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handoutMasterIdLst>
    <p:handoutMasterId r:id="rId6"/>
  </p:handoutMasterIdLst>
  <p:sldIdLst>
    <p:sldId id="256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F56"/>
    <a:srgbClr val="03F1FD"/>
    <a:srgbClr val="66F7FE"/>
    <a:srgbClr val="02DFE8"/>
    <a:srgbClr val="02DAE3"/>
    <a:srgbClr val="050537"/>
    <a:srgbClr val="0F0C33"/>
    <a:srgbClr val="0F0B32"/>
    <a:srgbClr val="E6E6E6"/>
    <a:srgbClr val="4A0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4" autoAdjust="0"/>
    <p:restoredTop sz="94704" autoAdjust="0"/>
  </p:normalViewPr>
  <p:slideViewPr>
    <p:cSldViewPr snapToGrid="0" showGuides="1">
      <p:cViewPr>
        <p:scale>
          <a:sx n="50" d="100"/>
          <a:sy n="50" d="100"/>
        </p:scale>
        <p:origin x="618" y="9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1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2792" y="4794481"/>
              <a:ext cx="2060516" cy="220922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10368" y="4670854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flipH="1">
              <a:off x="7611762" y="4979772"/>
              <a:ext cx="1181749" cy="125604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90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105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造字工房尚黑 G0v1 特细体</vt:lpstr>
      <vt:lpstr>Arial</vt:lpstr>
      <vt:lpstr>Impact</vt:lpstr>
      <vt:lpstr>Segoe UI Light</vt:lpstr>
      <vt:lpstr>Office 主题​​</vt:lpstr>
      <vt:lpstr>自定义设计方案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119</cp:revision>
  <dcterms:created xsi:type="dcterms:W3CDTF">2020-04-06T03:01:28Z</dcterms:created>
  <dcterms:modified xsi:type="dcterms:W3CDTF">2020-04-10T05:48:56Z</dcterms:modified>
</cp:coreProperties>
</file>