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999" userDrawn="1">
          <p15:clr>
            <a:srgbClr val="A4A3A4"/>
          </p15:clr>
        </p15:guide>
        <p15:guide id="3" orient="horz" pos="25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52D"/>
    <a:srgbClr val="E83766"/>
    <a:srgbClr val="55E1DB"/>
    <a:srgbClr val="EB4F78"/>
    <a:srgbClr val="BF09BB"/>
    <a:srgbClr val="46B7C7"/>
    <a:srgbClr val="46B7B7"/>
    <a:srgbClr val="5577B7"/>
    <a:srgbClr val="081516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75" autoAdjust="0"/>
    <p:restoredTop sz="95320" autoAdjust="0"/>
  </p:normalViewPr>
  <p:slideViewPr>
    <p:cSldViewPr snapToGrid="0" showGuides="1">
      <p:cViewPr>
        <p:scale>
          <a:sx n="75" d="100"/>
          <a:sy n="75" d="100"/>
        </p:scale>
        <p:origin x="174" y="408"/>
      </p:cViewPr>
      <p:guideLst>
        <p:guide pos="3999"/>
        <p:guide orient="horz" pos="25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package" Target="../embeddings/Microsoft_Excel____2.xlsx"/><Relationship Id="rId4" Type="http://schemas.openxmlformats.org/officeDocument/2006/relationships/image" Target="../media/image4.png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3.6</c:v>
                </c:pt>
                <c:pt idx="5">
                  <c:v>3.8</c:v>
                </c:pt>
                <c:pt idx="6">
                  <c:v>4.3</c:v>
                </c:pt>
                <c:pt idx="7">
                  <c:v>3.9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DC4-41EF-A80E-F8C6A89077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19050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3.5</c:v>
                </c:pt>
                <c:pt idx="5">
                  <c:v>3</c:v>
                </c:pt>
                <c:pt idx="6">
                  <c:v>2.5</c:v>
                </c:pt>
                <c:pt idx="7">
                  <c:v>3.2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0DC4-41EF-A80E-F8C6A89077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19050" cap="rnd">
              <a:solidFill>
                <a:schemeClr val="bg1"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4.5999999999999996</c:v>
                </c:pt>
                <c:pt idx="6">
                  <c:v>5</c:v>
                </c:pt>
                <c:pt idx="7">
                  <c:v>4.3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0DC4-41EF-A80E-F8C6A89077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ln w="19050" cap="rnd">
              <a:solidFill>
                <a:srgbClr val="E83766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3.5</c:v>
                </c:pt>
                <c:pt idx="4">
                  <c:v>3</c:v>
                </c:pt>
                <c:pt idx="5">
                  <c:v>2.5</c:v>
                </c:pt>
                <c:pt idx="6">
                  <c:v>3</c:v>
                </c:pt>
                <c:pt idx="7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0DC4-41EF-A80E-F8C6A890772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5</c:v>
                </c:pt>
              </c:strCache>
            </c:strRef>
          </c:tx>
          <c:spPr>
            <a:ln w="19050" cap="rnd">
              <a:solidFill>
                <a:srgbClr val="55E1DB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3.8</c:v>
                </c:pt>
                <c:pt idx="1">
                  <c:v>3.6</c:v>
                </c:pt>
                <c:pt idx="2">
                  <c:v>2.8</c:v>
                </c:pt>
                <c:pt idx="3">
                  <c:v>3</c:v>
                </c:pt>
                <c:pt idx="4">
                  <c:v>4</c:v>
                </c:pt>
                <c:pt idx="5">
                  <c:v>3.5</c:v>
                </c:pt>
                <c:pt idx="6">
                  <c:v>4.3</c:v>
                </c:pt>
                <c:pt idx="7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0DC4-41EF-A80E-F8C6A89077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6975712"/>
        <c:axId val="726974880"/>
      </c:lineChart>
      <c:catAx>
        <c:axId val="726975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6974880"/>
        <c:crosses val="autoZero"/>
        <c:auto val="1"/>
        <c:lblAlgn val="ctr"/>
        <c:lblOffset val="100"/>
        <c:noMultiLvlLbl val="0"/>
      </c:catAx>
      <c:valAx>
        <c:axId val="726974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69757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9525" cap="rnd">
              <a:solidFill>
                <a:schemeClr val="bg1">
                  <a:lumMod val="50000"/>
                  <a:alpha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3.6</c:v>
                </c:pt>
                <c:pt idx="5">
                  <c:v>3.8</c:v>
                </c:pt>
                <c:pt idx="6">
                  <c:v>4.3</c:v>
                </c:pt>
                <c:pt idx="7">
                  <c:v>3.9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C62-4716-A5DD-771B26319B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9525" cap="rnd">
              <a:solidFill>
                <a:schemeClr val="accent4">
                  <a:alpha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3.5</c:v>
                </c:pt>
                <c:pt idx="5">
                  <c:v>3</c:v>
                </c:pt>
                <c:pt idx="6">
                  <c:v>2.5</c:v>
                </c:pt>
                <c:pt idx="7">
                  <c:v>3.2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4C62-4716-A5DD-771B26319B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9525" cap="rnd">
              <a:solidFill>
                <a:schemeClr val="bg1">
                  <a:alpha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4.5999999999999996</c:v>
                </c:pt>
                <c:pt idx="6">
                  <c:v>5</c:v>
                </c:pt>
                <c:pt idx="7">
                  <c:v>4.3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4C62-4716-A5DD-771B26319BD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ln w="9525" cap="rnd">
              <a:solidFill>
                <a:srgbClr val="E83766">
                  <a:alpha val="2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3.5</c:v>
                </c:pt>
                <c:pt idx="4">
                  <c:v>3</c:v>
                </c:pt>
                <c:pt idx="5">
                  <c:v>2.5</c:v>
                </c:pt>
                <c:pt idx="6">
                  <c:v>3</c:v>
                </c:pt>
                <c:pt idx="7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4C62-4716-A5DD-771B26319BD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5</c:v>
                </c:pt>
              </c:strCache>
            </c:strRef>
          </c:tx>
          <c:spPr>
            <a:ln w="9525" cap="rnd">
              <a:solidFill>
                <a:srgbClr val="55E1DB">
                  <a:alpha val="2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3.8</c:v>
                </c:pt>
                <c:pt idx="1">
                  <c:v>3.6</c:v>
                </c:pt>
                <c:pt idx="2">
                  <c:v>2.8</c:v>
                </c:pt>
                <c:pt idx="3">
                  <c:v>3</c:v>
                </c:pt>
                <c:pt idx="4">
                  <c:v>4</c:v>
                </c:pt>
                <c:pt idx="5">
                  <c:v>3.5</c:v>
                </c:pt>
                <c:pt idx="6">
                  <c:v>4.3</c:v>
                </c:pt>
                <c:pt idx="7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4C62-4716-A5DD-771B26319B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6975712"/>
        <c:axId val="726974880"/>
      </c:lineChart>
      <c:catAx>
        <c:axId val="726975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6974880"/>
        <c:crosses val="autoZero"/>
        <c:auto val="1"/>
        <c:lblAlgn val="ctr"/>
        <c:lblOffset val="100"/>
        <c:noMultiLvlLbl val="0"/>
      </c:catAx>
      <c:valAx>
        <c:axId val="726974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69757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29-43F3-B82B-1A80006ADE73}"/>
              </c:ext>
            </c:extLst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29-43F3-B82B-1A80006ADE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-5"/>
        <c:axId val="598328655"/>
        <c:axId val="598327407"/>
      </c:barChart>
      <c:catAx>
        <c:axId val="598328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95000"/>
                <a:alpha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defRPr>
            </a:pPr>
            <a:endParaRPr lang="zh-CN"/>
          </a:p>
        </c:txPr>
        <c:crossAx val="598327407"/>
        <c:crosses val="autoZero"/>
        <c:auto val="1"/>
        <c:lblAlgn val="ctr"/>
        <c:lblOffset val="100"/>
        <c:noMultiLvlLbl val="0"/>
      </c:catAx>
      <c:valAx>
        <c:axId val="598327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  <a:alpha val="7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55E1DB">
                <a:alpha val="8000"/>
              </a:srgb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zh-CN"/>
          </a:p>
        </c:txPr>
        <c:crossAx val="598328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5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 w="12700">
              <a:solidFill>
                <a:srgbClr val="55E1DB"/>
              </a:solidFill>
            </a:ln>
          </c:spPr>
          <c:dPt>
            <c:idx val="0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C9-406F-A640-4828ABCAEA10}"/>
              </c:ext>
            </c:extLst>
          </c:dPt>
          <c:dPt>
            <c:idx val="1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5C9-406F-A640-4828ABCAEA10}"/>
              </c:ext>
            </c:extLst>
          </c:dPt>
          <c:dPt>
            <c:idx val="2"/>
            <c:bubble3D val="0"/>
            <c:spPr>
              <a:solidFill>
                <a:srgbClr val="55E1DB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8873-4631-996A-974863FD8292}"/>
              </c:ext>
            </c:extLst>
          </c:dPt>
          <c:dPt>
            <c:idx val="3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5C9-406F-A640-4828ABCAEA10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73-4631-996A-974863FD82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销售额2</c:v>
                </c:pt>
              </c:strCache>
            </c:strRef>
          </c:tx>
          <c:spPr>
            <a:noFill/>
            <a:ln w="12700">
              <a:solidFill>
                <a:srgbClr val="55E1DB"/>
              </a:solidFill>
            </a:ln>
          </c:spPr>
          <c:dPt>
            <c:idx val="0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5C9-406F-A640-4828ABCAEA10}"/>
              </c:ext>
            </c:extLst>
          </c:dPt>
          <c:dPt>
            <c:idx val="1"/>
            <c:bubble3D val="0"/>
            <c:spPr>
              <a:solidFill>
                <a:srgbClr val="55E1DB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873-4631-996A-974863FD8292}"/>
              </c:ext>
            </c:extLst>
          </c:dPt>
          <c:dPt>
            <c:idx val="2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5C9-406F-A640-4828ABCAEA10}"/>
              </c:ext>
            </c:extLst>
          </c:dPt>
          <c:dPt>
            <c:idx val="3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873-4631-996A-974863FD8292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3.5</c:v>
                </c:pt>
                <c:pt idx="1">
                  <c:v>3</c:v>
                </c:pt>
                <c:pt idx="2">
                  <c:v>1.6</c:v>
                </c:pt>
                <c:pt idx="3">
                  <c:v>8.3000000000000007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73-4631-996A-974863FD82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销售额3</c:v>
                </c:pt>
              </c:strCache>
            </c:strRef>
          </c:tx>
          <c:spPr>
            <a:noFill/>
            <a:ln w="12700">
              <a:solidFill>
                <a:srgbClr val="55E1DB"/>
              </a:solidFill>
            </a:ln>
          </c:spPr>
          <c:dPt>
            <c:idx val="0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5C9-406F-A640-4828ABCAEA10}"/>
              </c:ext>
            </c:extLst>
          </c:dPt>
          <c:dPt>
            <c:idx val="1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873-4631-996A-974863FD8292}"/>
              </c:ext>
            </c:extLst>
          </c:dPt>
          <c:dPt>
            <c:idx val="2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65C9-406F-A640-4828ABCAEA10}"/>
              </c:ext>
            </c:extLst>
          </c:dPt>
          <c:dPt>
            <c:idx val="3"/>
            <c:bubble3D val="0"/>
            <c:spPr>
              <a:solidFill>
                <a:srgbClr val="55E1DB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8873-4631-996A-974863FD8292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</c:v>
                </c:pt>
                <c:pt idx="1">
                  <c:v>3.5</c:v>
                </c:pt>
                <c:pt idx="2">
                  <c:v>1.8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73-4631-996A-974863FD829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销售额4</c:v>
                </c:pt>
              </c:strCache>
            </c:strRef>
          </c:tx>
          <c:spPr>
            <a:noFill/>
            <a:ln w="12700">
              <a:solidFill>
                <a:srgbClr val="55E1DB"/>
              </a:solidFill>
            </a:ln>
          </c:spPr>
          <c:dPt>
            <c:idx val="0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8873-4631-996A-974863FD8292}"/>
              </c:ext>
            </c:extLst>
          </c:dPt>
          <c:dPt>
            <c:idx val="1"/>
            <c:bubble3D val="0"/>
            <c:spPr>
              <a:solidFill>
                <a:srgbClr val="55E1DB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8873-4631-996A-974863FD8292}"/>
              </c:ext>
            </c:extLst>
          </c:dPt>
          <c:dPt>
            <c:idx val="2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873-4631-996A-974863FD8292}"/>
              </c:ext>
            </c:extLst>
          </c:dPt>
          <c:dPt>
            <c:idx val="3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65C9-406F-A640-4828ABCAEA10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8.5</c:v>
                </c:pt>
                <c:pt idx="1">
                  <c:v>3</c:v>
                </c:pt>
                <c:pt idx="2">
                  <c:v>5</c:v>
                </c:pt>
                <c:pt idx="3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873-4631-996A-974863FD829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销售额5</c:v>
                </c:pt>
              </c:strCache>
            </c:strRef>
          </c:tx>
          <c:spPr>
            <a:solidFill>
              <a:srgbClr val="09152D"/>
            </a:solidFill>
            <a:ln w="12700">
              <a:solidFill>
                <a:srgbClr val="55E1DB"/>
              </a:solidFill>
            </a:ln>
          </c:spPr>
          <c:dPt>
            <c:idx val="0"/>
            <c:bubble3D val="0"/>
            <c:spPr>
              <a:solidFill>
                <a:srgbClr val="09152D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873-4631-996A-974863FD8292}"/>
              </c:ext>
            </c:extLst>
          </c:dPt>
          <c:dPt>
            <c:idx val="1"/>
            <c:bubble3D val="0"/>
            <c:spPr>
              <a:solidFill>
                <a:srgbClr val="09152D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65C9-406F-A640-4828ABCAEA10}"/>
              </c:ext>
            </c:extLst>
          </c:dPt>
          <c:dPt>
            <c:idx val="2"/>
            <c:bubble3D val="0"/>
            <c:spPr>
              <a:solidFill>
                <a:srgbClr val="09152D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65C9-406F-A640-4828ABCAEA10}"/>
              </c:ext>
            </c:extLst>
          </c:dPt>
          <c:dPt>
            <c:idx val="3"/>
            <c:bubble3D val="0"/>
            <c:spPr>
              <a:solidFill>
                <a:srgbClr val="09152D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65C9-406F-A640-4828ABCAEA10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</c:v>
                </c:pt>
                <c:pt idx="2">
                  <c:v>1.6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73-4631-996A-974863FD8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60814-C018-4E5B-A0CA-0B74E1BD4C5C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39E9E-8794-4E34-8373-443DC9DBE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7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39E9E-8794-4E34-8373-443DC9DBEF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91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84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1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5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716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 userDrawn="1">
            <p:extLst>
              <p:ext uri="{D42A27DB-BD31-4B8C-83A1-F6EECF244321}">
                <p14:modId xmlns:p14="http://schemas.microsoft.com/office/powerpoint/2010/main" val="2474065367"/>
              </p:ext>
            </p:extLst>
          </p:nvPr>
        </p:nvGraphicFramePr>
        <p:xfrm>
          <a:off x="7128841" y="0"/>
          <a:ext cx="3076625" cy="2051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889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组合 213"/>
          <p:cNvGrpSpPr/>
          <p:nvPr userDrawn="1"/>
        </p:nvGrpSpPr>
        <p:grpSpPr>
          <a:xfrm>
            <a:off x="-1004892" y="1432878"/>
            <a:ext cx="14210347" cy="3987314"/>
            <a:chOff x="-1004892" y="1432878"/>
            <a:chExt cx="14210347" cy="3987314"/>
          </a:xfrm>
        </p:grpSpPr>
        <p:sp>
          <p:nvSpPr>
            <p:cNvPr id="112" name="任意多边形 111"/>
            <p:cNvSpPr/>
            <p:nvPr/>
          </p:nvSpPr>
          <p:spPr>
            <a:xfrm rot="10680000">
              <a:off x="-997029" y="1476740"/>
              <a:ext cx="14158787" cy="3930074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>
              <a:spLocks noChangeAspect="1"/>
            </p:cNvSpPr>
            <p:nvPr/>
          </p:nvSpPr>
          <p:spPr>
            <a:xfrm rot="10680000">
              <a:off x="13140383" y="372293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>
              <a:spLocks noChangeAspect="1"/>
            </p:cNvSpPr>
            <p:nvPr/>
          </p:nvSpPr>
          <p:spPr>
            <a:xfrm rot="10680000">
              <a:off x="12920981" y="349707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>
              <a:spLocks noChangeAspect="1"/>
            </p:cNvSpPr>
            <p:nvPr/>
          </p:nvSpPr>
          <p:spPr>
            <a:xfrm rot="10680000">
              <a:off x="11630882" y="3356062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>
              <a:spLocks noChangeAspect="1"/>
            </p:cNvSpPr>
            <p:nvPr/>
          </p:nvSpPr>
          <p:spPr>
            <a:xfrm rot="10680000">
              <a:off x="10663952" y="384157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 rot="10680000">
              <a:off x="10967297" y="4634932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 rot="10680000">
              <a:off x="10036676" y="341939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/>
          </p:nvSpPr>
          <p:spPr>
            <a:xfrm rot="10680000">
              <a:off x="9662150" y="3876554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/>
          </p:nvSpPr>
          <p:spPr>
            <a:xfrm rot="10680000">
              <a:off x="8709800" y="4231392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/>
          </p:nvSpPr>
          <p:spPr>
            <a:xfrm rot="10680000">
              <a:off x="6651112" y="535512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/>
          </p:nvSpPr>
          <p:spPr>
            <a:xfrm rot="10680000">
              <a:off x="6238137" y="405351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>
              <a:spLocks noChangeAspect="1"/>
            </p:cNvSpPr>
            <p:nvPr/>
          </p:nvSpPr>
          <p:spPr>
            <a:xfrm rot="10680000">
              <a:off x="5544269" y="3916953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 rot="10680000">
              <a:off x="5170476" y="439514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>
              <a:spLocks noChangeAspect="1"/>
            </p:cNvSpPr>
            <p:nvPr/>
          </p:nvSpPr>
          <p:spPr>
            <a:xfrm rot="10680000">
              <a:off x="4240916" y="4251506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>
              <a:spLocks noChangeAspect="1"/>
            </p:cNvSpPr>
            <p:nvPr/>
          </p:nvSpPr>
          <p:spPr>
            <a:xfrm rot="10680000">
              <a:off x="3108948" y="363957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>
              <a:spLocks noChangeAspect="1"/>
            </p:cNvSpPr>
            <p:nvPr/>
          </p:nvSpPr>
          <p:spPr>
            <a:xfrm rot="10680000">
              <a:off x="2884296" y="400344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>
              <a:spLocks noChangeAspect="1"/>
            </p:cNvSpPr>
            <p:nvPr/>
          </p:nvSpPr>
          <p:spPr>
            <a:xfrm rot="10680000">
              <a:off x="2004084" y="530041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>
              <a:spLocks noChangeAspect="1"/>
            </p:cNvSpPr>
            <p:nvPr/>
          </p:nvSpPr>
          <p:spPr>
            <a:xfrm rot="10680000">
              <a:off x="1721789" y="469869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>
              <a:spLocks noChangeAspect="1"/>
            </p:cNvSpPr>
            <p:nvPr/>
          </p:nvSpPr>
          <p:spPr>
            <a:xfrm rot="10680000">
              <a:off x="1017213" y="3729267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>
              <a:spLocks noChangeAspect="1"/>
            </p:cNvSpPr>
            <p:nvPr/>
          </p:nvSpPr>
          <p:spPr>
            <a:xfrm rot="10680000">
              <a:off x="631471" y="4194097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>
              <a:spLocks noChangeAspect="1"/>
            </p:cNvSpPr>
            <p:nvPr/>
          </p:nvSpPr>
          <p:spPr>
            <a:xfrm rot="10680000">
              <a:off x="-263972" y="420526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>
              <a:spLocks noChangeAspect="1"/>
            </p:cNvSpPr>
            <p:nvPr/>
          </p:nvSpPr>
          <p:spPr>
            <a:xfrm rot="10680000">
              <a:off x="-763408" y="388102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>
              <a:spLocks noChangeAspect="1"/>
            </p:cNvSpPr>
            <p:nvPr/>
          </p:nvSpPr>
          <p:spPr>
            <a:xfrm rot="10680000">
              <a:off x="-1004892" y="4119164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>
              <a:spLocks noChangeAspect="1"/>
            </p:cNvSpPr>
            <p:nvPr/>
          </p:nvSpPr>
          <p:spPr>
            <a:xfrm rot="10680000">
              <a:off x="12519685" y="395516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/>
          </p:nvSpPr>
          <p:spPr>
            <a:xfrm rot="10680000">
              <a:off x="12793253" y="2689924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/>
          </p:nvSpPr>
          <p:spPr>
            <a:xfrm rot="10680000">
              <a:off x="12304504" y="1849444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/>
          </p:nvSpPr>
          <p:spPr>
            <a:xfrm rot="10680000">
              <a:off x="12169010" y="257389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>
              <a:spLocks noChangeAspect="1"/>
            </p:cNvSpPr>
            <p:nvPr/>
          </p:nvSpPr>
          <p:spPr>
            <a:xfrm rot="10680000">
              <a:off x="11395613" y="221003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>
              <a:spLocks noChangeAspect="1"/>
            </p:cNvSpPr>
            <p:nvPr/>
          </p:nvSpPr>
          <p:spPr>
            <a:xfrm rot="10680000">
              <a:off x="10197922" y="1897736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>
              <a:spLocks noChangeAspect="1"/>
            </p:cNvSpPr>
            <p:nvPr/>
          </p:nvSpPr>
          <p:spPr>
            <a:xfrm rot="10680000">
              <a:off x="9271450" y="2335896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>
              <a:spLocks noChangeAspect="1"/>
            </p:cNvSpPr>
            <p:nvPr/>
          </p:nvSpPr>
          <p:spPr>
            <a:xfrm rot="10680000">
              <a:off x="8446939" y="2404883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>
              <a:spLocks noChangeAspect="1"/>
            </p:cNvSpPr>
            <p:nvPr/>
          </p:nvSpPr>
          <p:spPr>
            <a:xfrm rot="10680000">
              <a:off x="8075463" y="3059103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>
              <a:spLocks noChangeAspect="1"/>
            </p:cNvSpPr>
            <p:nvPr/>
          </p:nvSpPr>
          <p:spPr>
            <a:xfrm rot="10680000">
              <a:off x="7850461" y="2316607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>
              <a:spLocks noChangeAspect="1"/>
            </p:cNvSpPr>
            <p:nvPr/>
          </p:nvSpPr>
          <p:spPr>
            <a:xfrm rot="10680000">
              <a:off x="7451382" y="3084726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>
              <a:spLocks noChangeAspect="1"/>
            </p:cNvSpPr>
            <p:nvPr/>
          </p:nvSpPr>
          <p:spPr>
            <a:xfrm rot="10680000">
              <a:off x="7258238" y="2459797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>
              <a:spLocks noChangeAspect="1"/>
            </p:cNvSpPr>
            <p:nvPr/>
          </p:nvSpPr>
          <p:spPr>
            <a:xfrm rot="10680000">
              <a:off x="7082373" y="282292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>
              <a:spLocks noChangeAspect="1"/>
            </p:cNvSpPr>
            <p:nvPr/>
          </p:nvSpPr>
          <p:spPr>
            <a:xfrm rot="10680000">
              <a:off x="5852982" y="143287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>
              <a:spLocks noChangeAspect="1"/>
            </p:cNvSpPr>
            <p:nvPr/>
          </p:nvSpPr>
          <p:spPr>
            <a:xfrm rot="10680000">
              <a:off x="4944580" y="2530984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>
              <a:spLocks noChangeAspect="1"/>
            </p:cNvSpPr>
            <p:nvPr/>
          </p:nvSpPr>
          <p:spPr>
            <a:xfrm rot="10680000">
              <a:off x="4684443" y="330382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>
              <a:spLocks noChangeAspect="1"/>
            </p:cNvSpPr>
            <p:nvPr/>
          </p:nvSpPr>
          <p:spPr>
            <a:xfrm rot="10680000">
              <a:off x="4005489" y="2541956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>
              <a:spLocks noChangeAspect="1"/>
            </p:cNvSpPr>
            <p:nvPr/>
          </p:nvSpPr>
          <p:spPr>
            <a:xfrm rot="10680000">
              <a:off x="3888552" y="287680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>
              <a:spLocks noChangeAspect="1"/>
            </p:cNvSpPr>
            <p:nvPr/>
          </p:nvSpPr>
          <p:spPr>
            <a:xfrm rot="10680000">
              <a:off x="3498445" y="354557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>
              <a:spLocks noChangeAspect="1"/>
            </p:cNvSpPr>
            <p:nvPr/>
          </p:nvSpPr>
          <p:spPr>
            <a:xfrm rot="10680000">
              <a:off x="3223090" y="2961797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>
              <a:spLocks noChangeAspect="1"/>
            </p:cNvSpPr>
            <p:nvPr/>
          </p:nvSpPr>
          <p:spPr>
            <a:xfrm rot="10680000">
              <a:off x="2561219" y="2425972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>
              <a:spLocks noChangeAspect="1"/>
            </p:cNvSpPr>
            <p:nvPr/>
          </p:nvSpPr>
          <p:spPr>
            <a:xfrm rot="10680000">
              <a:off x="2255895" y="2233732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>
              <a:spLocks noChangeAspect="1"/>
            </p:cNvSpPr>
            <p:nvPr/>
          </p:nvSpPr>
          <p:spPr>
            <a:xfrm rot="10680000">
              <a:off x="1220535" y="239852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>
              <a:spLocks noChangeAspect="1"/>
            </p:cNvSpPr>
            <p:nvPr/>
          </p:nvSpPr>
          <p:spPr>
            <a:xfrm rot="10680000">
              <a:off x="481632" y="302786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>
              <a:spLocks noChangeAspect="1"/>
            </p:cNvSpPr>
            <p:nvPr/>
          </p:nvSpPr>
          <p:spPr>
            <a:xfrm rot="10680000">
              <a:off x="284276" y="2638516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>
              <a:spLocks noChangeAspect="1"/>
            </p:cNvSpPr>
            <p:nvPr/>
          </p:nvSpPr>
          <p:spPr>
            <a:xfrm rot="10680000">
              <a:off x="161758" y="332326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>
              <a:spLocks noChangeAspect="1"/>
            </p:cNvSpPr>
            <p:nvPr/>
          </p:nvSpPr>
          <p:spPr>
            <a:xfrm rot="10680000">
              <a:off x="-535115" y="310065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3" name="组合 212"/>
          <p:cNvGrpSpPr/>
          <p:nvPr userDrawn="1"/>
        </p:nvGrpSpPr>
        <p:grpSpPr>
          <a:xfrm>
            <a:off x="1445507" y="1930863"/>
            <a:ext cx="9571310" cy="2685638"/>
            <a:chOff x="1445507" y="1930863"/>
            <a:chExt cx="9571310" cy="2685638"/>
          </a:xfrm>
        </p:grpSpPr>
        <p:sp>
          <p:nvSpPr>
            <p:cNvPr id="163" name="任意多边形 162"/>
            <p:cNvSpPr/>
            <p:nvPr/>
          </p:nvSpPr>
          <p:spPr>
            <a:xfrm rot="10680000">
              <a:off x="1450801" y="1960408"/>
              <a:ext cx="9536584" cy="2647083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>
              <a:spLocks noChangeAspect="1"/>
            </p:cNvSpPr>
            <p:nvPr/>
          </p:nvSpPr>
          <p:spPr>
            <a:xfrm rot="10680000">
              <a:off x="10972988" y="3473321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>
              <a:spLocks noChangeAspect="1"/>
            </p:cNvSpPr>
            <p:nvPr/>
          </p:nvSpPr>
          <p:spPr>
            <a:xfrm rot="10680000">
              <a:off x="10825211" y="332118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>
              <a:spLocks noChangeAspect="1"/>
            </p:cNvSpPr>
            <p:nvPr/>
          </p:nvSpPr>
          <p:spPr>
            <a:xfrm rot="10680000">
              <a:off x="9956269" y="322621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>
              <a:spLocks noChangeAspect="1"/>
            </p:cNvSpPr>
            <p:nvPr/>
          </p:nvSpPr>
          <p:spPr>
            <a:xfrm rot="10680000">
              <a:off x="9305000" y="3553229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>
              <a:spLocks noChangeAspect="1"/>
            </p:cNvSpPr>
            <p:nvPr/>
          </p:nvSpPr>
          <p:spPr>
            <a:xfrm rot="10680000">
              <a:off x="9509317" y="4087591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>
              <a:spLocks noChangeAspect="1"/>
            </p:cNvSpPr>
            <p:nvPr/>
          </p:nvSpPr>
          <p:spPr>
            <a:xfrm rot="10680000">
              <a:off x="8882499" y="326887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>
              <a:spLocks noChangeAspect="1"/>
            </p:cNvSpPr>
            <p:nvPr/>
          </p:nvSpPr>
          <p:spPr>
            <a:xfrm rot="10680000">
              <a:off x="8630240" y="3576791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>
              <a:spLocks noChangeAspect="1"/>
            </p:cNvSpPr>
            <p:nvPr/>
          </p:nvSpPr>
          <p:spPr>
            <a:xfrm rot="10680000">
              <a:off x="7988789" y="3815791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>
              <a:spLocks noChangeAspect="1"/>
            </p:cNvSpPr>
            <p:nvPr/>
          </p:nvSpPr>
          <p:spPr>
            <a:xfrm rot="10680000">
              <a:off x="6602170" y="457267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>
              <a:spLocks noChangeAspect="1"/>
            </p:cNvSpPr>
            <p:nvPr/>
          </p:nvSpPr>
          <p:spPr>
            <a:xfrm rot="10680000">
              <a:off x="6324013" y="369598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>
              <a:spLocks noChangeAspect="1"/>
            </p:cNvSpPr>
            <p:nvPr/>
          </p:nvSpPr>
          <p:spPr>
            <a:xfrm rot="10680000">
              <a:off x="5856661" y="3603999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>
              <a:spLocks noChangeAspect="1"/>
            </p:cNvSpPr>
            <p:nvPr/>
          </p:nvSpPr>
          <p:spPr>
            <a:xfrm rot="10680000">
              <a:off x="5604895" y="392608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>
              <a:spLocks noChangeAspect="1"/>
            </p:cNvSpPr>
            <p:nvPr/>
          </p:nvSpPr>
          <p:spPr>
            <a:xfrm rot="10680000">
              <a:off x="4978794" y="382933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>
              <a:spLocks noChangeAspect="1"/>
            </p:cNvSpPr>
            <p:nvPr/>
          </p:nvSpPr>
          <p:spPr>
            <a:xfrm rot="10680000">
              <a:off x="4216361" y="3417171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>
              <a:spLocks noChangeAspect="1"/>
            </p:cNvSpPr>
            <p:nvPr/>
          </p:nvSpPr>
          <p:spPr>
            <a:xfrm rot="10680000">
              <a:off x="4065051" y="366226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>
              <a:spLocks noChangeAspect="1"/>
            </p:cNvSpPr>
            <p:nvPr/>
          </p:nvSpPr>
          <p:spPr>
            <a:xfrm rot="10680000">
              <a:off x="3472187" y="453582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>
              <a:spLocks noChangeAspect="1"/>
            </p:cNvSpPr>
            <p:nvPr/>
          </p:nvSpPr>
          <p:spPr>
            <a:xfrm rot="10680000">
              <a:off x="3282049" y="413053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>
              <a:spLocks noChangeAspect="1"/>
            </p:cNvSpPr>
            <p:nvPr/>
          </p:nvSpPr>
          <p:spPr>
            <a:xfrm rot="10680000">
              <a:off x="2807484" y="347758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>
              <a:spLocks noChangeAspect="1"/>
            </p:cNvSpPr>
            <p:nvPr/>
          </p:nvSpPr>
          <p:spPr>
            <a:xfrm rot="10680000">
              <a:off x="2547671" y="379067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>
              <a:spLocks noChangeAspect="1"/>
            </p:cNvSpPr>
            <p:nvPr/>
          </p:nvSpPr>
          <p:spPr>
            <a:xfrm rot="10680000">
              <a:off x="1944549" y="3798194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>
              <a:spLocks noChangeAspect="1"/>
            </p:cNvSpPr>
            <p:nvPr/>
          </p:nvSpPr>
          <p:spPr>
            <a:xfrm rot="10680000">
              <a:off x="1608158" y="357980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>
              <a:spLocks noChangeAspect="1"/>
            </p:cNvSpPr>
            <p:nvPr/>
          </p:nvSpPr>
          <p:spPr>
            <a:xfrm rot="10680000">
              <a:off x="1445507" y="374019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>
              <a:spLocks noChangeAspect="1"/>
            </p:cNvSpPr>
            <p:nvPr/>
          </p:nvSpPr>
          <p:spPr>
            <a:xfrm rot="10680000">
              <a:off x="10554923" y="362974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>
              <a:spLocks noChangeAspect="1"/>
            </p:cNvSpPr>
            <p:nvPr/>
          </p:nvSpPr>
          <p:spPr>
            <a:xfrm rot="10680000">
              <a:off x="10739184" y="277754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>
              <a:spLocks noChangeAspect="1"/>
            </p:cNvSpPr>
            <p:nvPr/>
          </p:nvSpPr>
          <p:spPr>
            <a:xfrm rot="10680000">
              <a:off x="10409987" y="221143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>
              <a:spLocks noChangeAspect="1"/>
            </p:cNvSpPr>
            <p:nvPr/>
          </p:nvSpPr>
          <p:spPr>
            <a:xfrm rot="10680000">
              <a:off x="10318727" y="2699396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>
              <a:spLocks noChangeAspect="1"/>
            </p:cNvSpPr>
            <p:nvPr/>
          </p:nvSpPr>
          <p:spPr>
            <a:xfrm rot="10680000">
              <a:off x="9797810" y="245431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>
              <a:spLocks noChangeAspect="1"/>
            </p:cNvSpPr>
            <p:nvPr/>
          </p:nvSpPr>
          <p:spPr>
            <a:xfrm rot="10680000">
              <a:off x="8991110" y="2243971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>
              <a:spLocks noChangeAspect="1"/>
            </p:cNvSpPr>
            <p:nvPr/>
          </p:nvSpPr>
          <p:spPr>
            <a:xfrm rot="10680000">
              <a:off x="8367093" y="253909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>
              <a:spLocks noChangeAspect="1"/>
            </p:cNvSpPr>
            <p:nvPr/>
          </p:nvSpPr>
          <p:spPr>
            <a:xfrm rot="10680000">
              <a:off x="7811747" y="258555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>
              <a:spLocks noChangeAspect="1"/>
            </p:cNvSpPr>
            <p:nvPr/>
          </p:nvSpPr>
          <p:spPr>
            <a:xfrm rot="10680000">
              <a:off x="7561541" y="3026204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>
              <a:spLocks noChangeAspect="1"/>
            </p:cNvSpPr>
            <p:nvPr/>
          </p:nvSpPr>
          <p:spPr>
            <a:xfrm rot="10680000">
              <a:off x="7409992" y="252609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>
              <a:spLocks noChangeAspect="1"/>
            </p:cNvSpPr>
            <p:nvPr/>
          </p:nvSpPr>
          <p:spPr>
            <a:xfrm rot="10680000">
              <a:off x="7141195" y="3043461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>
              <a:spLocks noChangeAspect="1"/>
            </p:cNvSpPr>
            <p:nvPr/>
          </p:nvSpPr>
          <p:spPr>
            <a:xfrm rot="10680000">
              <a:off x="7011104" y="262254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>
              <a:spLocks noChangeAspect="1"/>
            </p:cNvSpPr>
            <p:nvPr/>
          </p:nvSpPr>
          <p:spPr>
            <a:xfrm rot="10680000">
              <a:off x="6892651" y="286713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>
              <a:spLocks noChangeAspect="1"/>
            </p:cNvSpPr>
            <p:nvPr/>
          </p:nvSpPr>
          <p:spPr>
            <a:xfrm rot="10680000">
              <a:off x="6064599" y="1930863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>
              <a:spLocks noChangeAspect="1"/>
            </p:cNvSpPr>
            <p:nvPr/>
          </p:nvSpPr>
          <p:spPr>
            <a:xfrm rot="10680000">
              <a:off x="5452748" y="267048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>
              <a:spLocks noChangeAspect="1"/>
            </p:cNvSpPr>
            <p:nvPr/>
          </p:nvSpPr>
          <p:spPr>
            <a:xfrm rot="10680000">
              <a:off x="5277534" y="3191026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>
              <a:spLocks noChangeAspect="1"/>
            </p:cNvSpPr>
            <p:nvPr/>
          </p:nvSpPr>
          <p:spPr>
            <a:xfrm rot="10680000">
              <a:off x="4820227" y="267787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>
              <a:spLocks noChangeAspect="1"/>
            </p:cNvSpPr>
            <p:nvPr/>
          </p:nvSpPr>
          <p:spPr>
            <a:xfrm rot="10680000">
              <a:off x="4741464" y="2903414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>
              <a:spLocks noChangeAspect="1"/>
            </p:cNvSpPr>
            <p:nvPr/>
          </p:nvSpPr>
          <p:spPr>
            <a:xfrm rot="10680000">
              <a:off x="4478709" y="335386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>
              <a:spLocks noChangeAspect="1"/>
            </p:cNvSpPr>
            <p:nvPr/>
          </p:nvSpPr>
          <p:spPr>
            <a:xfrm rot="10680000">
              <a:off x="4293248" y="2960659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>
              <a:spLocks noChangeAspect="1"/>
            </p:cNvSpPr>
            <p:nvPr/>
          </p:nvSpPr>
          <p:spPr>
            <a:xfrm rot="10680000">
              <a:off x="3847447" y="259975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>
              <a:spLocks noChangeAspect="1"/>
            </p:cNvSpPr>
            <p:nvPr/>
          </p:nvSpPr>
          <p:spPr>
            <a:xfrm rot="10680000">
              <a:off x="3641798" y="2470273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>
              <a:spLocks noChangeAspect="1"/>
            </p:cNvSpPr>
            <p:nvPr/>
          </p:nvSpPr>
          <p:spPr>
            <a:xfrm rot="10680000">
              <a:off x="2944436" y="2581261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>
              <a:spLocks noChangeAspect="1"/>
            </p:cNvSpPr>
            <p:nvPr/>
          </p:nvSpPr>
          <p:spPr>
            <a:xfrm rot="10680000">
              <a:off x="2446751" y="300515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>
              <a:spLocks noChangeAspect="1"/>
            </p:cNvSpPr>
            <p:nvPr/>
          </p:nvSpPr>
          <p:spPr>
            <a:xfrm rot="10680000">
              <a:off x="2313823" y="274290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>
              <a:spLocks noChangeAspect="1"/>
            </p:cNvSpPr>
            <p:nvPr/>
          </p:nvSpPr>
          <p:spPr>
            <a:xfrm rot="10680000">
              <a:off x="2231305" y="3204096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>
              <a:spLocks noChangeAspect="1"/>
            </p:cNvSpPr>
            <p:nvPr/>
          </p:nvSpPr>
          <p:spPr>
            <a:xfrm rot="10680000">
              <a:off x="1761926" y="305419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958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0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47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5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9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EBF22-E17F-4FC7-9C07-3780E42CEAA2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76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27857" y="3167390"/>
            <a:ext cx="3736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gradFill>
                  <a:gsLst>
                    <a:gs pos="0">
                      <a:schemeClr val="bg1">
                        <a:alpha val="0"/>
                      </a:schemeClr>
                    </a:gs>
                    <a:gs pos="46000">
                      <a:srgbClr val="EBEBEB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latin typeface="Segoe UI Light" panose="020B0502040204020203" pitchFamily="34" charset="0"/>
                <a:ea typeface="思源宋体 CN ExtraLight" panose="02020200000000000000" pitchFamily="18" charset="-122"/>
                <a:cs typeface="Segoe UI Light" panose="020B0502040204020203" pitchFamily="34" charset="0"/>
              </a:rPr>
              <a:t>LUOJIA DESIGN                              </a:t>
            </a:r>
            <a:endParaRPr lang="zh-CN" altLang="en-US" sz="2800" dirty="0">
              <a:gradFill>
                <a:gsLst>
                  <a:gs pos="0">
                    <a:schemeClr val="bg1">
                      <a:alpha val="0"/>
                    </a:schemeClr>
                  </a:gs>
                  <a:gs pos="46000">
                    <a:srgbClr val="EBEBEB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atin typeface="Segoe UI Light" panose="020B0502040204020203" pitchFamily="34" charset="0"/>
              <a:ea typeface="思源宋体 CN ExtraLight" panose="02020200000000000000" pitchFamily="18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4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211660" y="1860550"/>
            <a:ext cx="11749629" cy="3261360"/>
          </a:xfrm>
          <a:custGeom>
            <a:avLst/>
            <a:gdLst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845800 w 12153900"/>
              <a:gd name="connsiteY92" fmla="*/ 406400 h 3530600"/>
              <a:gd name="connsiteX93" fmla="*/ 10896600 w 12153900"/>
              <a:gd name="connsiteY93" fmla="*/ 12700 h 3530600"/>
              <a:gd name="connsiteX94" fmla="*/ 10998200 w 12153900"/>
              <a:gd name="connsiteY94" fmla="*/ 787400 h 3530600"/>
              <a:gd name="connsiteX95" fmla="*/ 11201400 w 12153900"/>
              <a:gd name="connsiteY95" fmla="*/ 3124200 h 3530600"/>
              <a:gd name="connsiteX96" fmla="*/ 11328400 w 12153900"/>
              <a:gd name="connsiteY96" fmla="*/ 2171700 h 3530600"/>
              <a:gd name="connsiteX97" fmla="*/ 11442700 w 12153900"/>
              <a:gd name="connsiteY97" fmla="*/ 1968500 h 3530600"/>
              <a:gd name="connsiteX98" fmla="*/ 11493500 w 12153900"/>
              <a:gd name="connsiteY98" fmla="*/ 2019300 h 3530600"/>
              <a:gd name="connsiteX99" fmla="*/ 11531600 w 12153900"/>
              <a:gd name="connsiteY99" fmla="*/ 1308100 h 3530600"/>
              <a:gd name="connsiteX100" fmla="*/ 11633200 w 12153900"/>
              <a:gd name="connsiteY100" fmla="*/ 1447800 h 3530600"/>
              <a:gd name="connsiteX101" fmla="*/ 11760200 w 12153900"/>
              <a:gd name="connsiteY101" fmla="*/ 2717800 h 3530600"/>
              <a:gd name="connsiteX102" fmla="*/ 11874500 w 12153900"/>
              <a:gd name="connsiteY102" fmla="*/ 2438400 h 3530600"/>
              <a:gd name="connsiteX103" fmla="*/ 11938000 w 12153900"/>
              <a:gd name="connsiteY103" fmla="*/ 2781300 h 3530600"/>
              <a:gd name="connsiteX104" fmla="*/ 12153900 w 12153900"/>
              <a:gd name="connsiteY104" fmla="*/ 1778000 h 3530600"/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896600 w 12153900"/>
              <a:gd name="connsiteY92" fmla="*/ 12700 h 3530600"/>
              <a:gd name="connsiteX93" fmla="*/ 10998200 w 12153900"/>
              <a:gd name="connsiteY93" fmla="*/ 787400 h 3530600"/>
              <a:gd name="connsiteX94" fmla="*/ 11201400 w 12153900"/>
              <a:gd name="connsiteY94" fmla="*/ 3124200 h 3530600"/>
              <a:gd name="connsiteX95" fmla="*/ 11328400 w 12153900"/>
              <a:gd name="connsiteY95" fmla="*/ 2171700 h 3530600"/>
              <a:gd name="connsiteX96" fmla="*/ 11442700 w 12153900"/>
              <a:gd name="connsiteY96" fmla="*/ 1968500 h 3530600"/>
              <a:gd name="connsiteX97" fmla="*/ 11493500 w 12153900"/>
              <a:gd name="connsiteY97" fmla="*/ 2019300 h 3530600"/>
              <a:gd name="connsiteX98" fmla="*/ 11531600 w 12153900"/>
              <a:gd name="connsiteY98" fmla="*/ 1308100 h 3530600"/>
              <a:gd name="connsiteX99" fmla="*/ 11633200 w 12153900"/>
              <a:gd name="connsiteY99" fmla="*/ 1447800 h 3530600"/>
              <a:gd name="connsiteX100" fmla="*/ 11760200 w 12153900"/>
              <a:gd name="connsiteY100" fmla="*/ 2717800 h 3530600"/>
              <a:gd name="connsiteX101" fmla="*/ 11874500 w 12153900"/>
              <a:gd name="connsiteY101" fmla="*/ 2438400 h 3530600"/>
              <a:gd name="connsiteX102" fmla="*/ 11938000 w 12153900"/>
              <a:gd name="connsiteY102" fmla="*/ 2781300 h 3530600"/>
              <a:gd name="connsiteX103" fmla="*/ 12153900 w 12153900"/>
              <a:gd name="connsiteY103" fmla="*/ 1778000 h 3530600"/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998200 w 12153900"/>
              <a:gd name="connsiteY92" fmla="*/ 787400 h 3530600"/>
              <a:gd name="connsiteX93" fmla="*/ 11201400 w 12153900"/>
              <a:gd name="connsiteY93" fmla="*/ 3124200 h 3530600"/>
              <a:gd name="connsiteX94" fmla="*/ 11328400 w 12153900"/>
              <a:gd name="connsiteY94" fmla="*/ 2171700 h 3530600"/>
              <a:gd name="connsiteX95" fmla="*/ 11442700 w 12153900"/>
              <a:gd name="connsiteY95" fmla="*/ 1968500 h 3530600"/>
              <a:gd name="connsiteX96" fmla="*/ 11493500 w 12153900"/>
              <a:gd name="connsiteY96" fmla="*/ 2019300 h 3530600"/>
              <a:gd name="connsiteX97" fmla="*/ 11531600 w 12153900"/>
              <a:gd name="connsiteY97" fmla="*/ 1308100 h 3530600"/>
              <a:gd name="connsiteX98" fmla="*/ 11633200 w 12153900"/>
              <a:gd name="connsiteY98" fmla="*/ 1447800 h 3530600"/>
              <a:gd name="connsiteX99" fmla="*/ 11760200 w 12153900"/>
              <a:gd name="connsiteY99" fmla="*/ 2717800 h 3530600"/>
              <a:gd name="connsiteX100" fmla="*/ 11874500 w 12153900"/>
              <a:gd name="connsiteY100" fmla="*/ 2438400 h 3530600"/>
              <a:gd name="connsiteX101" fmla="*/ 11938000 w 12153900"/>
              <a:gd name="connsiteY101" fmla="*/ 2781300 h 3530600"/>
              <a:gd name="connsiteX102" fmla="*/ 12153900 w 12153900"/>
              <a:gd name="connsiteY102" fmla="*/ 1778000 h 35306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2565400 h 3365500"/>
              <a:gd name="connsiteX82" fmla="*/ 9626600 w 12153900"/>
              <a:gd name="connsiteY82" fmla="*/ 2400300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1317172 h 3365500"/>
              <a:gd name="connsiteX82" fmla="*/ 9626600 w 12153900"/>
              <a:gd name="connsiteY82" fmla="*/ 2400300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1317172 h 3365500"/>
              <a:gd name="connsiteX82" fmla="*/ 9711630 w 12153900"/>
              <a:gd name="connsiteY82" fmla="*/ 1210128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077700"/>
              <a:gd name="connsiteY0" fmla="*/ 1778000 h 3365500"/>
              <a:gd name="connsiteX1" fmla="*/ 63500 w 12077700"/>
              <a:gd name="connsiteY1" fmla="*/ 1320800 h 3365500"/>
              <a:gd name="connsiteX2" fmla="*/ 241300 w 12077700"/>
              <a:gd name="connsiteY2" fmla="*/ 3365500 h 3365500"/>
              <a:gd name="connsiteX3" fmla="*/ 419100 w 12077700"/>
              <a:gd name="connsiteY3" fmla="*/ 1511300 h 3365500"/>
              <a:gd name="connsiteX4" fmla="*/ 508000 w 12077700"/>
              <a:gd name="connsiteY4" fmla="*/ 2159000 h 3365500"/>
              <a:gd name="connsiteX5" fmla="*/ 660400 w 12077700"/>
              <a:gd name="connsiteY5" fmla="*/ 787400 h 3365500"/>
              <a:gd name="connsiteX6" fmla="*/ 838200 w 12077700"/>
              <a:gd name="connsiteY6" fmla="*/ 2527300 h 3365500"/>
              <a:gd name="connsiteX7" fmla="*/ 965200 w 12077700"/>
              <a:gd name="connsiteY7" fmla="*/ 1270000 h 3365500"/>
              <a:gd name="connsiteX8" fmla="*/ 1054100 w 12077700"/>
              <a:gd name="connsiteY8" fmla="*/ 1447800 h 3365500"/>
              <a:gd name="connsiteX9" fmla="*/ 1117600 w 12077700"/>
              <a:gd name="connsiteY9" fmla="*/ 2120900 h 3365500"/>
              <a:gd name="connsiteX10" fmla="*/ 1206500 w 12077700"/>
              <a:gd name="connsiteY10" fmla="*/ 1968500 h 3365500"/>
              <a:gd name="connsiteX11" fmla="*/ 1231900 w 12077700"/>
              <a:gd name="connsiteY11" fmla="*/ 1803400 h 3365500"/>
              <a:gd name="connsiteX12" fmla="*/ 1397000 w 12077700"/>
              <a:gd name="connsiteY12" fmla="*/ 2844800 h 3365500"/>
              <a:gd name="connsiteX13" fmla="*/ 1498600 w 12077700"/>
              <a:gd name="connsiteY13" fmla="*/ 2235200 h 3365500"/>
              <a:gd name="connsiteX14" fmla="*/ 1638300 w 12077700"/>
              <a:gd name="connsiteY14" fmla="*/ 2959100 h 3365500"/>
              <a:gd name="connsiteX15" fmla="*/ 1841500 w 12077700"/>
              <a:gd name="connsiteY15" fmla="*/ 1612900 h 3365500"/>
              <a:gd name="connsiteX16" fmla="*/ 1968500 w 12077700"/>
              <a:gd name="connsiteY16" fmla="*/ 2133600 h 3365500"/>
              <a:gd name="connsiteX17" fmla="*/ 2070100 w 12077700"/>
              <a:gd name="connsiteY17" fmla="*/ 2209800 h 3365500"/>
              <a:gd name="connsiteX18" fmla="*/ 2209800 w 12077700"/>
              <a:gd name="connsiteY18" fmla="*/ 1028700 h 3365500"/>
              <a:gd name="connsiteX19" fmla="*/ 2273300 w 12077700"/>
              <a:gd name="connsiteY19" fmla="*/ 558800 h 3365500"/>
              <a:gd name="connsiteX20" fmla="*/ 2438400 w 12077700"/>
              <a:gd name="connsiteY20" fmla="*/ 1244600 h 3365500"/>
              <a:gd name="connsiteX21" fmla="*/ 2501900 w 12077700"/>
              <a:gd name="connsiteY21" fmla="*/ 1790700 h 3365500"/>
              <a:gd name="connsiteX22" fmla="*/ 2679700 w 12077700"/>
              <a:gd name="connsiteY22" fmla="*/ 2857500 h 3365500"/>
              <a:gd name="connsiteX23" fmla="*/ 2806700 w 12077700"/>
              <a:gd name="connsiteY23" fmla="*/ 1612900 h 3365500"/>
              <a:gd name="connsiteX24" fmla="*/ 3048000 w 12077700"/>
              <a:gd name="connsiteY24" fmla="*/ 1231900 h 3365500"/>
              <a:gd name="connsiteX25" fmla="*/ 3111500 w 12077700"/>
              <a:gd name="connsiteY25" fmla="*/ 1701800 h 3365500"/>
              <a:gd name="connsiteX26" fmla="*/ 3251200 w 12077700"/>
              <a:gd name="connsiteY26" fmla="*/ 2527300 h 3365500"/>
              <a:gd name="connsiteX27" fmla="*/ 3365500 w 12077700"/>
              <a:gd name="connsiteY27" fmla="*/ 2108200 h 3365500"/>
              <a:gd name="connsiteX28" fmla="*/ 3632200 w 12077700"/>
              <a:gd name="connsiteY28" fmla="*/ 965200 h 3365500"/>
              <a:gd name="connsiteX29" fmla="*/ 3771900 w 12077700"/>
              <a:gd name="connsiteY29" fmla="*/ 2413000 h 3365500"/>
              <a:gd name="connsiteX30" fmla="*/ 3949700 w 12077700"/>
              <a:gd name="connsiteY30" fmla="*/ 2057400 h 3365500"/>
              <a:gd name="connsiteX31" fmla="*/ 4064000 w 12077700"/>
              <a:gd name="connsiteY31" fmla="*/ 2578100 h 3365500"/>
              <a:gd name="connsiteX32" fmla="*/ 4152900 w 12077700"/>
              <a:gd name="connsiteY32" fmla="*/ 2298700 h 3365500"/>
              <a:gd name="connsiteX33" fmla="*/ 4229100 w 12077700"/>
              <a:gd name="connsiteY33" fmla="*/ 2286000 h 3365500"/>
              <a:gd name="connsiteX34" fmla="*/ 4305300 w 12077700"/>
              <a:gd name="connsiteY34" fmla="*/ 2540000 h 3365500"/>
              <a:gd name="connsiteX35" fmla="*/ 4457700 w 12077700"/>
              <a:gd name="connsiteY35" fmla="*/ 1905000 h 3365500"/>
              <a:gd name="connsiteX36" fmla="*/ 4635500 w 12077700"/>
              <a:gd name="connsiteY36" fmla="*/ 2451100 h 3365500"/>
              <a:gd name="connsiteX37" fmla="*/ 4699000 w 12077700"/>
              <a:gd name="connsiteY37" fmla="*/ 2247900 h 3365500"/>
              <a:gd name="connsiteX38" fmla="*/ 4838700 w 12077700"/>
              <a:gd name="connsiteY38" fmla="*/ 190500 h 3365500"/>
              <a:gd name="connsiteX39" fmla="*/ 4902200 w 12077700"/>
              <a:gd name="connsiteY39" fmla="*/ 0 h 3365500"/>
              <a:gd name="connsiteX40" fmla="*/ 5029200 w 12077700"/>
              <a:gd name="connsiteY40" fmla="*/ 292100 h 3365500"/>
              <a:gd name="connsiteX41" fmla="*/ 5181600 w 12077700"/>
              <a:gd name="connsiteY41" fmla="*/ 1663700 h 3365500"/>
              <a:gd name="connsiteX42" fmla="*/ 5295900 w 12077700"/>
              <a:gd name="connsiteY42" fmla="*/ 3340100 h 3365500"/>
              <a:gd name="connsiteX43" fmla="*/ 5562600 w 12077700"/>
              <a:gd name="connsiteY43" fmla="*/ 1371600 h 3365500"/>
              <a:gd name="connsiteX44" fmla="*/ 5651500 w 12077700"/>
              <a:gd name="connsiteY44" fmla="*/ 1397000 h 3365500"/>
              <a:gd name="connsiteX45" fmla="*/ 5689600 w 12077700"/>
              <a:gd name="connsiteY45" fmla="*/ 952500 h 3365500"/>
              <a:gd name="connsiteX46" fmla="*/ 5842000 w 12077700"/>
              <a:gd name="connsiteY46" fmla="*/ 2476500 h 3365500"/>
              <a:gd name="connsiteX47" fmla="*/ 5930900 w 12077700"/>
              <a:gd name="connsiteY47" fmla="*/ 2222500 h 3365500"/>
              <a:gd name="connsiteX48" fmla="*/ 6032500 w 12077700"/>
              <a:gd name="connsiteY48" fmla="*/ 2057400 h 3365500"/>
              <a:gd name="connsiteX49" fmla="*/ 6121400 w 12077700"/>
              <a:gd name="connsiteY49" fmla="*/ 2120900 h 3365500"/>
              <a:gd name="connsiteX50" fmla="*/ 6273800 w 12077700"/>
              <a:gd name="connsiteY50" fmla="*/ 1435100 h 3365500"/>
              <a:gd name="connsiteX51" fmla="*/ 6451600 w 12077700"/>
              <a:gd name="connsiteY51" fmla="*/ 2501900 h 3365500"/>
              <a:gd name="connsiteX52" fmla="*/ 6527800 w 12077700"/>
              <a:gd name="connsiteY52" fmla="*/ 2235200 h 3365500"/>
              <a:gd name="connsiteX53" fmla="*/ 6629400 w 12077700"/>
              <a:gd name="connsiteY53" fmla="*/ 2349500 h 3365500"/>
              <a:gd name="connsiteX54" fmla="*/ 6781800 w 12077700"/>
              <a:gd name="connsiteY54" fmla="*/ 1676400 h 3365500"/>
              <a:gd name="connsiteX55" fmla="*/ 6934200 w 12077700"/>
              <a:gd name="connsiteY55" fmla="*/ 2171700 h 3365500"/>
              <a:gd name="connsiteX56" fmla="*/ 6997700 w 12077700"/>
              <a:gd name="connsiteY56" fmla="*/ 1955800 h 3365500"/>
              <a:gd name="connsiteX57" fmla="*/ 7073900 w 12077700"/>
              <a:gd name="connsiteY57" fmla="*/ 1943100 h 3365500"/>
              <a:gd name="connsiteX58" fmla="*/ 7188200 w 12077700"/>
              <a:gd name="connsiteY58" fmla="*/ 2628900 h 3365500"/>
              <a:gd name="connsiteX59" fmla="*/ 7327900 w 12077700"/>
              <a:gd name="connsiteY59" fmla="*/ 2641600 h 3365500"/>
              <a:gd name="connsiteX60" fmla="*/ 7366000 w 12077700"/>
              <a:gd name="connsiteY60" fmla="*/ 2540000 h 3365500"/>
              <a:gd name="connsiteX61" fmla="*/ 7404100 w 12077700"/>
              <a:gd name="connsiteY61" fmla="*/ 2692400 h 3365500"/>
              <a:gd name="connsiteX62" fmla="*/ 7505700 w 12077700"/>
              <a:gd name="connsiteY62" fmla="*/ 2806700 h 3365500"/>
              <a:gd name="connsiteX63" fmla="*/ 7708900 w 12077700"/>
              <a:gd name="connsiteY63" fmla="*/ 279400 h 3365500"/>
              <a:gd name="connsiteX64" fmla="*/ 7810500 w 12077700"/>
              <a:gd name="connsiteY64" fmla="*/ 330200 h 3365500"/>
              <a:gd name="connsiteX65" fmla="*/ 7899400 w 12077700"/>
              <a:gd name="connsiteY65" fmla="*/ 952500 h 3365500"/>
              <a:gd name="connsiteX66" fmla="*/ 8140700 w 12077700"/>
              <a:gd name="connsiteY66" fmla="*/ 2692400 h 3365500"/>
              <a:gd name="connsiteX67" fmla="*/ 8293100 w 12077700"/>
              <a:gd name="connsiteY67" fmla="*/ 1612900 h 3365500"/>
              <a:gd name="connsiteX68" fmla="*/ 8382000 w 12077700"/>
              <a:gd name="connsiteY68" fmla="*/ 2082800 h 3365500"/>
              <a:gd name="connsiteX69" fmla="*/ 8483600 w 12077700"/>
              <a:gd name="connsiteY69" fmla="*/ 1689100 h 3365500"/>
              <a:gd name="connsiteX70" fmla="*/ 8534400 w 12077700"/>
              <a:gd name="connsiteY70" fmla="*/ 1257300 h 3365500"/>
              <a:gd name="connsiteX71" fmla="*/ 8597900 w 12077700"/>
              <a:gd name="connsiteY71" fmla="*/ 2197100 h 3365500"/>
              <a:gd name="connsiteX72" fmla="*/ 8712200 w 12077700"/>
              <a:gd name="connsiteY72" fmla="*/ 2527300 h 3365500"/>
              <a:gd name="connsiteX73" fmla="*/ 8801100 w 12077700"/>
              <a:gd name="connsiteY73" fmla="*/ 1968500 h 3365500"/>
              <a:gd name="connsiteX74" fmla="*/ 8928100 w 12077700"/>
              <a:gd name="connsiteY74" fmla="*/ 2146300 h 3365500"/>
              <a:gd name="connsiteX75" fmla="*/ 9080500 w 12077700"/>
              <a:gd name="connsiteY75" fmla="*/ 1257300 h 3365500"/>
              <a:gd name="connsiteX76" fmla="*/ 9220200 w 12077700"/>
              <a:gd name="connsiteY76" fmla="*/ 2171700 h 3365500"/>
              <a:gd name="connsiteX77" fmla="*/ 9271000 w 12077700"/>
              <a:gd name="connsiteY77" fmla="*/ 2044700 h 3365500"/>
              <a:gd name="connsiteX78" fmla="*/ 9309100 w 12077700"/>
              <a:gd name="connsiteY78" fmla="*/ 2171700 h 3365500"/>
              <a:gd name="connsiteX79" fmla="*/ 9347200 w 12077700"/>
              <a:gd name="connsiteY79" fmla="*/ 2032000 h 3365500"/>
              <a:gd name="connsiteX80" fmla="*/ 9499600 w 12077700"/>
              <a:gd name="connsiteY80" fmla="*/ 1317172 h 3365500"/>
              <a:gd name="connsiteX81" fmla="*/ 9635430 w 12077700"/>
              <a:gd name="connsiteY81" fmla="*/ 1210128 h 3365500"/>
              <a:gd name="connsiteX82" fmla="*/ 9664700 w 12077700"/>
              <a:gd name="connsiteY82" fmla="*/ 2159000 h 3365500"/>
              <a:gd name="connsiteX83" fmla="*/ 9715500 w 12077700"/>
              <a:gd name="connsiteY83" fmla="*/ 2362200 h 3365500"/>
              <a:gd name="connsiteX84" fmla="*/ 9804400 w 12077700"/>
              <a:gd name="connsiteY84" fmla="*/ 2184400 h 3365500"/>
              <a:gd name="connsiteX85" fmla="*/ 9906000 w 12077700"/>
              <a:gd name="connsiteY85" fmla="*/ 1917700 h 3365500"/>
              <a:gd name="connsiteX86" fmla="*/ 10071100 w 12077700"/>
              <a:gd name="connsiteY86" fmla="*/ 2184400 h 3365500"/>
              <a:gd name="connsiteX87" fmla="*/ 10223500 w 12077700"/>
              <a:gd name="connsiteY87" fmla="*/ 2336800 h 3365500"/>
              <a:gd name="connsiteX88" fmla="*/ 10452100 w 12077700"/>
              <a:gd name="connsiteY88" fmla="*/ 2603500 h 3365500"/>
              <a:gd name="connsiteX89" fmla="*/ 10668000 w 12077700"/>
              <a:gd name="connsiteY89" fmla="*/ 812800 h 3365500"/>
              <a:gd name="connsiteX90" fmla="*/ 10835857 w 12077700"/>
              <a:gd name="connsiteY90" fmla="*/ 190500 h 3365500"/>
              <a:gd name="connsiteX91" fmla="*/ 10922000 w 12077700"/>
              <a:gd name="connsiteY91" fmla="*/ 622300 h 3365500"/>
              <a:gd name="connsiteX92" fmla="*/ 11125200 w 12077700"/>
              <a:gd name="connsiteY92" fmla="*/ 2959100 h 3365500"/>
              <a:gd name="connsiteX93" fmla="*/ 11252200 w 12077700"/>
              <a:gd name="connsiteY93" fmla="*/ 2006600 h 3365500"/>
              <a:gd name="connsiteX94" fmla="*/ 11366500 w 12077700"/>
              <a:gd name="connsiteY94" fmla="*/ 1803400 h 3365500"/>
              <a:gd name="connsiteX95" fmla="*/ 11417300 w 12077700"/>
              <a:gd name="connsiteY95" fmla="*/ 1854200 h 3365500"/>
              <a:gd name="connsiteX96" fmla="*/ 11455400 w 12077700"/>
              <a:gd name="connsiteY96" fmla="*/ 1143000 h 3365500"/>
              <a:gd name="connsiteX97" fmla="*/ 11557000 w 12077700"/>
              <a:gd name="connsiteY97" fmla="*/ 1282700 h 3365500"/>
              <a:gd name="connsiteX98" fmla="*/ 11684000 w 12077700"/>
              <a:gd name="connsiteY98" fmla="*/ 2552700 h 3365500"/>
              <a:gd name="connsiteX99" fmla="*/ 11798300 w 12077700"/>
              <a:gd name="connsiteY99" fmla="*/ 2273300 h 3365500"/>
              <a:gd name="connsiteX100" fmla="*/ 11861800 w 12077700"/>
              <a:gd name="connsiteY100" fmla="*/ 2616200 h 3365500"/>
              <a:gd name="connsiteX101" fmla="*/ 12077700 w 12077700"/>
              <a:gd name="connsiteY101" fmla="*/ 1612900 h 3365500"/>
              <a:gd name="connsiteX0" fmla="*/ 0 w 12077700"/>
              <a:gd name="connsiteY0" fmla="*/ 1778000 h 3340100"/>
              <a:gd name="connsiteX1" fmla="*/ 63500 w 12077700"/>
              <a:gd name="connsiteY1" fmla="*/ 1320800 h 3340100"/>
              <a:gd name="connsiteX2" fmla="*/ 419100 w 12077700"/>
              <a:gd name="connsiteY2" fmla="*/ 1511300 h 3340100"/>
              <a:gd name="connsiteX3" fmla="*/ 508000 w 12077700"/>
              <a:gd name="connsiteY3" fmla="*/ 2159000 h 3340100"/>
              <a:gd name="connsiteX4" fmla="*/ 660400 w 12077700"/>
              <a:gd name="connsiteY4" fmla="*/ 787400 h 3340100"/>
              <a:gd name="connsiteX5" fmla="*/ 838200 w 12077700"/>
              <a:gd name="connsiteY5" fmla="*/ 2527300 h 3340100"/>
              <a:gd name="connsiteX6" fmla="*/ 965200 w 12077700"/>
              <a:gd name="connsiteY6" fmla="*/ 1270000 h 3340100"/>
              <a:gd name="connsiteX7" fmla="*/ 1054100 w 12077700"/>
              <a:gd name="connsiteY7" fmla="*/ 1447800 h 3340100"/>
              <a:gd name="connsiteX8" fmla="*/ 1117600 w 12077700"/>
              <a:gd name="connsiteY8" fmla="*/ 2120900 h 3340100"/>
              <a:gd name="connsiteX9" fmla="*/ 1206500 w 12077700"/>
              <a:gd name="connsiteY9" fmla="*/ 1968500 h 3340100"/>
              <a:gd name="connsiteX10" fmla="*/ 1231900 w 12077700"/>
              <a:gd name="connsiteY10" fmla="*/ 1803400 h 3340100"/>
              <a:gd name="connsiteX11" fmla="*/ 1397000 w 12077700"/>
              <a:gd name="connsiteY11" fmla="*/ 2844800 h 3340100"/>
              <a:gd name="connsiteX12" fmla="*/ 1498600 w 12077700"/>
              <a:gd name="connsiteY12" fmla="*/ 2235200 h 3340100"/>
              <a:gd name="connsiteX13" fmla="*/ 1638300 w 12077700"/>
              <a:gd name="connsiteY13" fmla="*/ 2959100 h 3340100"/>
              <a:gd name="connsiteX14" fmla="*/ 1841500 w 12077700"/>
              <a:gd name="connsiteY14" fmla="*/ 1612900 h 3340100"/>
              <a:gd name="connsiteX15" fmla="*/ 1968500 w 12077700"/>
              <a:gd name="connsiteY15" fmla="*/ 2133600 h 3340100"/>
              <a:gd name="connsiteX16" fmla="*/ 2070100 w 12077700"/>
              <a:gd name="connsiteY16" fmla="*/ 2209800 h 3340100"/>
              <a:gd name="connsiteX17" fmla="*/ 2209800 w 12077700"/>
              <a:gd name="connsiteY17" fmla="*/ 1028700 h 3340100"/>
              <a:gd name="connsiteX18" fmla="*/ 2273300 w 12077700"/>
              <a:gd name="connsiteY18" fmla="*/ 558800 h 3340100"/>
              <a:gd name="connsiteX19" fmla="*/ 2438400 w 12077700"/>
              <a:gd name="connsiteY19" fmla="*/ 1244600 h 3340100"/>
              <a:gd name="connsiteX20" fmla="*/ 2501900 w 12077700"/>
              <a:gd name="connsiteY20" fmla="*/ 1790700 h 3340100"/>
              <a:gd name="connsiteX21" fmla="*/ 2679700 w 12077700"/>
              <a:gd name="connsiteY21" fmla="*/ 2857500 h 3340100"/>
              <a:gd name="connsiteX22" fmla="*/ 2806700 w 12077700"/>
              <a:gd name="connsiteY22" fmla="*/ 1612900 h 3340100"/>
              <a:gd name="connsiteX23" fmla="*/ 3048000 w 12077700"/>
              <a:gd name="connsiteY23" fmla="*/ 1231900 h 3340100"/>
              <a:gd name="connsiteX24" fmla="*/ 3111500 w 12077700"/>
              <a:gd name="connsiteY24" fmla="*/ 1701800 h 3340100"/>
              <a:gd name="connsiteX25" fmla="*/ 3251200 w 12077700"/>
              <a:gd name="connsiteY25" fmla="*/ 2527300 h 3340100"/>
              <a:gd name="connsiteX26" fmla="*/ 3365500 w 12077700"/>
              <a:gd name="connsiteY26" fmla="*/ 2108200 h 3340100"/>
              <a:gd name="connsiteX27" fmla="*/ 3632200 w 12077700"/>
              <a:gd name="connsiteY27" fmla="*/ 965200 h 3340100"/>
              <a:gd name="connsiteX28" fmla="*/ 3771900 w 12077700"/>
              <a:gd name="connsiteY28" fmla="*/ 2413000 h 3340100"/>
              <a:gd name="connsiteX29" fmla="*/ 3949700 w 12077700"/>
              <a:gd name="connsiteY29" fmla="*/ 2057400 h 3340100"/>
              <a:gd name="connsiteX30" fmla="*/ 4064000 w 12077700"/>
              <a:gd name="connsiteY30" fmla="*/ 2578100 h 3340100"/>
              <a:gd name="connsiteX31" fmla="*/ 4152900 w 12077700"/>
              <a:gd name="connsiteY31" fmla="*/ 2298700 h 3340100"/>
              <a:gd name="connsiteX32" fmla="*/ 4229100 w 12077700"/>
              <a:gd name="connsiteY32" fmla="*/ 2286000 h 3340100"/>
              <a:gd name="connsiteX33" fmla="*/ 4305300 w 12077700"/>
              <a:gd name="connsiteY33" fmla="*/ 2540000 h 3340100"/>
              <a:gd name="connsiteX34" fmla="*/ 4457700 w 12077700"/>
              <a:gd name="connsiteY34" fmla="*/ 1905000 h 3340100"/>
              <a:gd name="connsiteX35" fmla="*/ 4635500 w 12077700"/>
              <a:gd name="connsiteY35" fmla="*/ 2451100 h 3340100"/>
              <a:gd name="connsiteX36" fmla="*/ 4699000 w 12077700"/>
              <a:gd name="connsiteY36" fmla="*/ 2247900 h 3340100"/>
              <a:gd name="connsiteX37" fmla="*/ 4838700 w 12077700"/>
              <a:gd name="connsiteY37" fmla="*/ 190500 h 3340100"/>
              <a:gd name="connsiteX38" fmla="*/ 4902200 w 12077700"/>
              <a:gd name="connsiteY38" fmla="*/ 0 h 3340100"/>
              <a:gd name="connsiteX39" fmla="*/ 5029200 w 12077700"/>
              <a:gd name="connsiteY39" fmla="*/ 292100 h 3340100"/>
              <a:gd name="connsiteX40" fmla="*/ 5181600 w 12077700"/>
              <a:gd name="connsiteY40" fmla="*/ 1663700 h 3340100"/>
              <a:gd name="connsiteX41" fmla="*/ 5295900 w 12077700"/>
              <a:gd name="connsiteY41" fmla="*/ 3340100 h 3340100"/>
              <a:gd name="connsiteX42" fmla="*/ 5562600 w 12077700"/>
              <a:gd name="connsiteY42" fmla="*/ 1371600 h 3340100"/>
              <a:gd name="connsiteX43" fmla="*/ 5651500 w 12077700"/>
              <a:gd name="connsiteY43" fmla="*/ 1397000 h 3340100"/>
              <a:gd name="connsiteX44" fmla="*/ 5689600 w 12077700"/>
              <a:gd name="connsiteY44" fmla="*/ 952500 h 3340100"/>
              <a:gd name="connsiteX45" fmla="*/ 5842000 w 12077700"/>
              <a:gd name="connsiteY45" fmla="*/ 2476500 h 3340100"/>
              <a:gd name="connsiteX46" fmla="*/ 5930900 w 12077700"/>
              <a:gd name="connsiteY46" fmla="*/ 2222500 h 3340100"/>
              <a:gd name="connsiteX47" fmla="*/ 6032500 w 12077700"/>
              <a:gd name="connsiteY47" fmla="*/ 2057400 h 3340100"/>
              <a:gd name="connsiteX48" fmla="*/ 6121400 w 12077700"/>
              <a:gd name="connsiteY48" fmla="*/ 2120900 h 3340100"/>
              <a:gd name="connsiteX49" fmla="*/ 6273800 w 12077700"/>
              <a:gd name="connsiteY49" fmla="*/ 1435100 h 3340100"/>
              <a:gd name="connsiteX50" fmla="*/ 6451600 w 12077700"/>
              <a:gd name="connsiteY50" fmla="*/ 2501900 h 3340100"/>
              <a:gd name="connsiteX51" fmla="*/ 6527800 w 12077700"/>
              <a:gd name="connsiteY51" fmla="*/ 2235200 h 3340100"/>
              <a:gd name="connsiteX52" fmla="*/ 6629400 w 12077700"/>
              <a:gd name="connsiteY52" fmla="*/ 2349500 h 3340100"/>
              <a:gd name="connsiteX53" fmla="*/ 6781800 w 12077700"/>
              <a:gd name="connsiteY53" fmla="*/ 1676400 h 3340100"/>
              <a:gd name="connsiteX54" fmla="*/ 6934200 w 12077700"/>
              <a:gd name="connsiteY54" fmla="*/ 2171700 h 3340100"/>
              <a:gd name="connsiteX55" fmla="*/ 6997700 w 12077700"/>
              <a:gd name="connsiteY55" fmla="*/ 1955800 h 3340100"/>
              <a:gd name="connsiteX56" fmla="*/ 7073900 w 12077700"/>
              <a:gd name="connsiteY56" fmla="*/ 1943100 h 3340100"/>
              <a:gd name="connsiteX57" fmla="*/ 7188200 w 12077700"/>
              <a:gd name="connsiteY57" fmla="*/ 2628900 h 3340100"/>
              <a:gd name="connsiteX58" fmla="*/ 7327900 w 12077700"/>
              <a:gd name="connsiteY58" fmla="*/ 2641600 h 3340100"/>
              <a:gd name="connsiteX59" fmla="*/ 7366000 w 12077700"/>
              <a:gd name="connsiteY59" fmla="*/ 2540000 h 3340100"/>
              <a:gd name="connsiteX60" fmla="*/ 7404100 w 12077700"/>
              <a:gd name="connsiteY60" fmla="*/ 2692400 h 3340100"/>
              <a:gd name="connsiteX61" fmla="*/ 7505700 w 12077700"/>
              <a:gd name="connsiteY61" fmla="*/ 2806700 h 3340100"/>
              <a:gd name="connsiteX62" fmla="*/ 7708900 w 12077700"/>
              <a:gd name="connsiteY62" fmla="*/ 279400 h 3340100"/>
              <a:gd name="connsiteX63" fmla="*/ 7810500 w 12077700"/>
              <a:gd name="connsiteY63" fmla="*/ 330200 h 3340100"/>
              <a:gd name="connsiteX64" fmla="*/ 7899400 w 12077700"/>
              <a:gd name="connsiteY64" fmla="*/ 952500 h 3340100"/>
              <a:gd name="connsiteX65" fmla="*/ 8140700 w 12077700"/>
              <a:gd name="connsiteY65" fmla="*/ 2692400 h 3340100"/>
              <a:gd name="connsiteX66" fmla="*/ 8293100 w 12077700"/>
              <a:gd name="connsiteY66" fmla="*/ 1612900 h 3340100"/>
              <a:gd name="connsiteX67" fmla="*/ 8382000 w 12077700"/>
              <a:gd name="connsiteY67" fmla="*/ 2082800 h 3340100"/>
              <a:gd name="connsiteX68" fmla="*/ 8483600 w 12077700"/>
              <a:gd name="connsiteY68" fmla="*/ 1689100 h 3340100"/>
              <a:gd name="connsiteX69" fmla="*/ 8534400 w 12077700"/>
              <a:gd name="connsiteY69" fmla="*/ 1257300 h 3340100"/>
              <a:gd name="connsiteX70" fmla="*/ 8597900 w 12077700"/>
              <a:gd name="connsiteY70" fmla="*/ 2197100 h 3340100"/>
              <a:gd name="connsiteX71" fmla="*/ 8712200 w 12077700"/>
              <a:gd name="connsiteY71" fmla="*/ 2527300 h 3340100"/>
              <a:gd name="connsiteX72" fmla="*/ 8801100 w 12077700"/>
              <a:gd name="connsiteY72" fmla="*/ 1968500 h 3340100"/>
              <a:gd name="connsiteX73" fmla="*/ 8928100 w 12077700"/>
              <a:gd name="connsiteY73" fmla="*/ 2146300 h 3340100"/>
              <a:gd name="connsiteX74" fmla="*/ 9080500 w 12077700"/>
              <a:gd name="connsiteY74" fmla="*/ 1257300 h 3340100"/>
              <a:gd name="connsiteX75" fmla="*/ 9220200 w 12077700"/>
              <a:gd name="connsiteY75" fmla="*/ 2171700 h 3340100"/>
              <a:gd name="connsiteX76" fmla="*/ 9271000 w 12077700"/>
              <a:gd name="connsiteY76" fmla="*/ 2044700 h 3340100"/>
              <a:gd name="connsiteX77" fmla="*/ 9309100 w 12077700"/>
              <a:gd name="connsiteY77" fmla="*/ 2171700 h 3340100"/>
              <a:gd name="connsiteX78" fmla="*/ 9347200 w 12077700"/>
              <a:gd name="connsiteY78" fmla="*/ 2032000 h 3340100"/>
              <a:gd name="connsiteX79" fmla="*/ 9499600 w 12077700"/>
              <a:gd name="connsiteY79" fmla="*/ 1317172 h 3340100"/>
              <a:gd name="connsiteX80" fmla="*/ 9635430 w 12077700"/>
              <a:gd name="connsiteY80" fmla="*/ 1210128 h 3340100"/>
              <a:gd name="connsiteX81" fmla="*/ 9664700 w 12077700"/>
              <a:gd name="connsiteY81" fmla="*/ 2159000 h 3340100"/>
              <a:gd name="connsiteX82" fmla="*/ 9715500 w 12077700"/>
              <a:gd name="connsiteY82" fmla="*/ 2362200 h 3340100"/>
              <a:gd name="connsiteX83" fmla="*/ 9804400 w 12077700"/>
              <a:gd name="connsiteY83" fmla="*/ 2184400 h 3340100"/>
              <a:gd name="connsiteX84" fmla="*/ 9906000 w 12077700"/>
              <a:gd name="connsiteY84" fmla="*/ 1917700 h 3340100"/>
              <a:gd name="connsiteX85" fmla="*/ 10071100 w 12077700"/>
              <a:gd name="connsiteY85" fmla="*/ 2184400 h 3340100"/>
              <a:gd name="connsiteX86" fmla="*/ 10223500 w 12077700"/>
              <a:gd name="connsiteY86" fmla="*/ 2336800 h 3340100"/>
              <a:gd name="connsiteX87" fmla="*/ 10452100 w 12077700"/>
              <a:gd name="connsiteY87" fmla="*/ 2603500 h 3340100"/>
              <a:gd name="connsiteX88" fmla="*/ 10668000 w 12077700"/>
              <a:gd name="connsiteY88" fmla="*/ 812800 h 3340100"/>
              <a:gd name="connsiteX89" fmla="*/ 10835857 w 12077700"/>
              <a:gd name="connsiteY89" fmla="*/ 190500 h 3340100"/>
              <a:gd name="connsiteX90" fmla="*/ 10922000 w 12077700"/>
              <a:gd name="connsiteY90" fmla="*/ 622300 h 3340100"/>
              <a:gd name="connsiteX91" fmla="*/ 11125200 w 12077700"/>
              <a:gd name="connsiteY91" fmla="*/ 2959100 h 3340100"/>
              <a:gd name="connsiteX92" fmla="*/ 11252200 w 12077700"/>
              <a:gd name="connsiteY92" fmla="*/ 2006600 h 3340100"/>
              <a:gd name="connsiteX93" fmla="*/ 11366500 w 12077700"/>
              <a:gd name="connsiteY93" fmla="*/ 1803400 h 3340100"/>
              <a:gd name="connsiteX94" fmla="*/ 11417300 w 12077700"/>
              <a:gd name="connsiteY94" fmla="*/ 1854200 h 3340100"/>
              <a:gd name="connsiteX95" fmla="*/ 11455400 w 12077700"/>
              <a:gd name="connsiteY95" fmla="*/ 1143000 h 3340100"/>
              <a:gd name="connsiteX96" fmla="*/ 11557000 w 12077700"/>
              <a:gd name="connsiteY96" fmla="*/ 1282700 h 3340100"/>
              <a:gd name="connsiteX97" fmla="*/ 11684000 w 12077700"/>
              <a:gd name="connsiteY97" fmla="*/ 2552700 h 3340100"/>
              <a:gd name="connsiteX98" fmla="*/ 11798300 w 12077700"/>
              <a:gd name="connsiteY98" fmla="*/ 2273300 h 3340100"/>
              <a:gd name="connsiteX99" fmla="*/ 11861800 w 12077700"/>
              <a:gd name="connsiteY99" fmla="*/ 2616200 h 3340100"/>
              <a:gd name="connsiteX100" fmla="*/ 12077700 w 12077700"/>
              <a:gd name="connsiteY100" fmla="*/ 1612900 h 3340100"/>
              <a:gd name="connsiteX0" fmla="*/ 0 w 12077700"/>
              <a:gd name="connsiteY0" fmla="*/ 1778000 h 3340100"/>
              <a:gd name="connsiteX1" fmla="*/ 419100 w 12077700"/>
              <a:gd name="connsiteY1" fmla="*/ 1511300 h 3340100"/>
              <a:gd name="connsiteX2" fmla="*/ 508000 w 12077700"/>
              <a:gd name="connsiteY2" fmla="*/ 2159000 h 3340100"/>
              <a:gd name="connsiteX3" fmla="*/ 660400 w 12077700"/>
              <a:gd name="connsiteY3" fmla="*/ 787400 h 3340100"/>
              <a:gd name="connsiteX4" fmla="*/ 838200 w 12077700"/>
              <a:gd name="connsiteY4" fmla="*/ 2527300 h 3340100"/>
              <a:gd name="connsiteX5" fmla="*/ 965200 w 12077700"/>
              <a:gd name="connsiteY5" fmla="*/ 1270000 h 3340100"/>
              <a:gd name="connsiteX6" fmla="*/ 1054100 w 12077700"/>
              <a:gd name="connsiteY6" fmla="*/ 1447800 h 3340100"/>
              <a:gd name="connsiteX7" fmla="*/ 1117600 w 12077700"/>
              <a:gd name="connsiteY7" fmla="*/ 2120900 h 3340100"/>
              <a:gd name="connsiteX8" fmla="*/ 1206500 w 12077700"/>
              <a:gd name="connsiteY8" fmla="*/ 1968500 h 3340100"/>
              <a:gd name="connsiteX9" fmla="*/ 1231900 w 12077700"/>
              <a:gd name="connsiteY9" fmla="*/ 1803400 h 3340100"/>
              <a:gd name="connsiteX10" fmla="*/ 1397000 w 12077700"/>
              <a:gd name="connsiteY10" fmla="*/ 2844800 h 3340100"/>
              <a:gd name="connsiteX11" fmla="*/ 1498600 w 12077700"/>
              <a:gd name="connsiteY11" fmla="*/ 2235200 h 3340100"/>
              <a:gd name="connsiteX12" fmla="*/ 1638300 w 12077700"/>
              <a:gd name="connsiteY12" fmla="*/ 2959100 h 3340100"/>
              <a:gd name="connsiteX13" fmla="*/ 1841500 w 12077700"/>
              <a:gd name="connsiteY13" fmla="*/ 1612900 h 3340100"/>
              <a:gd name="connsiteX14" fmla="*/ 1968500 w 12077700"/>
              <a:gd name="connsiteY14" fmla="*/ 2133600 h 3340100"/>
              <a:gd name="connsiteX15" fmla="*/ 2070100 w 12077700"/>
              <a:gd name="connsiteY15" fmla="*/ 2209800 h 3340100"/>
              <a:gd name="connsiteX16" fmla="*/ 2209800 w 12077700"/>
              <a:gd name="connsiteY16" fmla="*/ 1028700 h 3340100"/>
              <a:gd name="connsiteX17" fmla="*/ 2273300 w 12077700"/>
              <a:gd name="connsiteY17" fmla="*/ 558800 h 3340100"/>
              <a:gd name="connsiteX18" fmla="*/ 2438400 w 12077700"/>
              <a:gd name="connsiteY18" fmla="*/ 1244600 h 3340100"/>
              <a:gd name="connsiteX19" fmla="*/ 2501900 w 12077700"/>
              <a:gd name="connsiteY19" fmla="*/ 1790700 h 3340100"/>
              <a:gd name="connsiteX20" fmla="*/ 2679700 w 12077700"/>
              <a:gd name="connsiteY20" fmla="*/ 2857500 h 3340100"/>
              <a:gd name="connsiteX21" fmla="*/ 2806700 w 12077700"/>
              <a:gd name="connsiteY21" fmla="*/ 1612900 h 3340100"/>
              <a:gd name="connsiteX22" fmla="*/ 3048000 w 12077700"/>
              <a:gd name="connsiteY22" fmla="*/ 1231900 h 3340100"/>
              <a:gd name="connsiteX23" fmla="*/ 3111500 w 12077700"/>
              <a:gd name="connsiteY23" fmla="*/ 1701800 h 3340100"/>
              <a:gd name="connsiteX24" fmla="*/ 3251200 w 12077700"/>
              <a:gd name="connsiteY24" fmla="*/ 2527300 h 3340100"/>
              <a:gd name="connsiteX25" fmla="*/ 3365500 w 12077700"/>
              <a:gd name="connsiteY25" fmla="*/ 2108200 h 3340100"/>
              <a:gd name="connsiteX26" fmla="*/ 3632200 w 12077700"/>
              <a:gd name="connsiteY26" fmla="*/ 965200 h 3340100"/>
              <a:gd name="connsiteX27" fmla="*/ 3771900 w 12077700"/>
              <a:gd name="connsiteY27" fmla="*/ 2413000 h 3340100"/>
              <a:gd name="connsiteX28" fmla="*/ 3949700 w 12077700"/>
              <a:gd name="connsiteY28" fmla="*/ 2057400 h 3340100"/>
              <a:gd name="connsiteX29" fmla="*/ 4064000 w 12077700"/>
              <a:gd name="connsiteY29" fmla="*/ 2578100 h 3340100"/>
              <a:gd name="connsiteX30" fmla="*/ 4152900 w 12077700"/>
              <a:gd name="connsiteY30" fmla="*/ 2298700 h 3340100"/>
              <a:gd name="connsiteX31" fmla="*/ 4229100 w 12077700"/>
              <a:gd name="connsiteY31" fmla="*/ 2286000 h 3340100"/>
              <a:gd name="connsiteX32" fmla="*/ 4305300 w 12077700"/>
              <a:gd name="connsiteY32" fmla="*/ 2540000 h 3340100"/>
              <a:gd name="connsiteX33" fmla="*/ 4457700 w 12077700"/>
              <a:gd name="connsiteY33" fmla="*/ 1905000 h 3340100"/>
              <a:gd name="connsiteX34" fmla="*/ 4635500 w 12077700"/>
              <a:gd name="connsiteY34" fmla="*/ 2451100 h 3340100"/>
              <a:gd name="connsiteX35" fmla="*/ 4699000 w 12077700"/>
              <a:gd name="connsiteY35" fmla="*/ 2247900 h 3340100"/>
              <a:gd name="connsiteX36" fmla="*/ 4838700 w 12077700"/>
              <a:gd name="connsiteY36" fmla="*/ 190500 h 3340100"/>
              <a:gd name="connsiteX37" fmla="*/ 4902200 w 12077700"/>
              <a:gd name="connsiteY37" fmla="*/ 0 h 3340100"/>
              <a:gd name="connsiteX38" fmla="*/ 5029200 w 12077700"/>
              <a:gd name="connsiteY38" fmla="*/ 292100 h 3340100"/>
              <a:gd name="connsiteX39" fmla="*/ 5181600 w 12077700"/>
              <a:gd name="connsiteY39" fmla="*/ 1663700 h 3340100"/>
              <a:gd name="connsiteX40" fmla="*/ 5295900 w 12077700"/>
              <a:gd name="connsiteY40" fmla="*/ 3340100 h 3340100"/>
              <a:gd name="connsiteX41" fmla="*/ 5562600 w 12077700"/>
              <a:gd name="connsiteY41" fmla="*/ 1371600 h 3340100"/>
              <a:gd name="connsiteX42" fmla="*/ 5651500 w 12077700"/>
              <a:gd name="connsiteY42" fmla="*/ 1397000 h 3340100"/>
              <a:gd name="connsiteX43" fmla="*/ 5689600 w 12077700"/>
              <a:gd name="connsiteY43" fmla="*/ 952500 h 3340100"/>
              <a:gd name="connsiteX44" fmla="*/ 5842000 w 12077700"/>
              <a:gd name="connsiteY44" fmla="*/ 2476500 h 3340100"/>
              <a:gd name="connsiteX45" fmla="*/ 5930900 w 12077700"/>
              <a:gd name="connsiteY45" fmla="*/ 2222500 h 3340100"/>
              <a:gd name="connsiteX46" fmla="*/ 6032500 w 12077700"/>
              <a:gd name="connsiteY46" fmla="*/ 2057400 h 3340100"/>
              <a:gd name="connsiteX47" fmla="*/ 6121400 w 12077700"/>
              <a:gd name="connsiteY47" fmla="*/ 2120900 h 3340100"/>
              <a:gd name="connsiteX48" fmla="*/ 6273800 w 12077700"/>
              <a:gd name="connsiteY48" fmla="*/ 1435100 h 3340100"/>
              <a:gd name="connsiteX49" fmla="*/ 6451600 w 12077700"/>
              <a:gd name="connsiteY49" fmla="*/ 2501900 h 3340100"/>
              <a:gd name="connsiteX50" fmla="*/ 6527800 w 12077700"/>
              <a:gd name="connsiteY50" fmla="*/ 2235200 h 3340100"/>
              <a:gd name="connsiteX51" fmla="*/ 6629400 w 12077700"/>
              <a:gd name="connsiteY51" fmla="*/ 2349500 h 3340100"/>
              <a:gd name="connsiteX52" fmla="*/ 6781800 w 12077700"/>
              <a:gd name="connsiteY52" fmla="*/ 1676400 h 3340100"/>
              <a:gd name="connsiteX53" fmla="*/ 6934200 w 12077700"/>
              <a:gd name="connsiteY53" fmla="*/ 2171700 h 3340100"/>
              <a:gd name="connsiteX54" fmla="*/ 6997700 w 12077700"/>
              <a:gd name="connsiteY54" fmla="*/ 1955800 h 3340100"/>
              <a:gd name="connsiteX55" fmla="*/ 7073900 w 12077700"/>
              <a:gd name="connsiteY55" fmla="*/ 1943100 h 3340100"/>
              <a:gd name="connsiteX56" fmla="*/ 7188200 w 12077700"/>
              <a:gd name="connsiteY56" fmla="*/ 2628900 h 3340100"/>
              <a:gd name="connsiteX57" fmla="*/ 7327900 w 12077700"/>
              <a:gd name="connsiteY57" fmla="*/ 2641600 h 3340100"/>
              <a:gd name="connsiteX58" fmla="*/ 7366000 w 12077700"/>
              <a:gd name="connsiteY58" fmla="*/ 2540000 h 3340100"/>
              <a:gd name="connsiteX59" fmla="*/ 7404100 w 12077700"/>
              <a:gd name="connsiteY59" fmla="*/ 2692400 h 3340100"/>
              <a:gd name="connsiteX60" fmla="*/ 7505700 w 12077700"/>
              <a:gd name="connsiteY60" fmla="*/ 2806700 h 3340100"/>
              <a:gd name="connsiteX61" fmla="*/ 7708900 w 12077700"/>
              <a:gd name="connsiteY61" fmla="*/ 279400 h 3340100"/>
              <a:gd name="connsiteX62" fmla="*/ 7810500 w 12077700"/>
              <a:gd name="connsiteY62" fmla="*/ 330200 h 3340100"/>
              <a:gd name="connsiteX63" fmla="*/ 7899400 w 12077700"/>
              <a:gd name="connsiteY63" fmla="*/ 952500 h 3340100"/>
              <a:gd name="connsiteX64" fmla="*/ 8140700 w 12077700"/>
              <a:gd name="connsiteY64" fmla="*/ 2692400 h 3340100"/>
              <a:gd name="connsiteX65" fmla="*/ 8293100 w 12077700"/>
              <a:gd name="connsiteY65" fmla="*/ 1612900 h 3340100"/>
              <a:gd name="connsiteX66" fmla="*/ 8382000 w 12077700"/>
              <a:gd name="connsiteY66" fmla="*/ 2082800 h 3340100"/>
              <a:gd name="connsiteX67" fmla="*/ 8483600 w 12077700"/>
              <a:gd name="connsiteY67" fmla="*/ 1689100 h 3340100"/>
              <a:gd name="connsiteX68" fmla="*/ 8534400 w 12077700"/>
              <a:gd name="connsiteY68" fmla="*/ 1257300 h 3340100"/>
              <a:gd name="connsiteX69" fmla="*/ 8597900 w 12077700"/>
              <a:gd name="connsiteY69" fmla="*/ 2197100 h 3340100"/>
              <a:gd name="connsiteX70" fmla="*/ 8712200 w 12077700"/>
              <a:gd name="connsiteY70" fmla="*/ 2527300 h 3340100"/>
              <a:gd name="connsiteX71" fmla="*/ 8801100 w 12077700"/>
              <a:gd name="connsiteY71" fmla="*/ 1968500 h 3340100"/>
              <a:gd name="connsiteX72" fmla="*/ 8928100 w 12077700"/>
              <a:gd name="connsiteY72" fmla="*/ 2146300 h 3340100"/>
              <a:gd name="connsiteX73" fmla="*/ 9080500 w 12077700"/>
              <a:gd name="connsiteY73" fmla="*/ 1257300 h 3340100"/>
              <a:gd name="connsiteX74" fmla="*/ 9220200 w 12077700"/>
              <a:gd name="connsiteY74" fmla="*/ 2171700 h 3340100"/>
              <a:gd name="connsiteX75" fmla="*/ 9271000 w 12077700"/>
              <a:gd name="connsiteY75" fmla="*/ 2044700 h 3340100"/>
              <a:gd name="connsiteX76" fmla="*/ 9309100 w 12077700"/>
              <a:gd name="connsiteY76" fmla="*/ 2171700 h 3340100"/>
              <a:gd name="connsiteX77" fmla="*/ 9347200 w 12077700"/>
              <a:gd name="connsiteY77" fmla="*/ 2032000 h 3340100"/>
              <a:gd name="connsiteX78" fmla="*/ 9499600 w 12077700"/>
              <a:gd name="connsiteY78" fmla="*/ 1317172 h 3340100"/>
              <a:gd name="connsiteX79" fmla="*/ 9635430 w 12077700"/>
              <a:gd name="connsiteY79" fmla="*/ 1210128 h 3340100"/>
              <a:gd name="connsiteX80" fmla="*/ 9664700 w 12077700"/>
              <a:gd name="connsiteY80" fmla="*/ 2159000 h 3340100"/>
              <a:gd name="connsiteX81" fmla="*/ 9715500 w 12077700"/>
              <a:gd name="connsiteY81" fmla="*/ 2362200 h 3340100"/>
              <a:gd name="connsiteX82" fmla="*/ 9804400 w 12077700"/>
              <a:gd name="connsiteY82" fmla="*/ 2184400 h 3340100"/>
              <a:gd name="connsiteX83" fmla="*/ 9906000 w 12077700"/>
              <a:gd name="connsiteY83" fmla="*/ 1917700 h 3340100"/>
              <a:gd name="connsiteX84" fmla="*/ 10071100 w 12077700"/>
              <a:gd name="connsiteY84" fmla="*/ 2184400 h 3340100"/>
              <a:gd name="connsiteX85" fmla="*/ 10223500 w 12077700"/>
              <a:gd name="connsiteY85" fmla="*/ 2336800 h 3340100"/>
              <a:gd name="connsiteX86" fmla="*/ 10452100 w 12077700"/>
              <a:gd name="connsiteY86" fmla="*/ 2603500 h 3340100"/>
              <a:gd name="connsiteX87" fmla="*/ 10668000 w 12077700"/>
              <a:gd name="connsiteY87" fmla="*/ 812800 h 3340100"/>
              <a:gd name="connsiteX88" fmla="*/ 10835857 w 12077700"/>
              <a:gd name="connsiteY88" fmla="*/ 190500 h 3340100"/>
              <a:gd name="connsiteX89" fmla="*/ 10922000 w 12077700"/>
              <a:gd name="connsiteY89" fmla="*/ 622300 h 3340100"/>
              <a:gd name="connsiteX90" fmla="*/ 11125200 w 12077700"/>
              <a:gd name="connsiteY90" fmla="*/ 2959100 h 3340100"/>
              <a:gd name="connsiteX91" fmla="*/ 11252200 w 12077700"/>
              <a:gd name="connsiteY91" fmla="*/ 2006600 h 3340100"/>
              <a:gd name="connsiteX92" fmla="*/ 11366500 w 12077700"/>
              <a:gd name="connsiteY92" fmla="*/ 1803400 h 3340100"/>
              <a:gd name="connsiteX93" fmla="*/ 11417300 w 12077700"/>
              <a:gd name="connsiteY93" fmla="*/ 1854200 h 3340100"/>
              <a:gd name="connsiteX94" fmla="*/ 11455400 w 12077700"/>
              <a:gd name="connsiteY94" fmla="*/ 1143000 h 3340100"/>
              <a:gd name="connsiteX95" fmla="*/ 11557000 w 12077700"/>
              <a:gd name="connsiteY95" fmla="*/ 1282700 h 3340100"/>
              <a:gd name="connsiteX96" fmla="*/ 11684000 w 12077700"/>
              <a:gd name="connsiteY96" fmla="*/ 2552700 h 3340100"/>
              <a:gd name="connsiteX97" fmla="*/ 11798300 w 12077700"/>
              <a:gd name="connsiteY97" fmla="*/ 2273300 h 3340100"/>
              <a:gd name="connsiteX98" fmla="*/ 11861800 w 12077700"/>
              <a:gd name="connsiteY98" fmla="*/ 2616200 h 3340100"/>
              <a:gd name="connsiteX99" fmla="*/ 12077700 w 12077700"/>
              <a:gd name="connsiteY99" fmla="*/ 1612900 h 3340100"/>
              <a:gd name="connsiteX0" fmla="*/ 0 w 12077700"/>
              <a:gd name="connsiteY0" fmla="*/ 1778000 h 3340100"/>
              <a:gd name="connsiteX1" fmla="*/ 508000 w 12077700"/>
              <a:gd name="connsiteY1" fmla="*/ 2159000 h 3340100"/>
              <a:gd name="connsiteX2" fmla="*/ 660400 w 12077700"/>
              <a:gd name="connsiteY2" fmla="*/ 787400 h 3340100"/>
              <a:gd name="connsiteX3" fmla="*/ 838200 w 12077700"/>
              <a:gd name="connsiteY3" fmla="*/ 2527300 h 3340100"/>
              <a:gd name="connsiteX4" fmla="*/ 965200 w 12077700"/>
              <a:gd name="connsiteY4" fmla="*/ 1270000 h 3340100"/>
              <a:gd name="connsiteX5" fmla="*/ 1054100 w 12077700"/>
              <a:gd name="connsiteY5" fmla="*/ 1447800 h 3340100"/>
              <a:gd name="connsiteX6" fmla="*/ 1117600 w 12077700"/>
              <a:gd name="connsiteY6" fmla="*/ 2120900 h 3340100"/>
              <a:gd name="connsiteX7" fmla="*/ 1206500 w 12077700"/>
              <a:gd name="connsiteY7" fmla="*/ 1968500 h 3340100"/>
              <a:gd name="connsiteX8" fmla="*/ 1231900 w 12077700"/>
              <a:gd name="connsiteY8" fmla="*/ 1803400 h 3340100"/>
              <a:gd name="connsiteX9" fmla="*/ 1397000 w 12077700"/>
              <a:gd name="connsiteY9" fmla="*/ 2844800 h 3340100"/>
              <a:gd name="connsiteX10" fmla="*/ 1498600 w 12077700"/>
              <a:gd name="connsiteY10" fmla="*/ 2235200 h 3340100"/>
              <a:gd name="connsiteX11" fmla="*/ 1638300 w 12077700"/>
              <a:gd name="connsiteY11" fmla="*/ 2959100 h 3340100"/>
              <a:gd name="connsiteX12" fmla="*/ 1841500 w 12077700"/>
              <a:gd name="connsiteY12" fmla="*/ 1612900 h 3340100"/>
              <a:gd name="connsiteX13" fmla="*/ 1968500 w 12077700"/>
              <a:gd name="connsiteY13" fmla="*/ 2133600 h 3340100"/>
              <a:gd name="connsiteX14" fmla="*/ 2070100 w 12077700"/>
              <a:gd name="connsiteY14" fmla="*/ 2209800 h 3340100"/>
              <a:gd name="connsiteX15" fmla="*/ 2209800 w 12077700"/>
              <a:gd name="connsiteY15" fmla="*/ 1028700 h 3340100"/>
              <a:gd name="connsiteX16" fmla="*/ 2273300 w 12077700"/>
              <a:gd name="connsiteY16" fmla="*/ 558800 h 3340100"/>
              <a:gd name="connsiteX17" fmla="*/ 2438400 w 12077700"/>
              <a:gd name="connsiteY17" fmla="*/ 1244600 h 3340100"/>
              <a:gd name="connsiteX18" fmla="*/ 2501900 w 12077700"/>
              <a:gd name="connsiteY18" fmla="*/ 1790700 h 3340100"/>
              <a:gd name="connsiteX19" fmla="*/ 2679700 w 12077700"/>
              <a:gd name="connsiteY19" fmla="*/ 2857500 h 3340100"/>
              <a:gd name="connsiteX20" fmla="*/ 2806700 w 12077700"/>
              <a:gd name="connsiteY20" fmla="*/ 1612900 h 3340100"/>
              <a:gd name="connsiteX21" fmla="*/ 3048000 w 12077700"/>
              <a:gd name="connsiteY21" fmla="*/ 1231900 h 3340100"/>
              <a:gd name="connsiteX22" fmla="*/ 3111500 w 12077700"/>
              <a:gd name="connsiteY22" fmla="*/ 1701800 h 3340100"/>
              <a:gd name="connsiteX23" fmla="*/ 3251200 w 12077700"/>
              <a:gd name="connsiteY23" fmla="*/ 2527300 h 3340100"/>
              <a:gd name="connsiteX24" fmla="*/ 3365500 w 12077700"/>
              <a:gd name="connsiteY24" fmla="*/ 2108200 h 3340100"/>
              <a:gd name="connsiteX25" fmla="*/ 3632200 w 12077700"/>
              <a:gd name="connsiteY25" fmla="*/ 965200 h 3340100"/>
              <a:gd name="connsiteX26" fmla="*/ 3771900 w 12077700"/>
              <a:gd name="connsiteY26" fmla="*/ 2413000 h 3340100"/>
              <a:gd name="connsiteX27" fmla="*/ 3949700 w 12077700"/>
              <a:gd name="connsiteY27" fmla="*/ 2057400 h 3340100"/>
              <a:gd name="connsiteX28" fmla="*/ 4064000 w 12077700"/>
              <a:gd name="connsiteY28" fmla="*/ 2578100 h 3340100"/>
              <a:gd name="connsiteX29" fmla="*/ 4152900 w 12077700"/>
              <a:gd name="connsiteY29" fmla="*/ 2298700 h 3340100"/>
              <a:gd name="connsiteX30" fmla="*/ 4229100 w 12077700"/>
              <a:gd name="connsiteY30" fmla="*/ 2286000 h 3340100"/>
              <a:gd name="connsiteX31" fmla="*/ 4305300 w 12077700"/>
              <a:gd name="connsiteY31" fmla="*/ 2540000 h 3340100"/>
              <a:gd name="connsiteX32" fmla="*/ 4457700 w 12077700"/>
              <a:gd name="connsiteY32" fmla="*/ 1905000 h 3340100"/>
              <a:gd name="connsiteX33" fmla="*/ 4635500 w 12077700"/>
              <a:gd name="connsiteY33" fmla="*/ 2451100 h 3340100"/>
              <a:gd name="connsiteX34" fmla="*/ 4699000 w 12077700"/>
              <a:gd name="connsiteY34" fmla="*/ 2247900 h 3340100"/>
              <a:gd name="connsiteX35" fmla="*/ 4838700 w 12077700"/>
              <a:gd name="connsiteY35" fmla="*/ 190500 h 3340100"/>
              <a:gd name="connsiteX36" fmla="*/ 4902200 w 12077700"/>
              <a:gd name="connsiteY36" fmla="*/ 0 h 3340100"/>
              <a:gd name="connsiteX37" fmla="*/ 5029200 w 12077700"/>
              <a:gd name="connsiteY37" fmla="*/ 292100 h 3340100"/>
              <a:gd name="connsiteX38" fmla="*/ 5181600 w 12077700"/>
              <a:gd name="connsiteY38" fmla="*/ 1663700 h 3340100"/>
              <a:gd name="connsiteX39" fmla="*/ 5295900 w 12077700"/>
              <a:gd name="connsiteY39" fmla="*/ 3340100 h 3340100"/>
              <a:gd name="connsiteX40" fmla="*/ 5562600 w 12077700"/>
              <a:gd name="connsiteY40" fmla="*/ 1371600 h 3340100"/>
              <a:gd name="connsiteX41" fmla="*/ 5651500 w 12077700"/>
              <a:gd name="connsiteY41" fmla="*/ 1397000 h 3340100"/>
              <a:gd name="connsiteX42" fmla="*/ 5689600 w 12077700"/>
              <a:gd name="connsiteY42" fmla="*/ 952500 h 3340100"/>
              <a:gd name="connsiteX43" fmla="*/ 5842000 w 12077700"/>
              <a:gd name="connsiteY43" fmla="*/ 2476500 h 3340100"/>
              <a:gd name="connsiteX44" fmla="*/ 5930900 w 12077700"/>
              <a:gd name="connsiteY44" fmla="*/ 2222500 h 3340100"/>
              <a:gd name="connsiteX45" fmla="*/ 6032500 w 12077700"/>
              <a:gd name="connsiteY45" fmla="*/ 2057400 h 3340100"/>
              <a:gd name="connsiteX46" fmla="*/ 6121400 w 12077700"/>
              <a:gd name="connsiteY46" fmla="*/ 2120900 h 3340100"/>
              <a:gd name="connsiteX47" fmla="*/ 6273800 w 12077700"/>
              <a:gd name="connsiteY47" fmla="*/ 1435100 h 3340100"/>
              <a:gd name="connsiteX48" fmla="*/ 6451600 w 12077700"/>
              <a:gd name="connsiteY48" fmla="*/ 2501900 h 3340100"/>
              <a:gd name="connsiteX49" fmla="*/ 6527800 w 12077700"/>
              <a:gd name="connsiteY49" fmla="*/ 2235200 h 3340100"/>
              <a:gd name="connsiteX50" fmla="*/ 6629400 w 12077700"/>
              <a:gd name="connsiteY50" fmla="*/ 2349500 h 3340100"/>
              <a:gd name="connsiteX51" fmla="*/ 6781800 w 12077700"/>
              <a:gd name="connsiteY51" fmla="*/ 1676400 h 3340100"/>
              <a:gd name="connsiteX52" fmla="*/ 6934200 w 12077700"/>
              <a:gd name="connsiteY52" fmla="*/ 2171700 h 3340100"/>
              <a:gd name="connsiteX53" fmla="*/ 6997700 w 12077700"/>
              <a:gd name="connsiteY53" fmla="*/ 1955800 h 3340100"/>
              <a:gd name="connsiteX54" fmla="*/ 7073900 w 12077700"/>
              <a:gd name="connsiteY54" fmla="*/ 1943100 h 3340100"/>
              <a:gd name="connsiteX55" fmla="*/ 7188200 w 12077700"/>
              <a:gd name="connsiteY55" fmla="*/ 2628900 h 3340100"/>
              <a:gd name="connsiteX56" fmla="*/ 7327900 w 12077700"/>
              <a:gd name="connsiteY56" fmla="*/ 2641600 h 3340100"/>
              <a:gd name="connsiteX57" fmla="*/ 7366000 w 12077700"/>
              <a:gd name="connsiteY57" fmla="*/ 2540000 h 3340100"/>
              <a:gd name="connsiteX58" fmla="*/ 7404100 w 12077700"/>
              <a:gd name="connsiteY58" fmla="*/ 2692400 h 3340100"/>
              <a:gd name="connsiteX59" fmla="*/ 7505700 w 12077700"/>
              <a:gd name="connsiteY59" fmla="*/ 2806700 h 3340100"/>
              <a:gd name="connsiteX60" fmla="*/ 7708900 w 12077700"/>
              <a:gd name="connsiteY60" fmla="*/ 279400 h 3340100"/>
              <a:gd name="connsiteX61" fmla="*/ 7810500 w 12077700"/>
              <a:gd name="connsiteY61" fmla="*/ 330200 h 3340100"/>
              <a:gd name="connsiteX62" fmla="*/ 7899400 w 12077700"/>
              <a:gd name="connsiteY62" fmla="*/ 952500 h 3340100"/>
              <a:gd name="connsiteX63" fmla="*/ 8140700 w 12077700"/>
              <a:gd name="connsiteY63" fmla="*/ 2692400 h 3340100"/>
              <a:gd name="connsiteX64" fmla="*/ 8293100 w 12077700"/>
              <a:gd name="connsiteY64" fmla="*/ 1612900 h 3340100"/>
              <a:gd name="connsiteX65" fmla="*/ 8382000 w 12077700"/>
              <a:gd name="connsiteY65" fmla="*/ 2082800 h 3340100"/>
              <a:gd name="connsiteX66" fmla="*/ 8483600 w 12077700"/>
              <a:gd name="connsiteY66" fmla="*/ 1689100 h 3340100"/>
              <a:gd name="connsiteX67" fmla="*/ 8534400 w 12077700"/>
              <a:gd name="connsiteY67" fmla="*/ 1257300 h 3340100"/>
              <a:gd name="connsiteX68" fmla="*/ 8597900 w 12077700"/>
              <a:gd name="connsiteY68" fmla="*/ 2197100 h 3340100"/>
              <a:gd name="connsiteX69" fmla="*/ 8712200 w 12077700"/>
              <a:gd name="connsiteY69" fmla="*/ 2527300 h 3340100"/>
              <a:gd name="connsiteX70" fmla="*/ 8801100 w 12077700"/>
              <a:gd name="connsiteY70" fmla="*/ 1968500 h 3340100"/>
              <a:gd name="connsiteX71" fmla="*/ 8928100 w 12077700"/>
              <a:gd name="connsiteY71" fmla="*/ 2146300 h 3340100"/>
              <a:gd name="connsiteX72" fmla="*/ 9080500 w 12077700"/>
              <a:gd name="connsiteY72" fmla="*/ 1257300 h 3340100"/>
              <a:gd name="connsiteX73" fmla="*/ 9220200 w 12077700"/>
              <a:gd name="connsiteY73" fmla="*/ 2171700 h 3340100"/>
              <a:gd name="connsiteX74" fmla="*/ 9271000 w 12077700"/>
              <a:gd name="connsiteY74" fmla="*/ 2044700 h 3340100"/>
              <a:gd name="connsiteX75" fmla="*/ 9309100 w 12077700"/>
              <a:gd name="connsiteY75" fmla="*/ 2171700 h 3340100"/>
              <a:gd name="connsiteX76" fmla="*/ 9347200 w 12077700"/>
              <a:gd name="connsiteY76" fmla="*/ 2032000 h 3340100"/>
              <a:gd name="connsiteX77" fmla="*/ 9499600 w 12077700"/>
              <a:gd name="connsiteY77" fmla="*/ 1317172 h 3340100"/>
              <a:gd name="connsiteX78" fmla="*/ 9635430 w 12077700"/>
              <a:gd name="connsiteY78" fmla="*/ 1210128 h 3340100"/>
              <a:gd name="connsiteX79" fmla="*/ 9664700 w 12077700"/>
              <a:gd name="connsiteY79" fmla="*/ 2159000 h 3340100"/>
              <a:gd name="connsiteX80" fmla="*/ 9715500 w 12077700"/>
              <a:gd name="connsiteY80" fmla="*/ 2362200 h 3340100"/>
              <a:gd name="connsiteX81" fmla="*/ 9804400 w 12077700"/>
              <a:gd name="connsiteY81" fmla="*/ 2184400 h 3340100"/>
              <a:gd name="connsiteX82" fmla="*/ 9906000 w 12077700"/>
              <a:gd name="connsiteY82" fmla="*/ 1917700 h 3340100"/>
              <a:gd name="connsiteX83" fmla="*/ 10071100 w 12077700"/>
              <a:gd name="connsiteY83" fmla="*/ 2184400 h 3340100"/>
              <a:gd name="connsiteX84" fmla="*/ 10223500 w 12077700"/>
              <a:gd name="connsiteY84" fmla="*/ 2336800 h 3340100"/>
              <a:gd name="connsiteX85" fmla="*/ 10452100 w 12077700"/>
              <a:gd name="connsiteY85" fmla="*/ 2603500 h 3340100"/>
              <a:gd name="connsiteX86" fmla="*/ 10668000 w 12077700"/>
              <a:gd name="connsiteY86" fmla="*/ 812800 h 3340100"/>
              <a:gd name="connsiteX87" fmla="*/ 10835857 w 12077700"/>
              <a:gd name="connsiteY87" fmla="*/ 190500 h 3340100"/>
              <a:gd name="connsiteX88" fmla="*/ 10922000 w 12077700"/>
              <a:gd name="connsiteY88" fmla="*/ 622300 h 3340100"/>
              <a:gd name="connsiteX89" fmla="*/ 11125200 w 12077700"/>
              <a:gd name="connsiteY89" fmla="*/ 2959100 h 3340100"/>
              <a:gd name="connsiteX90" fmla="*/ 11252200 w 12077700"/>
              <a:gd name="connsiteY90" fmla="*/ 2006600 h 3340100"/>
              <a:gd name="connsiteX91" fmla="*/ 11366500 w 12077700"/>
              <a:gd name="connsiteY91" fmla="*/ 1803400 h 3340100"/>
              <a:gd name="connsiteX92" fmla="*/ 11417300 w 12077700"/>
              <a:gd name="connsiteY92" fmla="*/ 1854200 h 3340100"/>
              <a:gd name="connsiteX93" fmla="*/ 11455400 w 12077700"/>
              <a:gd name="connsiteY93" fmla="*/ 1143000 h 3340100"/>
              <a:gd name="connsiteX94" fmla="*/ 11557000 w 12077700"/>
              <a:gd name="connsiteY94" fmla="*/ 1282700 h 3340100"/>
              <a:gd name="connsiteX95" fmla="*/ 11684000 w 12077700"/>
              <a:gd name="connsiteY95" fmla="*/ 2552700 h 3340100"/>
              <a:gd name="connsiteX96" fmla="*/ 11798300 w 12077700"/>
              <a:gd name="connsiteY96" fmla="*/ 2273300 h 3340100"/>
              <a:gd name="connsiteX97" fmla="*/ 11861800 w 12077700"/>
              <a:gd name="connsiteY97" fmla="*/ 2616200 h 3340100"/>
              <a:gd name="connsiteX98" fmla="*/ 12077700 w 12077700"/>
              <a:gd name="connsiteY98" fmla="*/ 1612900 h 3340100"/>
              <a:gd name="connsiteX0" fmla="*/ 0 w 12077700"/>
              <a:gd name="connsiteY0" fmla="*/ 1778000 h 3340100"/>
              <a:gd name="connsiteX1" fmla="*/ 660400 w 12077700"/>
              <a:gd name="connsiteY1" fmla="*/ 787400 h 3340100"/>
              <a:gd name="connsiteX2" fmla="*/ 838200 w 12077700"/>
              <a:gd name="connsiteY2" fmla="*/ 2527300 h 3340100"/>
              <a:gd name="connsiteX3" fmla="*/ 965200 w 12077700"/>
              <a:gd name="connsiteY3" fmla="*/ 1270000 h 3340100"/>
              <a:gd name="connsiteX4" fmla="*/ 1054100 w 12077700"/>
              <a:gd name="connsiteY4" fmla="*/ 1447800 h 3340100"/>
              <a:gd name="connsiteX5" fmla="*/ 1117600 w 12077700"/>
              <a:gd name="connsiteY5" fmla="*/ 2120900 h 3340100"/>
              <a:gd name="connsiteX6" fmla="*/ 1206500 w 12077700"/>
              <a:gd name="connsiteY6" fmla="*/ 1968500 h 3340100"/>
              <a:gd name="connsiteX7" fmla="*/ 1231900 w 12077700"/>
              <a:gd name="connsiteY7" fmla="*/ 1803400 h 3340100"/>
              <a:gd name="connsiteX8" fmla="*/ 1397000 w 12077700"/>
              <a:gd name="connsiteY8" fmla="*/ 2844800 h 3340100"/>
              <a:gd name="connsiteX9" fmla="*/ 1498600 w 12077700"/>
              <a:gd name="connsiteY9" fmla="*/ 2235200 h 3340100"/>
              <a:gd name="connsiteX10" fmla="*/ 1638300 w 12077700"/>
              <a:gd name="connsiteY10" fmla="*/ 2959100 h 3340100"/>
              <a:gd name="connsiteX11" fmla="*/ 1841500 w 12077700"/>
              <a:gd name="connsiteY11" fmla="*/ 1612900 h 3340100"/>
              <a:gd name="connsiteX12" fmla="*/ 1968500 w 12077700"/>
              <a:gd name="connsiteY12" fmla="*/ 2133600 h 3340100"/>
              <a:gd name="connsiteX13" fmla="*/ 2070100 w 12077700"/>
              <a:gd name="connsiteY13" fmla="*/ 2209800 h 3340100"/>
              <a:gd name="connsiteX14" fmla="*/ 2209800 w 12077700"/>
              <a:gd name="connsiteY14" fmla="*/ 1028700 h 3340100"/>
              <a:gd name="connsiteX15" fmla="*/ 2273300 w 12077700"/>
              <a:gd name="connsiteY15" fmla="*/ 558800 h 3340100"/>
              <a:gd name="connsiteX16" fmla="*/ 2438400 w 12077700"/>
              <a:gd name="connsiteY16" fmla="*/ 1244600 h 3340100"/>
              <a:gd name="connsiteX17" fmla="*/ 2501900 w 12077700"/>
              <a:gd name="connsiteY17" fmla="*/ 1790700 h 3340100"/>
              <a:gd name="connsiteX18" fmla="*/ 2679700 w 12077700"/>
              <a:gd name="connsiteY18" fmla="*/ 2857500 h 3340100"/>
              <a:gd name="connsiteX19" fmla="*/ 2806700 w 12077700"/>
              <a:gd name="connsiteY19" fmla="*/ 1612900 h 3340100"/>
              <a:gd name="connsiteX20" fmla="*/ 3048000 w 12077700"/>
              <a:gd name="connsiteY20" fmla="*/ 1231900 h 3340100"/>
              <a:gd name="connsiteX21" fmla="*/ 3111500 w 12077700"/>
              <a:gd name="connsiteY21" fmla="*/ 1701800 h 3340100"/>
              <a:gd name="connsiteX22" fmla="*/ 3251200 w 12077700"/>
              <a:gd name="connsiteY22" fmla="*/ 2527300 h 3340100"/>
              <a:gd name="connsiteX23" fmla="*/ 3365500 w 12077700"/>
              <a:gd name="connsiteY23" fmla="*/ 2108200 h 3340100"/>
              <a:gd name="connsiteX24" fmla="*/ 3632200 w 12077700"/>
              <a:gd name="connsiteY24" fmla="*/ 965200 h 3340100"/>
              <a:gd name="connsiteX25" fmla="*/ 3771900 w 12077700"/>
              <a:gd name="connsiteY25" fmla="*/ 2413000 h 3340100"/>
              <a:gd name="connsiteX26" fmla="*/ 3949700 w 12077700"/>
              <a:gd name="connsiteY26" fmla="*/ 2057400 h 3340100"/>
              <a:gd name="connsiteX27" fmla="*/ 4064000 w 12077700"/>
              <a:gd name="connsiteY27" fmla="*/ 2578100 h 3340100"/>
              <a:gd name="connsiteX28" fmla="*/ 4152900 w 12077700"/>
              <a:gd name="connsiteY28" fmla="*/ 2298700 h 3340100"/>
              <a:gd name="connsiteX29" fmla="*/ 4229100 w 12077700"/>
              <a:gd name="connsiteY29" fmla="*/ 2286000 h 3340100"/>
              <a:gd name="connsiteX30" fmla="*/ 4305300 w 12077700"/>
              <a:gd name="connsiteY30" fmla="*/ 2540000 h 3340100"/>
              <a:gd name="connsiteX31" fmla="*/ 4457700 w 12077700"/>
              <a:gd name="connsiteY31" fmla="*/ 1905000 h 3340100"/>
              <a:gd name="connsiteX32" fmla="*/ 4635500 w 12077700"/>
              <a:gd name="connsiteY32" fmla="*/ 2451100 h 3340100"/>
              <a:gd name="connsiteX33" fmla="*/ 4699000 w 12077700"/>
              <a:gd name="connsiteY33" fmla="*/ 2247900 h 3340100"/>
              <a:gd name="connsiteX34" fmla="*/ 4838700 w 12077700"/>
              <a:gd name="connsiteY34" fmla="*/ 190500 h 3340100"/>
              <a:gd name="connsiteX35" fmla="*/ 4902200 w 12077700"/>
              <a:gd name="connsiteY35" fmla="*/ 0 h 3340100"/>
              <a:gd name="connsiteX36" fmla="*/ 5029200 w 12077700"/>
              <a:gd name="connsiteY36" fmla="*/ 292100 h 3340100"/>
              <a:gd name="connsiteX37" fmla="*/ 5181600 w 12077700"/>
              <a:gd name="connsiteY37" fmla="*/ 1663700 h 3340100"/>
              <a:gd name="connsiteX38" fmla="*/ 5295900 w 12077700"/>
              <a:gd name="connsiteY38" fmla="*/ 3340100 h 3340100"/>
              <a:gd name="connsiteX39" fmla="*/ 5562600 w 12077700"/>
              <a:gd name="connsiteY39" fmla="*/ 1371600 h 3340100"/>
              <a:gd name="connsiteX40" fmla="*/ 5651500 w 12077700"/>
              <a:gd name="connsiteY40" fmla="*/ 1397000 h 3340100"/>
              <a:gd name="connsiteX41" fmla="*/ 5689600 w 12077700"/>
              <a:gd name="connsiteY41" fmla="*/ 952500 h 3340100"/>
              <a:gd name="connsiteX42" fmla="*/ 5842000 w 12077700"/>
              <a:gd name="connsiteY42" fmla="*/ 2476500 h 3340100"/>
              <a:gd name="connsiteX43" fmla="*/ 5930900 w 12077700"/>
              <a:gd name="connsiteY43" fmla="*/ 2222500 h 3340100"/>
              <a:gd name="connsiteX44" fmla="*/ 6032500 w 12077700"/>
              <a:gd name="connsiteY44" fmla="*/ 2057400 h 3340100"/>
              <a:gd name="connsiteX45" fmla="*/ 6121400 w 12077700"/>
              <a:gd name="connsiteY45" fmla="*/ 2120900 h 3340100"/>
              <a:gd name="connsiteX46" fmla="*/ 6273800 w 12077700"/>
              <a:gd name="connsiteY46" fmla="*/ 1435100 h 3340100"/>
              <a:gd name="connsiteX47" fmla="*/ 6451600 w 12077700"/>
              <a:gd name="connsiteY47" fmla="*/ 2501900 h 3340100"/>
              <a:gd name="connsiteX48" fmla="*/ 6527800 w 12077700"/>
              <a:gd name="connsiteY48" fmla="*/ 2235200 h 3340100"/>
              <a:gd name="connsiteX49" fmla="*/ 6629400 w 12077700"/>
              <a:gd name="connsiteY49" fmla="*/ 2349500 h 3340100"/>
              <a:gd name="connsiteX50" fmla="*/ 6781800 w 12077700"/>
              <a:gd name="connsiteY50" fmla="*/ 1676400 h 3340100"/>
              <a:gd name="connsiteX51" fmla="*/ 6934200 w 12077700"/>
              <a:gd name="connsiteY51" fmla="*/ 2171700 h 3340100"/>
              <a:gd name="connsiteX52" fmla="*/ 6997700 w 12077700"/>
              <a:gd name="connsiteY52" fmla="*/ 1955800 h 3340100"/>
              <a:gd name="connsiteX53" fmla="*/ 7073900 w 12077700"/>
              <a:gd name="connsiteY53" fmla="*/ 1943100 h 3340100"/>
              <a:gd name="connsiteX54" fmla="*/ 7188200 w 12077700"/>
              <a:gd name="connsiteY54" fmla="*/ 2628900 h 3340100"/>
              <a:gd name="connsiteX55" fmla="*/ 7327900 w 12077700"/>
              <a:gd name="connsiteY55" fmla="*/ 2641600 h 3340100"/>
              <a:gd name="connsiteX56" fmla="*/ 7366000 w 12077700"/>
              <a:gd name="connsiteY56" fmla="*/ 2540000 h 3340100"/>
              <a:gd name="connsiteX57" fmla="*/ 7404100 w 12077700"/>
              <a:gd name="connsiteY57" fmla="*/ 2692400 h 3340100"/>
              <a:gd name="connsiteX58" fmla="*/ 7505700 w 12077700"/>
              <a:gd name="connsiteY58" fmla="*/ 2806700 h 3340100"/>
              <a:gd name="connsiteX59" fmla="*/ 7708900 w 12077700"/>
              <a:gd name="connsiteY59" fmla="*/ 279400 h 3340100"/>
              <a:gd name="connsiteX60" fmla="*/ 7810500 w 12077700"/>
              <a:gd name="connsiteY60" fmla="*/ 330200 h 3340100"/>
              <a:gd name="connsiteX61" fmla="*/ 7899400 w 12077700"/>
              <a:gd name="connsiteY61" fmla="*/ 952500 h 3340100"/>
              <a:gd name="connsiteX62" fmla="*/ 8140700 w 12077700"/>
              <a:gd name="connsiteY62" fmla="*/ 2692400 h 3340100"/>
              <a:gd name="connsiteX63" fmla="*/ 8293100 w 12077700"/>
              <a:gd name="connsiteY63" fmla="*/ 1612900 h 3340100"/>
              <a:gd name="connsiteX64" fmla="*/ 8382000 w 12077700"/>
              <a:gd name="connsiteY64" fmla="*/ 2082800 h 3340100"/>
              <a:gd name="connsiteX65" fmla="*/ 8483600 w 12077700"/>
              <a:gd name="connsiteY65" fmla="*/ 1689100 h 3340100"/>
              <a:gd name="connsiteX66" fmla="*/ 8534400 w 12077700"/>
              <a:gd name="connsiteY66" fmla="*/ 1257300 h 3340100"/>
              <a:gd name="connsiteX67" fmla="*/ 8597900 w 12077700"/>
              <a:gd name="connsiteY67" fmla="*/ 2197100 h 3340100"/>
              <a:gd name="connsiteX68" fmla="*/ 8712200 w 12077700"/>
              <a:gd name="connsiteY68" fmla="*/ 2527300 h 3340100"/>
              <a:gd name="connsiteX69" fmla="*/ 8801100 w 12077700"/>
              <a:gd name="connsiteY69" fmla="*/ 1968500 h 3340100"/>
              <a:gd name="connsiteX70" fmla="*/ 8928100 w 12077700"/>
              <a:gd name="connsiteY70" fmla="*/ 2146300 h 3340100"/>
              <a:gd name="connsiteX71" fmla="*/ 9080500 w 12077700"/>
              <a:gd name="connsiteY71" fmla="*/ 1257300 h 3340100"/>
              <a:gd name="connsiteX72" fmla="*/ 9220200 w 12077700"/>
              <a:gd name="connsiteY72" fmla="*/ 2171700 h 3340100"/>
              <a:gd name="connsiteX73" fmla="*/ 9271000 w 12077700"/>
              <a:gd name="connsiteY73" fmla="*/ 2044700 h 3340100"/>
              <a:gd name="connsiteX74" fmla="*/ 9309100 w 12077700"/>
              <a:gd name="connsiteY74" fmla="*/ 2171700 h 3340100"/>
              <a:gd name="connsiteX75" fmla="*/ 9347200 w 12077700"/>
              <a:gd name="connsiteY75" fmla="*/ 2032000 h 3340100"/>
              <a:gd name="connsiteX76" fmla="*/ 9499600 w 12077700"/>
              <a:gd name="connsiteY76" fmla="*/ 1317172 h 3340100"/>
              <a:gd name="connsiteX77" fmla="*/ 9635430 w 12077700"/>
              <a:gd name="connsiteY77" fmla="*/ 1210128 h 3340100"/>
              <a:gd name="connsiteX78" fmla="*/ 9664700 w 12077700"/>
              <a:gd name="connsiteY78" fmla="*/ 2159000 h 3340100"/>
              <a:gd name="connsiteX79" fmla="*/ 9715500 w 12077700"/>
              <a:gd name="connsiteY79" fmla="*/ 2362200 h 3340100"/>
              <a:gd name="connsiteX80" fmla="*/ 9804400 w 12077700"/>
              <a:gd name="connsiteY80" fmla="*/ 2184400 h 3340100"/>
              <a:gd name="connsiteX81" fmla="*/ 9906000 w 12077700"/>
              <a:gd name="connsiteY81" fmla="*/ 1917700 h 3340100"/>
              <a:gd name="connsiteX82" fmla="*/ 10071100 w 12077700"/>
              <a:gd name="connsiteY82" fmla="*/ 2184400 h 3340100"/>
              <a:gd name="connsiteX83" fmla="*/ 10223500 w 12077700"/>
              <a:gd name="connsiteY83" fmla="*/ 2336800 h 3340100"/>
              <a:gd name="connsiteX84" fmla="*/ 10452100 w 12077700"/>
              <a:gd name="connsiteY84" fmla="*/ 2603500 h 3340100"/>
              <a:gd name="connsiteX85" fmla="*/ 10668000 w 12077700"/>
              <a:gd name="connsiteY85" fmla="*/ 812800 h 3340100"/>
              <a:gd name="connsiteX86" fmla="*/ 10835857 w 12077700"/>
              <a:gd name="connsiteY86" fmla="*/ 190500 h 3340100"/>
              <a:gd name="connsiteX87" fmla="*/ 10922000 w 12077700"/>
              <a:gd name="connsiteY87" fmla="*/ 622300 h 3340100"/>
              <a:gd name="connsiteX88" fmla="*/ 11125200 w 12077700"/>
              <a:gd name="connsiteY88" fmla="*/ 2959100 h 3340100"/>
              <a:gd name="connsiteX89" fmla="*/ 11252200 w 12077700"/>
              <a:gd name="connsiteY89" fmla="*/ 2006600 h 3340100"/>
              <a:gd name="connsiteX90" fmla="*/ 11366500 w 12077700"/>
              <a:gd name="connsiteY90" fmla="*/ 1803400 h 3340100"/>
              <a:gd name="connsiteX91" fmla="*/ 11417300 w 12077700"/>
              <a:gd name="connsiteY91" fmla="*/ 1854200 h 3340100"/>
              <a:gd name="connsiteX92" fmla="*/ 11455400 w 12077700"/>
              <a:gd name="connsiteY92" fmla="*/ 1143000 h 3340100"/>
              <a:gd name="connsiteX93" fmla="*/ 11557000 w 12077700"/>
              <a:gd name="connsiteY93" fmla="*/ 1282700 h 3340100"/>
              <a:gd name="connsiteX94" fmla="*/ 11684000 w 12077700"/>
              <a:gd name="connsiteY94" fmla="*/ 2552700 h 3340100"/>
              <a:gd name="connsiteX95" fmla="*/ 11798300 w 12077700"/>
              <a:gd name="connsiteY95" fmla="*/ 2273300 h 3340100"/>
              <a:gd name="connsiteX96" fmla="*/ 11861800 w 12077700"/>
              <a:gd name="connsiteY96" fmla="*/ 2616200 h 3340100"/>
              <a:gd name="connsiteX97" fmla="*/ 12077700 w 12077700"/>
              <a:gd name="connsiteY97" fmla="*/ 1612900 h 3340100"/>
              <a:gd name="connsiteX0" fmla="*/ 0 w 11417300"/>
              <a:gd name="connsiteY0" fmla="*/ 787400 h 3340100"/>
              <a:gd name="connsiteX1" fmla="*/ 177800 w 11417300"/>
              <a:gd name="connsiteY1" fmla="*/ 2527300 h 3340100"/>
              <a:gd name="connsiteX2" fmla="*/ 304800 w 11417300"/>
              <a:gd name="connsiteY2" fmla="*/ 1270000 h 3340100"/>
              <a:gd name="connsiteX3" fmla="*/ 393700 w 11417300"/>
              <a:gd name="connsiteY3" fmla="*/ 1447800 h 3340100"/>
              <a:gd name="connsiteX4" fmla="*/ 457200 w 11417300"/>
              <a:gd name="connsiteY4" fmla="*/ 2120900 h 3340100"/>
              <a:gd name="connsiteX5" fmla="*/ 546100 w 11417300"/>
              <a:gd name="connsiteY5" fmla="*/ 1968500 h 3340100"/>
              <a:gd name="connsiteX6" fmla="*/ 571500 w 11417300"/>
              <a:gd name="connsiteY6" fmla="*/ 1803400 h 3340100"/>
              <a:gd name="connsiteX7" fmla="*/ 736600 w 11417300"/>
              <a:gd name="connsiteY7" fmla="*/ 2844800 h 3340100"/>
              <a:gd name="connsiteX8" fmla="*/ 838200 w 11417300"/>
              <a:gd name="connsiteY8" fmla="*/ 2235200 h 3340100"/>
              <a:gd name="connsiteX9" fmla="*/ 977900 w 11417300"/>
              <a:gd name="connsiteY9" fmla="*/ 2959100 h 3340100"/>
              <a:gd name="connsiteX10" fmla="*/ 1181100 w 11417300"/>
              <a:gd name="connsiteY10" fmla="*/ 1612900 h 3340100"/>
              <a:gd name="connsiteX11" fmla="*/ 1308100 w 11417300"/>
              <a:gd name="connsiteY11" fmla="*/ 2133600 h 3340100"/>
              <a:gd name="connsiteX12" fmla="*/ 1409700 w 11417300"/>
              <a:gd name="connsiteY12" fmla="*/ 2209800 h 3340100"/>
              <a:gd name="connsiteX13" fmla="*/ 1549400 w 11417300"/>
              <a:gd name="connsiteY13" fmla="*/ 1028700 h 3340100"/>
              <a:gd name="connsiteX14" fmla="*/ 1612900 w 11417300"/>
              <a:gd name="connsiteY14" fmla="*/ 558800 h 3340100"/>
              <a:gd name="connsiteX15" fmla="*/ 1778000 w 11417300"/>
              <a:gd name="connsiteY15" fmla="*/ 1244600 h 3340100"/>
              <a:gd name="connsiteX16" fmla="*/ 1841500 w 11417300"/>
              <a:gd name="connsiteY16" fmla="*/ 1790700 h 3340100"/>
              <a:gd name="connsiteX17" fmla="*/ 2019300 w 11417300"/>
              <a:gd name="connsiteY17" fmla="*/ 2857500 h 3340100"/>
              <a:gd name="connsiteX18" fmla="*/ 2146300 w 11417300"/>
              <a:gd name="connsiteY18" fmla="*/ 1612900 h 3340100"/>
              <a:gd name="connsiteX19" fmla="*/ 2387600 w 11417300"/>
              <a:gd name="connsiteY19" fmla="*/ 1231900 h 3340100"/>
              <a:gd name="connsiteX20" fmla="*/ 2451100 w 11417300"/>
              <a:gd name="connsiteY20" fmla="*/ 1701800 h 3340100"/>
              <a:gd name="connsiteX21" fmla="*/ 2590800 w 11417300"/>
              <a:gd name="connsiteY21" fmla="*/ 2527300 h 3340100"/>
              <a:gd name="connsiteX22" fmla="*/ 2705100 w 11417300"/>
              <a:gd name="connsiteY22" fmla="*/ 2108200 h 3340100"/>
              <a:gd name="connsiteX23" fmla="*/ 2971800 w 11417300"/>
              <a:gd name="connsiteY23" fmla="*/ 965200 h 3340100"/>
              <a:gd name="connsiteX24" fmla="*/ 3111500 w 11417300"/>
              <a:gd name="connsiteY24" fmla="*/ 2413000 h 3340100"/>
              <a:gd name="connsiteX25" fmla="*/ 3289300 w 11417300"/>
              <a:gd name="connsiteY25" fmla="*/ 2057400 h 3340100"/>
              <a:gd name="connsiteX26" fmla="*/ 3403600 w 11417300"/>
              <a:gd name="connsiteY26" fmla="*/ 2578100 h 3340100"/>
              <a:gd name="connsiteX27" fmla="*/ 3492500 w 11417300"/>
              <a:gd name="connsiteY27" fmla="*/ 2298700 h 3340100"/>
              <a:gd name="connsiteX28" fmla="*/ 3568700 w 11417300"/>
              <a:gd name="connsiteY28" fmla="*/ 2286000 h 3340100"/>
              <a:gd name="connsiteX29" fmla="*/ 3644900 w 11417300"/>
              <a:gd name="connsiteY29" fmla="*/ 2540000 h 3340100"/>
              <a:gd name="connsiteX30" fmla="*/ 3797300 w 11417300"/>
              <a:gd name="connsiteY30" fmla="*/ 1905000 h 3340100"/>
              <a:gd name="connsiteX31" fmla="*/ 3975100 w 11417300"/>
              <a:gd name="connsiteY31" fmla="*/ 2451100 h 3340100"/>
              <a:gd name="connsiteX32" fmla="*/ 4038600 w 11417300"/>
              <a:gd name="connsiteY32" fmla="*/ 2247900 h 3340100"/>
              <a:gd name="connsiteX33" fmla="*/ 4178300 w 11417300"/>
              <a:gd name="connsiteY33" fmla="*/ 190500 h 3340100"/>
              <a:gd name="connsiteX34" fmla="*/ 4241800 w 11417300"/>
              <a:gd name="connsiteY34" fmla="*/ 0 h 3340100"/>
              <a:gd name="connsiteX35" fmla="*/ 4368800 w 11417300"/>
              <a:gd name="connsiteY35" fmla="*/ 292100 h 3340100"/>
              <a:gd name="connsiteX36" fmla="*/ 4521200 w 11417300"/>
              <a:gd name="connsiteY36" fmla="*/ 1663700 h 3340100"/>
              <a:gd name="connsiteX37" fmla="*/ 4635500 w 11417300"/>
              <a:gd name="connsiteY37" fmla="*/ 3340100 h 3340100"/>
              <a:gd name="connsiteX38" fmla="*/ 4902200 w 11417300"/>
              <a:gd name="connsiteY38" fmla="*/ 1371600 h 3340100"/>
              <a:gd name="connsiteX39" fmla="*/ 4991100 w 11417300"/>
              <a:gd name="connsiteY39" fmla="*/ 1397000 h 3340100"/>
              <a:gd name="connsiteX40" fmla="*/ 5029200 w 11417300"/>
              <a:gd name="connsiteY40" fmla="*/ 952500 h 3340100"/>
              <a:gd name="connsiteX41" fmla="*/ 5181600 w 11417300"/>
              <a:gd name="connsiteY41" fmla="*/ 2476500 h 3340100"/>
              <a:gd name="connsiteX42" fmla="*/ 5270500 w 11417300"/>
              <a:gd name="connsiteY42" fmla="*/ 2222500 h 3340100"/>
              <a:gd name="connsiteX43" fmla="*/ 5372100 w 11417300"/>
              <a:gd name="connsiteY43" fmla="*/ 2057400 h 3340100"/>
              <a:gd name="connsiteX44" fmla="*/ 5461000 w 11417300"/>
              <a:gd name="connsiteY44" fmla="*/ 2120900 h 3340100"/>
              <a:gd name="connsiteX45" fmla="*/ 5613400 w 11417300"/>
              <a:gd name="connsiteY45" fmla="*/ 1435100 h 3340100"/>
              <a:gd name="connsiteX46" fmla="*/ 5791200 w 11417300"/>
              <a:gd name="connsiteY46" fmla="*/ 2501900 h 3340100"/>
              <a:gd name="connsiteX47" fmla="*/ 5867400 w 11417300"/>
              <a:gd name="connsiteY47" fmla="*/ 2235200 h 3340100"/>
              <a:gd name="connsiteX48" fmla="*/ 5969000 w 11417300"/>
              <a:gd name="connsiteY48" fmla="*/ 2349500 h 3340100"/>
              <a:gd name="connsiteX49" fmla="*/ 6121400 w 11417300"/>
              <a:gd name="connsiteY49" fmla="*/ 1676400 h 3340100"/>
              <a:gd name="connsiteX50" fmla="*/ 6273800 w 11417300"/>
              <a:gd name="connsiteY50" fmla="*/ 2171700 h 3340100"/>
              <a:gd name="connsiteX51" fmla="*/ 6337300 w 11417300"/>
              <a:gd name="connsiteY51" fmla="*/ 1955800 h 3340100"/>
              <a:gd name="connsiteX52" fmla="*/ 6413500 w 11417300"/>
              <a:gd name="connsiteY52" fmla="*/ 1943100 h 3340100"/>
              <a:gd name="connsiteX53" fmla="*/ 6527800 w 11417300"/>
              <a:gd name="connsiteY53" fmla="*/ 2628900 h 3340100"/>
              <a:gd name="connsiteX54" fmla="*/ 6667500 w 11417300"/>
              <a:gd name="connsiteY54" fmla="*/ 2641600 h 3340100"/>
              <a:gd name="connsiteX55" fmla="*/ 6705600 w 11417300"/>
              <a:gd name="connsiteY55" fmla="*/ 2540000 h 3340100"/>
              <a:gd name="connsiteX56" fmla="*/ 6743700 w 11417300"/>
              <a:gd name="connsiteY56" fmla="*/ 2692400 h 3340100"/>
              <a:gd name="connsiteX57" fmla="*/ 6845300 w 11417300"/>
              <a:gd name="connsiteY57" fmla="*/ 2806700 h 3340100"/>
              <a:gd name="connsiteX58" fmla="*/ 7048500 w 11417300"/>
              <a:gd name="connsiteY58" fmla="*/ 279400 h 3340100"/>
              <a:gd name="connsiteX59" fmla="*/ 7150100 w 11417300"/>
              <a:gd name="connsiteY59" fmla="*/ 330200 h 3340100"/>
              <a:gd name="connsiteX60" fmla="*/ 7239000 w 11417300"/>
              <a:gd name="connsiteY60" fmla="*/ 952500 h 3340100"/>
              <a:gd name="connsiteX61" fmla="*/ 7480300 w 11417300"/>
              <a:gd name="connsiteY61" fmla="*/ 2692400 h 3340100"/>
              <a:gd name="connsiteX62" fmla="*/ 7632700 w 11417300"/>
              <a:gd name="connsiteY62" fmla="*/ 1612900 h 3340100"/>
              <a:gd name="connsiteX63" fmla="*/ 7721600 w 11417300"/>
              <a:gd name="connsiteY63" fmla="*/ 2082800 h 3340100"/>
              <a:gd name="connsiteX64" fmla="*/ 7823200 w 11417300"/>
              <a:gd name="connsiteY64" fmla="*/ 1689100 h 3340100"/>
              <a:gd name="connsiteX65" fmla="*/ 7874000 w 11417300"/>
              <a:gd name="connsiteY65" fmla="*/ 1257300 h 3340100"/>
              <a:gd name="connsiteX66" fmla="*/ 7937500 w 11417300"/>
              <a:gd name="connsiteY66" fmla="*/ 2197100 h 3340100"/>
              <a:gd name="connsiteX67" fmla="*/ 8051800 w 11417300"/>
              <a:gd name="connsiteY67" fmla="*/ 2527300 h 3340100"/>
              <a:gd name="connsiteX68" fmla="*/ 8140700 w 11417300"/>
              <a:gd name="connsiteY68" fmla="*/ 1968500 h 3340100"/>
              <a:gd name="connsiteX69" fmla="*/ 8267700 w 11417300"/>
              <a:gd name="connsiteY69" fmla="*/ 2146300 h 3340100"/>
              <a:gd name="connsiteX70" fmla="*/ 8420100 w 11417300"/>
              <a:gd name="connsiteY70" fmla="*/ 1257300 h 3340100"/>
              <a:gd name="connsiteX71" fmla="*/ 8559800 w 11417300"/>
              <a:gd name="connsiteY71" fmla="*/ 2171700 h 3340100"/>
              <a:gd name="connsiteX72" fmla="*/ 8610600 w 11417300"/>
              <a:gd name="connsiteY72" fmla="*/ 2044700 h 3340100"/>
              <a:gd name="connsiteX73" fmla="*/ 8648700 w 11417300"/>
              <a:gd name="connsiteY73" fmla="*/ 2171700 h 3340100"/>
              <a:gd name="connsiteX74" fmla="*/ 8686800 w 11417300"/>
              <a:gd name="connsiteY74" fmla="*/ 2032000 h 3340100"/>
              <a:gd name="connsiteX75" fmla="*/ 8839200 w 11417300"/>
              <a:gd name="connsiteY75" fmla="*/ 1317172 h 3340100"/>
              <a:gd name="connsiteX76" fmla="*/ 8975030 w 11417300"/>
              <a:gd name="connsiteY76" fmla="*/ 1210128 h 3340100"/>
              <a:gd name="connsiteX77" fmla="*/ 9004300 w 11417300"/>
              <a:gd name="connsiteY77" fmla="*/ 2159000 h 3340100"/>
              <a:gd name="connsiteX78" fmla="*/ 9055100 w 11417300"/>
              <a:gd name="connsiteY78" fmla="*/ 2362200 h 3340100"/>
              <a:gd name="connsiteX79" fmla="*/ 9144000 w 11417300"/>
              <a:gd name="connsiteY79" fmla="*/ 2184400 h 3340100"/>
              <a:gd name="connsiteX80" fmla="*/ 9245600 w 11417300"/>
              <a:gd name="connsiteY80" fmla="*/ 1917700 h 3340100"/>
              <a:gd name="connsiteX81" fmla="*/ 9410700 w 11417300"/>
              <a:gd name="connsiteY81" fmla="*/ 2184400 h 3340100"/>
              <a:gd name="connsiteX82" fmla="*/ 9563100 w 11417300"/>
              <a:gd name="connsiteY82" fmla="*/ 2336800 h 3340100"/>
              <a:gd name="connsiteX83" fmla="*/ 9791700 w 11417300"/>
              <a:gd name="connsiteY83" fmla="*/ 2603500 h 3340100"/>
              <a:gd name="connsiteX84" fmla="*/ 10007600 w 11417300"/>
              <a:gd name="connsiteY84" fmla="*/ 812800 h 3340100"/>
              <a:gd name="connsiteX85" fmla="*/ 10175457 w 11417300"/>
              <a:gd name="connsiteY85" fmla="*/ 190500 h 3340100"/>
              <a:gd name="connsiteX86" fmla="*/ 10261600 w 11417300"/>
              <a:gd name="connsiteY86" fmla="*/ 622300 h 3340100"/>
              <a:gd name="connsiteX87" fmla="*/ 10464800 w 11417300"/>
              <a:gd name="connsiteY87" fmla="*/ 2959100 h 3340100"/>
              <a:gd name="connsiteX88" fmla="*/ 10591800 w 11417300"/>
              <a:gd name="connsiteY88" fmla="*/ 2006600 h 3340100"/>
              <a:gd name="connsiteX89" fmla="*/ 10706100 w 11417300"/>
              <a:gd name="connsiteY89" fmla="*/ 1803400 h 3340100"/>
              <a:gd name="connsiteX90" fmla="*/ 10756900 w 11417300"/>
              <a:gd name="connsiteY90" fmla="*/ 1854200 h 3340100"/>
              <a:gd name="connsiteX91" fmla="*/ 10795000 w 11417300"/>
              <a:gd name="connsiteY91" fmla="*/ 1143000 h 3340100"/>
              <a:gd name="connsiteX92" fmla="*/ 10896600 w 11417300"/>
              <a:gd name="connsiteY92" fmla="*/ 1282700 h 3340100"/>
              <a:gd name="connsiteX93" fmla="*/ 11023600 w 11417300"/>
              <a:gd name="connsiteY93" fmla="*/ 2552700 h 3340100"/>
              <a:gd name="connsiteX94" fmla="*/ 11137900 w 11417300"/>
              <a:gd name="connsiteY94" fmla="*/ 2273300 h 3340100"/>
              <a:gd name="connsiteX95" fmla="*/ 11201400 w 11417300"/>
              <a:gd name="connsiteY95" fmla="*/ 2616200 h 3340100"/>
              <a:gd name="connsiteX96" fmla="*/ 11417300 w 11417300"/>
              <a:gd name="connsiteY96" fmla="*/ 1612900 h 3340100"/>
              <a:gd name="connsiteX0" fmla="*/ 0 w 11239500"/>
              <a:gd name="connsiteY0" fmla="*/ 2527300 h 3340100"/>
              <a:gd name="connsiteX1" fmla="*/ 127000 w 11239500"/>
              <a:gd name="connsiteY1" fmla="*/ 1270000 h 3340100"/>
              <a:gd name="connsiteX2" fmla="*/ 215900 w 11239500"/>
              <a:gd name="connsiteY2" fmla="*/ 1447800 h 3340100"/>
              <a:gd name="connsiteX3" fmla="*/ 279400 w 11239500"/>
              <a:gd name="connsiteY3" fmla="*/ 2120900 h 3340100"/>
              <a:gd name="connsiteX4" fmla="*/ 368300 w 11239500"/>
              <a:gd name="connsiteY4" fmla="*/ 1968500 h 3340100"/>
              <a:gd name="connsiteX5" fmla="*/ 393700 w 11239500"/>
              <a:gd name="connsiteY5" fmla="*/ 1803400 h 3340100"/>
              <a:gd name="connsiteX6" fmla="*/ 558800 w 11239500"/>
              <a:gd name="connsiteY6" fmla="*/ 2844800 h 3340100"/>
              <a:gd name="connsiteX7" fmla="*/ 660400 w 11239500"/>
              <a:gd name="connsiteY7" fmla="*/ 2235200 h 3340100"/>
              <a:gd name="connsiteX8" fmla="*/ 800100 w 11239500"/>
              <a:gd name="connsiteY8" fmla="*/ 2959100 h 3340100"/>
              <a:gd name="connsiteX9" fmla="*/ 1003300 w 11239500"/>
              <a:gd name="connsiteY9" fmla="*/ 1612900 h 3340100"/>
              <a:gd name="connsiteX10" fmla="*/ 1130300 w 11239500"/>
              <a:gd name="connsiteY10" fmla="*/ 2133600 h 3340100"/>
              <a:gd name="connsiteX11" fmla="*/ 1231900 w 11239500"/>
              <a:gd name="connsiteY11" fmla="*/ 2209800 h 3340100"/>
              <a:gd name="connsiteX12" fmla="*/ 1371600 w 11239500"/>
              <a:gd name="connsiteY12" fmla="*/ 1028700 h 3340100"/>
              <a:gd name="connsiteX13" fmla="*/ 1435100 w 11239500"/>
              <a:gd name="connsiteY13" fmla="*/ 558800 h 3340100"/>
              <a:gd name="connsiteX14" fmla="*/ 1600200 w 11239500"/>
              <a:gd name="connsiteY14" fmla="*/ 1244600 h 3340100"/>
              <a:gd name="connsiteX15" fmla="*/ 1663700 w 11239500"/>
              <a:gd name="connsiteY15" fmla="*/ 1790700 h 3340100"/>
              <a:gd name="connsiteX16" fmla="*/ 1841500 w 11239500"/>
              <a:gd name="connsiteY16" fmla="*/ 2857500 h 3340100"/>
              <a:gd name="connsiteX17" fmla="*/ 1968500 w 11239500"/>
              <a:gd name="connsiteY17" fmla="*/ 1612900 h 3340100"/>
              <a:gd name="connsiteX18" fmla="*/ 2209800 w 11239500"/>
              <a:gd name="connsiteY18" fmla="*/ 1231900 h 3340100"/>
              <a:gd name="connsiteX19" fmla="*/ 2273300 w 11239500"/>
              <a:gd name="connsiteY19" fmla="*/ 1701800 h 3340100"/>
              <a:gd name="connsiteX20" fmla="*/ 2413000 w 11239500"/>
              <a:gd name="connsiteY20" fmla="*/ 2527300 h 3340100"/>
              <a:gd name="connsiteX21" fmla="*/ 2527300 w 11239500"/>
              <a:gd name="connsiteY21" fmla="*/ 2108200 h 3340100"/>
              <a:gd name="connsiteX22" fmla="*/ 2794000 w 11239500"/>
              <a:gd name="connsiteY22" fmla="*/ 965200 h 3340100"/>
              <a:gd name="connsiteX23" fmla="*/ 2933700 w 11239500"/>
              <a:gd name="connsiteY23" fmla="*/ 2413000 h 3340100"/>
              <a:gd name="connsiteX24" fmla="*/ 3111500 w 11239500"/>
              <a:gd name="connsiteY24" fmla="*/ 2057400 h 3340100"/>
              <a:gd name="connsiteX25" fmla="*/ 3225800 w 11239500"/>
              <a:gd name="connsiteY25" fmla="*/ 2578100 h 3340100"/>
              <a:gd name="connsiteX26" fmla="*/ 3314700 w 11239500"/>
              <a:gd name="connsiteY26" fmla="*/ 2298700 h 3340100"/>
              <a:gd name="connsiteX27" fmla="*/ 3390900 w 11239500"/>
              <a:gd name="connsiteY27" fmla="*/ 2286000 h 3340100"/>
              <a:gd name="connsiteX28" fmla="*/ 3467100 w 11239500"/>
              <a:gd name="connsiteY28" fmla="*/ 2540000 h 3340100"/>
              <a:gd name="connsiteX29" fmla="*/ 3619500 w 11239500"/>
              <a:gd name="connsiteY29" fmla="*/ 1905000 h 3340100"/>
              <a:gd name="connsiteX30" fmla="*/ 3797300 w 11239500"/>
              <a:gd name="connsiteY30" fmla="*/ 2451100 h 3340100"/>
              <a:gd name="connsiteX31" fmla="*/ 3860800 w 11239500"/>
              <a:gd name="connsiteY31" fmla="*/ 2247900 h 3340100"/>
              <a:gd name="connsiteX32" fmla="*/ 4000500 w 11239500"/>
              <a:gd name="connsiteY32" fmla="*/ 190500 h 3340100"/>
              <a:gd name="connsiteX33" fmla="*/ 4064000 w 11239500"/>
              <a:gd name="connsiteY33" fmla="*/ 0 h 3340100"/>
              <a:gd name="connsiteX34" fmla="*/ 4191000 w 11239500"/>
              <a:gd name="connsiteY34" fmla="*/ 292100 h 3340100"/>
              <a:gd name="connsiteX35" fmla="*/ 4343400 w 11239500"/>
              <a:gd name="connsiteY35" fmla="*/ 1663700 h 3340100"/>
              <a:gd name="connsiteX36" fmla="*/ 4457700 w 11239500"/>
              <a:gd name="connsiteY36" fmla="*/ 3340100 h 3340100"/>
              <a:gd name="connsiteX37" fmla="*/ 4724400 w 11239500"/>
              <a:gd name="connsiteY37" fmla="*/ 1371600 h 3340100"/>
              <a:gd name="connsiteX38" fmla="*/ 4813300 w 11239500"/>
              <a:gd name="connsiteY38" fmla="*/ 1397000 h 3340100"/>
              <a:gd name="connsiteX39" fmla="*/ 4851400 w 11239500"/>
              <a:gd name="connsiteY39" fmla="*/ 952500 h 3340100"/>
              <a:gd name="connsiteX40" fmla="*/ 5003800 w 11239500"/>
              <a:gd name="connsiteY40" fmla="*/ 2476500 h 3340100"/>
              <a:gd name="connsiteX41" fmla="*/ 5092700 w 11239500"/>
              <a:gd name="connsiteY41" fmla="*/ 2222500 h 3340100"/>
              <a:gd name="connsiteX42" fmla="*/ 5194300 w 11239500"/>
              <a:gd name="connsiteY42" fmla="*/ 2057400 h 3340100"/>
              <a:gd name="connsiteX43" fmla="*/ 5283200 w 11239500"/>
              <a:gd name="connsiteY43" fmla="*/ 2120900 h 3340100"/>
              <a:gd name="connsiteX44" fmla="*/ 5435600 w 11239500"/>
              <a:gd name="connsiteY44" fmla="*/ 1435100 h 3340100"/>
              <a:gd name="connsiteX45" fmla="*/ 5613400 w 11239500"/>
              <a:gd name="connsiteY45" fmla="*/ 2501900 h 3340100"/>
              <a:gd name="connsiteX46" fmla="*/ 5689600 w 11239500"/>
              <a:gd name="connsiteY46" fmla="*/ 2235200 h 3340100"/>
              <a:gd name="connsiteX47" fmla="*/ 5791200 w 11239500"/>
              <a:gd name="connsiteY47" fmla="*/ 2349500 h 3340100"/>
              <a:gd name="connsiteX48" fmla="*/ 5943600 w 11239500"/>
              <a:gd name="connsiteY48" fmla="*/ 1676400 h 3340100"/>
              <a:gd name="connsiteX49" fmla="*/ 6096000 w 11239500"/>
              <a:gd name="connsiteY49" fmla="*/ 2171700 h 3340100"/>
              <a:gd name="connsiteX50" fmla="*/ 6159500 w 11239500"/>
              <a:gd name="connsiteY50" fmla="*/ 1955800 h 3340100"/>
              <a:gd name="connsiteX51" fmla="*/ 6235700 w 11239500"/>
              <a:gd name="connsiteY51" fmla="*/ 1943100 h 3340100"/>
              <a:gd name="connsiteX52" fmla="*/ 6350000 w 11239500"/>
              <a:gd name="connsiteY52" fmla="*/ 2628900 h 3340100"/>
              <a:gd name="connsiteX53" fmla="*/ 6489700 w 11239500"/>
              <a:gd name="connsiteY53" fmla="*/ 2641600 h 3340100"/>
              <a:gd name="connsiteX54" fmla="*/ 6527800 w 11239500"/>
              <a:gd name="connsiteY54" fmla="*/ 2540000 h 3340100"/>
              <a:gd name="connsiteX55" fmla="*/ 6565900 w 11239500"/>
              <a:gd name="connsiteY55" fmla="*/ 2692400 h 3340100"/>
              <a:gd name="connsiteX56" fmla="*/ 6667500 w 11239500"/>
              <a:gd name="connsiteY56" fmla="*/ 2806700 h 3340100"/>
              <a:gd name="connsiteX57" fmla="*/ 6870700 w 11239500"/>
              <a:gd name="connsiteY57" fmla="*/ 279400 h 3340100"/>
              <a:gd name="connsiteX58" fmla="*/ 6972300 w 11239500"/>
              <a:gd name="connsiteY58" fmla="*/ 330200 h 3340100"/>
              <a:gd name="connsiteX59" fmla="*/ 7061200 w 11239500"/>
              <a:gd name="connsiteY59" fmla="*/ 952500 h 3340100"/>
              <a:gd name="connsiteX60" fmla="*/ 7302500 w 11239500"/>
              <a:gd name="connsiteY60" fmla="*/ 2692400 h 3340100"/>
              <a:gd name="connsiteX61" fmla="*/ 7454900 w 11239500"/>
              <a:gd name="connsiteY61" fmla="*/ 1612900 h 3340100"/>
              <a:gd name="connsiteX62" fmla="*/ 7543800 w 11239500"/>
              <a:gd name="connsiteY62" fmla="*/ 2082800 h 3340100"/>
              <a:gd name="connsiteX63" fmla="*/ 7645400 w 11239500"/>
              <a:gd name="connsiteY63" fmla="*/ 1689100 h 3340100"/>
              <a:gd name="connsiteX64" fmla="*/ 7696200 w 11239500"/>
              <a:gd name="connsiteY64" fmla="*/ 1257300 h 3340100"/>
              <a:gd name="connsiteX65" fmla="*/ 7759700 w 11239500"/>
              <a:gd name="connsiteY65" fmla="*/ 2197100 h 3340100"/>
              <a:gd name="connsiteX66" fmla="*/ 7874000 w 11239500"/>
              <a:gd name="connsiteY66" fmla="*/ 2527300 h 3340100"/>
              <a:gd name="connsiteX67" fmla="*/ 7962900 w 11239500"/>
              <a:gd name="connsiteY67" fmla="*/ 1968500 h 3340100"/>
              <a:gd name="connsiteX68" fmla="*/ 8089900 w 11239500"/>
              <a:gd name="connsiteY68" fmla="*/ 2146300 h 3340100"/>
              <a:gd name="connsiteX69" fmla="*/ 8242300 w 11239500"/>
              <a:gd name="connsiteY69" fmla="*/ 1257300 h 3340100"/>
              <a:gd name="connsiteX70" fmla="*/ 8382000 w 11239500"/>
              <a:gd name="connsiteY70" fmla="*/ 2171700 h 3340100"/>
              <a:gd name="connsiteX71" fmla="*/ 8432800 w 11239500"/>
              <a:gd name="connsiteY71" fmla="*/ 2044700 h 3340100"/>
              <a:gd name="connsiteX72" fmla="*/ 8470900 w 11239500"/>
              <a:gd name="connsiteY72" fmla="*/ 2171700 h 3340100"/>
              <a:gd name="connsiteX73" fmla="*/ 8509000 w 11239500"/>
              <a:gd name="connsiteY73" fmla="*/ 2032000 h 3340100"/>
              <a:gd name="connsiteX74" fmla="*/ 8661400 w 11239500"/>
              <a:gd name="connsiteY74" fmla="*/ 1317172 h 3340100"/>
              <a:gd name="connsiteX75" fmla="*/ 8797230 w 11239500"/>
              <a:gd name="connsiteY75" fmla="*/ 1210128 h 3340100"/>
              <a:gd name="connsiteX76" fmla="*/ 8826500 w 11239500"/>
              <a:gd name="connsiteY76" fmla="*/ 2159000 h 3340100"/>
              <a:gd name="connsiteX77" fmla="*/ 8877300 w 11239500"/>
              <a:gd name="connsiteY77" fmla="*/ 2362200 h 3340100"/>
              <a:gd name="connsiteX78" fmla="*/ 8966200 w 11239500"/>
              <a:gd name="connsiteY78" fmla="*/ 2184400 h 3340100"/>
              <a:gd name="connsiteX79" fmla="*/ 9067800 w 11239500"/>
              <a:gd name="connsiteY79" fmla="*/ 1917700 h 3340100"/>
              <a:gd name="connsiteX80" fmla="*/ 9232900 w 11239500"/>
              <a:gd name="connsiteY80" fmla="*/ 2184400 h 3340100"/>
              <a:gd name="connsiteX81" fmla="*/ 9385300 w 11239500"/>
              <a:gd name="connsiteY81" fmla="*/ 2336800 h 3340100"/>
              <a:gd name="connsiteX82" fmla="*/ 9613900 w 11239500"/>
              <a:gd name="connsiteY82" fmla="*/ 2603500 h 3340100"/>
              <a:gd name="connsiteX83" fmla="*/ 9829800 w 11239500"/>
              <a:gd name="connsiteY83" fmla="*/ 812800 h 3340100"/>
              <a:gd name="connsiteX84" fmla="*/ 9997657 w 11239500"/>
              <a:gd name="connsiteY84" fmla="*/ 190500 h 3340100"/>
              <a:gd name="connsiteX85" fmla="*/ 10083800 w 11239500"/>
              <a:gd name="connsiteY85" fmla="*/ 622300 h 3340100"/>
              <a:gd name="connsiteX86" fmla="*/ 10287000 w 11239500"/>
              <a:gd name="connsiteY86" fmla="*/ 2959100 h 3340100"/>
              <a:gd name="connsiteX87" fmla="*/ 10414000 w 11239500"/>
              <a:gd name="connsiteY87" fmla="*/ 2006600 h 3340100"/>
              <a:gd name="connsiteX88" fmla="*/ 10528300 w 11239500"/>
              <a:gd name="connsiteY88" fmla="*/ 1803400 h 3340100"/>
              <a:gd name="connsiteX89" fmla="*/ 10579100 w 11239500"/>
              <a:gd name="connsiteY89" fmla="*/ 1854200 h 3340100"/>
              <a:gd name="connsiteX90" fmla="*/ 10617200 w 11239500"/>
              <a:gd name="connsiteY90" fmla="*/ 1143000 h 3340100"/>
              <a:gd name="connsiteX91" fmla="*/ 10718800 w 11239500"/>
              <a:gd name="connsiteY91" fmla="*/ 1282700 h 3340100"/>
              <a:gd name="connsiteX92" fmla="*/ 10845800 w 11239500"/>
              <a:gd name="connsiteY92" fmla="*/ 2552700 h 3340100"/>
              <a:gd name="connsiteX93" fmla="*/ 10960100 w 11239500"/>
              <a:gd name="connsiteY93" fmla="*/ 2273300 h 3340100"/>
              <a:gd name="connsiteX94" fmla="*/ 11023600 w 11239500"/>
              <a:gd name="connsiteY94" fmla="*/ 2616200 h 3340100"/>
              <a:gd name="connsiteX95" fmla="*/ 11239500 w 11239500"/>
              <a:gd name="connsiteY9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8839200 w 11112500"/>
              <a:gd name="connsiteY77" fmla="*/ 2184400 h 3340100"/>
              <a:gd name="connsiteX78" fmla="*/ 8940800 w 11112500"/>
              <a:gd name="connsiteY78" fmla="*/ 1917700 h 3340100"/>
              <a:gd name="connsiteX79" fmla="*/ 9105900 w 11112500"/>
              <a:gd name="connsiteY79" fmla="*/ 2184400 h 3340100"/>
              <a:gd name="connsiteX80" fmla="*/ 9258300 w 11112500"/>
              <a:gd name="connsiteY80" fmla="*/ 2336800 h 3340100"/>
              <a:gd name="connsiteX81" fmla="*/ 9486900 w 11112500"/>
              <a:gd name="connsiteY81" fmla="*/ 2603500 h 3340100"/>
              <a:gd name="connsiteX82" fmla="*/ 9702800 w 11112500"/>
              <a:gd name="connsiteY82" fmla="*/ 812800 h 3340100"/>
              <a:gd name="connsiteX83" fmla="*/ 9870657 w 11112500"/>
              <a:gd name="connsiteY83" fmla="*/ 190500 h 3340100"/>
              <a:gd name="connsiteX84" fmla="*/ 9956800 w 11112500"/>
              <a:gd name="connsiteY84" fmla="*/ 622300 h 3340100"/>
              <a:gd name="connsiteX85" fmla="*/ 10160000 w 11112500"/>
              <a:gd name="connsiteY85" fmla="*/ 2959100 h 3340100"/>
              <a:gd name="connsiteX86" fmla="*/ 10287000 w 11112500"/>
              <a:gd name="connsiteY86" fmla="*/ 2006600 h 3340100"/>
              <a:gd name="connsiteX87" fmla="*/ 10401300 w 11112500"/>
              <a:gd name="connsiteY87" fmla="*/ 1803400 h 3340100"/>
              <a:gd name="connsiteX88" fmla="*/ 10452100 w 11112500"/>
              <a:gd name="connsiteY88" fmla="*/ 1854200 h 3340100"/>
              <a:gd name="connsiteX89" fmla="*/ 10490200 w 11112500"/>
              <a:gd name="connsiteY89" fmla="*/ 1143000 h 3340100"/>
              <a:gd name="connsiteX90" fmla="*/ 10591800 w 11112500"/>
              <a:gd name="connsiteY90" fmla="*/ 1282700 h 3340100"/>
              <a:gd name="connsiteX91" fmla="*/ 10718800 w 11112500"/>
              <a:gd name="connsiteY91" fmla="*/ 2552700 h 3340100"/>
              <a:gd name="connsiteX92" fmla="*/ 10833100 w 11112500"/>
              <a:gd name="connsiteY92" fmla="*/ 2273300 h 3340100"/>
              <a:gd name="connsiteX93" fmla="*/ 10896600 w 11112500"/>
              <a:gd name="connsiteY93" fmla="*/ 2616200 h 3340100"/>
              <a:gd name="connsiteX94" fmla="*/ 11112500 w 11112500"/>
              <a:gd name="connsiteY94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8839200 w 11112500"/>
              <a:gd name="connsiteY77" fmla="*/ 2184400 h 3340100"/>
              <a:gd name="connsiteX78" fmla="*/ 9105900 w 11112500"/>
              <a:gd name="connsiteY78" fmla="*/ 2184400 h 3340100"/>
              <a:gd name="connsiteX79" fmla="*/ 9258300 w 11112500"/>
              <a:gd name="connsiteY79" fmla="*/ 2336800 h 3340100"/>
              <a:gd name="connsiteX80" fmla="*/ 9486900 w 11112500"/>
              <a:gd name="connsiteY80" fmla="*/ 2603500 h 3340100"/>
              <a:gd name="connsiteX81" fmla="*/ 9702800 w 11112500"/>
              <a:gd name="connsiteY81" fmla="*/ 812800 h 3340100"/>
              <a:gd name="connsiteX82" fmla="*/ 9870657 w 11112500"/>
              <a:gd name="connsiteY82" fmla="*/ 190500 h 3340100"/>
              <a:gd name="connsiteX83" fmla="*/ 9956800 w 11112500"/>
              <a:gd name="connsiteY83" fmla="*/ 622300 h 3340100"/>
              <a:gd name="connsiteX84" fmla="*/ 10160000 w 11112500"/>
              <a:gd name="connsiteY84" fmla="*/ 2959100 h 3340100"/>
              <a:gd name="connsiteX85" fmla="*/ 10287000 w 11112500"/>
              <a:gd name="connsiteY85" fmla="*/ 2006600 h 3340100"/>
              <a:gd name="connsiteX86" fmla="*/ 10401300 w 11112500"/>
              <a:gd name="connsiteY86" fmla="*/ 1803400 h 3340100"/>
              <a:gd name="connsiteX87" fmla="*/ 10452100 w 11112500"/>
              <a:gd name="connsiteY87" fmla="*/ 1854200 h 3340100"/>
              <a:gd name="connsiteX88" fmla="*/ 10490200 w 11112500"/>
              <a:gd name="connsiteY88" fmla="*/ 1143000 h 3340100"/>
              <a:gd name="connsiteX89" fmla="*/ 10591800 w 11112500"/>
              <a:gd name="connsiteY89" fmla="*/ 1282700 h 3340100"/>
              <a:gd name="connsiteX90" fmla="*/ 10718800 w 11112500"/>
              <a:gd name="connsiteY90" fmla="*/ 2552700 h 3340100"/>
              <a:gd name="connsiteX91" fmla="*/ 10833100 w 11112500"/>
              <a:gd name="connsiteY91" fmla="*/ 2273300 h 3340100"/>
              <a:gd name="connsiteX92" fmla="*/ 10896600 w 11112500"/>
              <a:gd name="connsiteY92" fmla="*/ 2616200 h 3340100"/>
              <a:gd name="connsiteX93" fmla="*/ 11112500 w 11112500"/>
              <a:gd name="connsiteY93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9105900 w 11112500"/>
              <a:gd name="connsiteY77" fmla="*/ 2184400 h 3340100"/>
              <a:gd name="connsiteX78" fmla="*/ 9258300 w 11112500"/>
              <a:gd name="connsiteY78" fmla="*/ 2336800 h 3340100"/>
              <a:gd name="connsiteX79" fmla="*/ 9486900 w 11112500"/>
              <a:gd name="connsiteY79" fmla="*/ 2603500 h 3340100"/>
              <a:gd name="connsiteX80" fmla="*/ 9702800 w 11112500"/>
              <a:gd name="connsiteY80" fmla="*/ 812800 h 3340100"/>
              <a:gd name="connsiteX81" fmla="*/ 9870657 w 11112500"/>
              <a:gd name="connsiteY81" fmla="*/ 190500 h 3340100"/>
              <a:gd name="connsiteX82" fmla="*/ 9956800 w 11112500"/>
              <a:gd name="connsiteY82" fmla="*/ 622300 h 3340100"/>
              <a:gd name="connsiteX83" fmla="*/ 10160000 w 11112500"/>
              <a:gd name="connsiteY83" fmla="*/ 2959100 h 3340100"/>
              <a:gd name="connsiteX84" fmla="*/ 10287000 w 11112500"/>
              <a:gd name="connsiteY84" fmla="*/ 2006600 h 3340100"/>
              <a:gd name="connsiteX85" fmla="*/ 10401300 w 11112500"/>
              <a:gd name="connsiteY85" fmla="*/ 1803400 h 3340100"/>
              <a:gd name="connsiteX86" fmla="*/ 10452100 w 11112500"/>
              <a:gd name="connsiteY86" fmla="*/ 1854200 h 3340100"/>
              <a:gd name="connsiteX87" fmla="*/ 10490200 w 11112500"/>
              <a:gd name="connsiteY87" fmla="*/ 1143000 h 3340100"/>
              <a:gd name="connsiteX88" fmla="*/ 10591800 w 11112500"/>
              <a:gd name="connsiteY88" fmla="*/ 1282700 h 3340100"/>
              <a:gd name="connsiteX89" fmla="*/ 10718800 w 11112500"/>
              <a:gd name="connsiteY89" fmla="*/ 2552700 h 3340100"/>
              <a:gd name="connsiteX90" fmla="*/ 10833100 w 11112500"/>
              <a:gd name="connsiteY90" fmla="*/ 2273300 h 3340100"/>
              <a:gd name="connsiteX91" fmla="*/ 10896600 w 11112500"/>
              <a:gd name="connsiteY91" fmla="*/ 2616200 h 3340100"/>
              <a:gd name="connsiteX92" fmla="*/ 11112500 w 11112500"/>
              <a:gd name="connsiteY92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750300 w 11112500"/>
              <a:gd name="connsiteY75" fmla="*/ 2362200 h 3340100"/>
              <a:gd name="connsiteX76" fmla="*/ 9105900 w 11112500"/>
              <a:gd name="connsiteY76" fmla="*/ 2184400 h 3340100"/>
              <a:gd name="connsiteX77" fmla="*/ 9258300 w 11112500"/>
              <a:gd name="connsiteY77" fmla="*/ 2336800 h 3340100"/>
              <a:gd name="connsiteX78" fmla="*/ 9486900 w 11112500"/>
              <a:gd name="connsiteY78" fmla="*/ 2603500 h 3340100"/>
              <a:gd name="connsiteX79" fmla="*/ 9702800 w 11112500"/>
              <a:gd name="connsiteY79" fmla="*/ 812800 h 3340100"/>
              <a:gd name="connsiteX80" fmla="*/ 9870657 w 11112500"/>
              <a:gd name="connsiteY80" fmla="*/ 190500 h 3340100"/>
              <a:gd name="connsiteX81" fmla="*/ 9956800 w 11112500"/>
              <a:gd name="connsiteY81" fmla="*/ 622300 h 3340100"/>
              <a:gd name="connsiteX82" fmla="*/ 10160000 w 11112500"/>
              <a:gd name="connsiteY82" fmla="*/ 2959100 h 3340100"/>
              <a:gd name="connsiteX83" fmla="*/ 10287000 w 11112500"/>
              <a:gd name="connsiteY83" fmla="*/ 2006600 h 3340100"/>
              <a:gd name="connsiteX84" fmla="*/ 10401300 w 11112500"/>
              <a:gd name="connsiteY84" fmla="*/ 1803400 h 3340100"/>
              <a:gd name="connsiteX85" fmla="*/ 10452100 w 11112500"/>
              <a:gd name="connsiteY85" fmla="*/ 1854200 h 3340100"/>
              <a:gd name="connsiteX86" fmla="*/ 10490200 w 11112500"/>
              <a:gd name="connsiteY86" fmla="*/ 1143000 h 3340100"/>
              <a:gd name="connsiteX87" fmla="*/ 10591800 w 11112500"/>
              <a:gd name="connsiteY87" fmla="*/ 1282700 h 3340100"/>
              <a:gd name="connsiteX88" fmla="*/ 10718800 w 11112500"/>
              <a:gd name="connsiteY88" fmla="*/ 2552700 h 3340100"/>
              <a:gd name="connsiteX89" fmla="*/ 10833100 w 11112500"/>
              <a:gd name="connsiteY89" fmla="*/ 2273300 h 3340100"/>
              <a:gd name="connsiteX90" fmla="*/ 10896600 w 11112500"/>
              <a:gd name="connsiteY90" fmla="*/ 2616200 h 3340100"/>
              <a:gd name="connsiteX91" fmla="*/ 11112500 w 11112500"/>
              <a:gd name="connsiteY91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750300 w 11112500"/>
              <a:gd name="connsiteY74" fmla="*/ 2362200 h 3340100"/>
              <a:gd name="connsiteX75" fmla="*/ 9105900 w 11112500"/>
              <a:gd name="connsiteY75" fmla="*/ 2184400 h 3340100"/>
              <a:gd name="connsiteX76" fmla="*/ 9258300 w 11112500"/>
              <a:gd name="connsiteY76" fmla="*/ 2336800 h 3340100"/>
              <a:gd name="connsiteX77" fmla="*/ 9486900 w 11112500"/>
              <a:gd name="connsiteY77" fmla="*/ 2603500 h 3340100"/>
              <a:gd name="connsiteX78" fmla="*/ 9702800 w 11112500"/>
              <a:gd name="connsiteY78" fmla="*/ 812800 h 3340100"/>
              <a:gd name="connsiteX79" fmla="*/ 9870657 w 11112500"/>
              <a:gd name="connsiteY79" fmla="*/ 190500 h 3340100"/>
              <a:gd name="connsiteX80" fmla="*/ 9956800 w 11112500"/>
              <a:gd name="connsiteY80" fmla="*/ 622300 h 3340100"/>
              <a:gd name="connsiteX81" fmla="*/ 10160000 w 11112500"/>
              <a:gd name="connsiteY81" fmla="*/ 2959100 h 3340100"/>
              <a:gd name="connsiteX82" fmla="*/ 10287000 w 11112500"/>
              <a:gd name="connsiteY82" fmla="*/ 2006600 h 3340100"/>
              <a:gd name="connsiteX83" fmla="*/ 10401300 w 11112500"/>
              <a:gd name="connsiteY83" fmla="*/ 1803400 h 3340100"/>
              <a:gd name="connsiteX84" fmla="*/ 10452100 w 11112500"/>
              <a:gd name="connsiteY84" fmla="*/ 1854200 h 3340100"/>
              <a:gd name="connsiteX85" fmla="*/ 10490200 w 11112500"/>
              <a:gd name="connsiteY85" fmla="*/ 1143000 h 3340100"/>
              <a:gd name="connsiteX86" fmla="*/ 10591800 w 11112500"/>
              <a:gd name="connsiteY86" fmla="*/ 1282700 h 3340100"/>
              <a:gd name="connsiteX87" fmla="*/ 10718800 w 11112500"/>
              <a:gd name="connsiteY87" fmla="*/ 2552700 h 3340100"/>
              <a:gd name="connsiteX88" fmla="*/ 10833100 w 11112500"/>
              <a:gd name="connsiteY88" fmla="*/ 2273300 h 3340100"/>
              <a:gd name="connsiteX89" fmla="*/ 10896600 w 11112500"/>
              <a:gd name="connsiteY89" fmla="*/ 2616200 h 3340100"/>
              <a:gd name="connsiteX90" fmla="*/ 11112500 w 11112500"/>
              <a:gd name="connsiteY90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105900 w 11112500"/>
              <a:gd name="connsiteY74" fmla="*/ 2184400 h 3340100"/>
              <a:gd name="connsiteX75" fmla="*/ 9258300 w 11112500"/>
              <a:gd name="connsiteY75" fmla="*/ 2336800 h 3340100"/>
              <a:gd name="connsiteX76" fmla="*/ 9486900 w 11112500"/>
              <a:gd name="connsiteY76" fmla="*/ 2603500 h 3340100"/>
              <a:gd name="connsiteX77" fmla="*/ 9702800 w 11112500"/>
              <a:gd name="connsiteY77" fmla="*/ 812800 h 3340100"/>
              <a:gd name="connsiteX78" fmla="*/ 9870657 w 11112500"/>
              <a:gd name="connsiteY78" fmla="*/ 190500 h 3340100"/>
              <a:gd name="connsiteX79" fmla="*/ 9956800 w 11112500"/>
              <a:gd name="connsiteY79" fmla="*/ 622300 h 3340100"/>
              <a:gd name="connsiteX80" fmla="*/ 10160000 w 11112500"/>
              <a:gd name="connsiteY80" fmla="*/ 2959100 h 3340100"/>
              <a:gd name="connsiteX81" fmla="*/ 10287000 w 11112500"/>
              <a:gd name="connsiteY81" fmla="*/ 2006600 h 3340100"/>
              <a:gd name="connsiteX82" fmla="*/ 10401300 w 11112500"/>
              <a:gd name="connsiteY82" fmla="*/ 1803400 h 3340100"/>
              <a:gd name="connsiteX83" fmla="*/ 10452100 w 11112500"/>
              <a:gd name="connsiteY83" fmla="*/ 1854200 h 3340100"/>
              <a:gd name="connsiteX84" fmla="*/ 10490200 w 11112500"/>
              <a:gd name="connsiteY84" fmla="*/ 1143000 h 3340100"/>
              <a:gd name="connsiteX85" fmla="*/ 10591800 w 11112500"/>
              <a:gd name="connsiteY85" fmla="*/ 1282700 h 3340100"/>
              <a:gd name="connsiteX86" fmla="*/ 10718800 w 11112500"/>
              <a:gd name="connsiteY86" fmla="*/ 2552700 h 3340100"/>
              <a:gd name="connsiteX87" fmla="*/ 10833100 w 11112500"/>
              <a:gd name="connsiteY87" fmla="*/ 2273300 h 3340100"/>
              <a:gd name="connsiteX88" fmla="*/ 10896600 w 11112500"/>
              <a:gd name="connsiteY88" fmla="*/ 2616200 h 3340100"/>
              <a:gd name="connsiteX89" fmla="*/ 11112500 w 11112500"/>
              <a:gd name="connsiteY89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258300 w 11112500"/>
              <a:gd name="connsiteY74" fmla="*/ 2336800 h 3340100"/>
              <a:gd name="connsiteX75" fmla="*/ 9486900 w 11112500"/>
              <a:gd name="connsiteY75" fmla="*/ 2603500 h 3340100"/>
              <a:gd name="connsiteX76" fmla="*/ 9702800 w 11112500"/>
              <a:gd name="connsiteY76" fmla="*/ 812800 h 3340100"/>
              <a:gd name="connsiteX77" fmla="*/ 9870657 w 11112500"/>
              <a:gd name="connsiteY77" fmla="*/ 190500 h 3340100"/>
              <a:gd name="connsiteX78" fmla="*/ 9956800 w 11112500"/>
              <a:gd name="connsiteY78" fmla="*/ 622300 h 3340100"/>
              <a:gd name="connsiteX79" fmla="*/ 10160000 w 11112500"/>
              <a:gd name="connsiteY79" fmla="*/ 2959100 h 3340100"/>
              <a:gd name="connsiteX80" fmla="*/ 10287000 w 11112500"/>
              <a:gd name="connsiteY80" fmla="*/ 2006600 h 3340100"/>
              <a:gd name="connsiteX81" fmla="*/ 10401300 w 11112500"/>
              <a:gd name="connsiteY81" fmla="*/ 1803400 h 3340100"/>
              <a:gd name="connsiteX82" fmla="*/ 10452100 w 11112500"/>
              <a:gd name="connsiteY82" fmla="*/ 1854200 h 3340100"/>
              <a:gd name="connsiteX83" fmla="*/ 10490200 w 11112500"/>
              <a:gd name="connsiteY83" fmla="*/ 1143000 h 3340100"/>
              <a:gd name="connsiteX84" fmla="*/ 10591800 w 11112500"/>
              <a:gd name="connsiteY84" fmla="*/ 1282700 h 3340100"/>
              <a:gd name="connsiteX85" fmla="*/ 10718800 w 11112500"/>
              <a:gd name="connsiteY85" fmla="*/ 2552700 h 3340100"/>
              <a:gd name="connsiteX86" fmla="*/ 10833100 w 11112500"/>
              <a:gd name="connsiteY86" fmla="*/ 2273300 h 3340100"/>
              <a:gd name="connsiteX87" fmla="*/ 10896600 w 11112500"/>
              <a:gd name="connsiteY87" fmla="*/ 2616200 h 3340100"/>
              <a:gd name="connsiteX88" fmla="*/ 11112500 w 11112500"/>
              <a:gd name="connsiteY88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486900 w 11112500"/>
              <a:gd name="connsiteY74" fmla="*/ 2603500 h 3340100"/>
              <a:gd name="connsiteX75" fmla="*/ 9702800 w 11112500"/>
              <a:gd name="connsiteY75" fmla="*/ 812800 h 3340100"/>
              <a:gd name="connsiteX76" fmla="*/ 9870657 w 11112500"/>
              <a:gd name="connsiteY76" fmla="*/ 190500 h 3340100"/>
              <a:gd name="connsiteX77" fmla="*/ 9956800 w 11112500"/>
              <a:gd name="connsiteY77" fmla="*/ 622300 h 3340100"/>
              <a:gd name="connsiteX78" fmla="*/ 10160000 w 11112500"/>
              <a:gd name="connsiteY78" fmla="*/ 2959100 h 3340100"/>
              <a:gd name="connsiteX79" fmla="*/ 10287000 w 11112500"/>
              <a:gd name="connsiteY79" fmla="*/ 2006600 h 3340100"/>
              <a:gd name="connsiteX80" fmla="*/ 10401300 w 11112500"/>
              <a:gd name="connsiteY80" fmla="*/ 1803400 h 3340100"/>
              <a:gd name="connsiteX81" fmla="*/ 10452100 w 11112500"/>
              <a:gd name="connsiteY81" fmla="*/ 1854200 h 3340100"/>
              <a:gd name="connsiteX82" fmla="*/ 10490200 w 11112500"/>
              <a:gd name="connsiteY82" fmla="*/ 1143000 h 3340100"/>
              <a:gd name="connsiteX83" fmla="*/ 10591800 w 11112500"/>
              <a:gd name="connsiteY83" fmla="*/ 1282700 h 3340100"/>
              <a:gd name="connsiteX84" fmla="*/ 10718800 w 11112500"/>
              <a:gd name="connsiteY84" fmla="*/ 2552700 h 3340100"/>
              <a:gd name="connsiteX85" fmla="*/ 10833100 w 11112500"/>
              <a:gd name="connsiteY85" fmla="*/ 2273300 h 3340100"/>
              <a:gd name="connsiteX86" fmla="*/ 10896600 w 11112500"/>
              <a:gd name="connsiteY86" fmla="*/ 2616200 h 3340100"/>
              <a:gd name="connsiteX87" fmla="*/ 11112500 w 11112500"/>
              <a:gd name="connsiteY87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702800 w 11112500"/>
              <a:gd name="connsiteY74" fmla="*/ 812800 h 3340100"/>
              <a:gd name="connsiteX75" fmla="*/ 9870657 w 11112500"/>
              <a:gd name="connsiteY75" fmla="*/ 190500 h 3340100"/>
              <a:gd name="connsiteX76" fmla="*/ 9956800 w 11112500"/>
              <a:gd name="connsiteY76" fmla="*/ 622300 h 3340100"/>
              <a:gd name="connsiteX77" fmla="*/ 10160000 w 11112500"/>
              <a:gd name="connsiteY77" fmla="*/ 2959100 h 3340100"/>
              <a:gd name="connsiteX78" fmla="*/ 10287000 w 11112500"/>
              <a:gd name="connsiteY78" fmla="*/ 2006600 h 3340100"/>
              <a:gd name="connsiteX79" fmla="*/ 10401300 w 11112500"/>
              <a:gd name="connsiteY79" fmla="*/ 1803400 h 3340100"/>
              <a:gd name="connsiteX80" fmla="*/ 10452100 w 11112500"/>
              <a:gd name="connsiteY80" fmla="*/ 1854200 h 3340100"/>
              <a:gd name="connsiteX81" fmla="*/ 10490200 w 11112500"/>
              <a:gd name="connsiteY81" fmla="*/ 1143000 h 3340100"/>
              <a:gd name="connsiteX82" fmla="*/ 10591800 w 11112500"/>
              <a:gd name="connsiteY82" fmla="*/ 1282700 h 3340100"/>
              <a:gd name="connsiteX83" fmla="*/ 10718800 w 11112500"/>
              <a:gd name="connsiteY83" fmla="*/ 2552700 h 3340100"/>
              <a:gd name="connsiteX84" fmla="*/ 10833100 w 11112500"/>
              <a:gd name="connsiteY84" fmla="*/ 2273300 h 3340100"/>
              <a:gd name="connsiteX85" fmla="*/ 10896600 w 11112500"/>
              <a:gd name="connsiteY85" fmla="*/ 2616200 h 3340100"/>
              <a:gd name="connsiteX86" fmla="*/ 11112500 w 11112500"/>
              <a:gd name="connsiteY86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870657 w 11112500"/>
              <a:gd name="connsiteY74" fmla="*/ 190500 h 3340100"/>
              <a:gd name="connsiteX75" fmla="*/ 9956800 w 11112500"/>
              <a:gd name="connsiteY75" fmla="*/ 622300 h 3340100"/>
              <a:gd name="connsiteX76" fmla="*/ 10160000 w 11112500"/>
              <a:gd name="connsiteY76" fmla="*/ 2959100 h 3340100"/>
              <a:gd name="connsiteX77" fmla="*/ 10287000 w 11112500"/>
              <a:gd name="connsiteY77" fmla="*/ 2006600 h 3340100"/>
              <a:gd name="connsiteX78" fmla="*/ 10401300 w 11112500"/>
              <a:gd name="connsiteY78" fmla="*/ 1803400 h 3340100"/>
              <a:gd name="connsiteX79" fmla="*/ 10452100 w 11112500"/>
              <a:gd name="connsiteY79" fmla="*/ 1854200 h 3340100"/>
              <a:gd name="connsiteX80" fmla="*/ 10490200 w 11112500"/>
              <a:gd name="connsiteY80" fmla="*/ 1143000 h 3340100"/>
              <a:gd name="connsiteX81" fmla="*/ 10591800 w 11112500"/>
              <a:gd name="connsiteY81" fmla="*/ 1282700 h 3340100"/>
              <a:gd name="connsiteX82" fmla="*/ 10718800 w 11112500"/>
              <a:gd name="connsiteY82" fmla="*/ 2552700 h 3340100"/>
              <a:gd name="connsiteX83" fmla="*/ 10833100 w 11112500"/>
              <a:gd name="connsiteY83" fmla="*/ 2273300 h 3340100"/>
              <a:gd name="connsiteX84" fmla="*/ 10896600 w 11112500"/>
              <a:gd name="connsiteY84" fmla="*/ 2616200 h 3340100"/>
              <a:gd name="connsiteX85" fmla="*/ 11112500 w 11112500"/>
              <a:gd name="connsiteY8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956800 w 11112500"/>
              <a:gd name="connsiteY74" fmla="*/ 622300 h 3340100"/>
              <a:gd name="connsiteX75" fmla="*/ 10160000 w 11112500"/>
              <a:gd name="connsiteY75" fmla="*/ 2959100 h 3340100"/>
              <a:gd name="connsiteX76" fmla="*/ 10287000 w 11112500"/>
              <a:gd name="connsiteY76" fmla="*/ 2006600 h 3340100"/>
              <a:gd name="connsiteX77" fmla="*/ 10401300 w 11112500"/>
              <a:gd name="connsiteY77" fmla="*/ 1803400 h 3340100"/>
              <a:gd name="connsiteX78" fmla="*/ 10452100 w 11112500"/>
              <a:gd name="connsiteY78" fmla="*/ 1854200 h 3340100"/>
              <a:gd name="connsiteX79" fmla="*/ 10490200 w 11112500"/>
              <a:gd name="connsiteY79" fmla="*/ 1143000 h 3340100"/>
              <a:gd name="connsiteX80" fmla="*/ 10591800 w 11112500"/>
              <a:gd name="connsiteY80" fmla="*/ 1282700 h 3340100"/>
              <a:gd name="connsiteX81" fmla="*/ 10718800 w 11112500"/>
              <a:gd name="connsiteY81" fmla="*/ 2552700 h 3340100"/>
              <a:gd name="connsiteX82" fmla="*/ 10833100 w 11112500"/>
              <a:gd name="connsiteY82" fmla="*/ 2273300 h 3340100"/>
              <a:gd name="connsiteX83" fmla="*/ 10896600 w 11112500"/>
              <a:gd name="connsiteY83" fmla="*/ 2616200 h 3340100"/>
              <a:gd name="connsiteX84" fmla="*/ 11112500 w 11112500"/>
              <a:gd name="connsiteY84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160000 w 11112500"/>
              <a:gd name="connsiteY74" fmla="*/ 2959100 h 3340100"/>
              <a:gd name="connsiteX75" fmla="*/ 10287000 w 11112500"/>
              <a:gd name="connsiteY75" fmla="*/ 2006600 h 3340100"/>
              <a:gd name="connsiteX76" fmla="*/ 10401300 w 11112500"/>
              <a:gd name="connsiteY76" fmla="*/ 1803400 h 3340100"/>
              <a:gd name="connsiteX77" fmla="*/ 10452100 w 11112500"/>
              <a:gd name="connsiteY77" fmla="*/ 1854200 h 3340100"/>
              <a:gd name="connsiteX78" fmla="*/ 10490200 w 11112500"/>
              <a:gd name="connsiteY78" fmla="*/ 1143000 h 3340100"/>
              <a:gd name="connsiteX79" fmla="*/ 10591800 w 11112500"/>
              <a:gd name="connsiteY79" fmla="*/ 1282700 h 3340100"/>
              <a:gd name="connsiteX80" fmla="*/ 10718800 w 11112500"/>
              <a:gd name="connsiteY80" fmla="*/ 2552700 h 3340100"/>
              <a:gd name="connsiteX81" fmla="*/ 10833100 w 11112500"/>
              <a:gd name="connsiteY81" fmla="*/ 2273300 h 3340100"/>
              <a:gd name="connsiteX82" fmla="*/ 10896600 w 11112500"/>
              <a:gd name="connsiteY82" fmla="*/ 2616200 h 3340100"/>
              <a:gd name="connsiteX83" fmla="*/ 11112500 w 11112500"/>
              <a:gd name="connsiteY83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287000 w 11112500"/>
              <a:gd name="connsiteY74" fmla="*/ 2006600 h 3340100"/>
              <a:gd name="connsiteX75" fmla="*/ 10401300 w 11112500"/>
              <a:gd name="connsiteY75" fmla="*/ 1803400 h 3340100"/>
              <a:gd name="connsiteX76" fmla="*/ 10452100 w 11112500"/>
              <a:gd name="connsiteY76" fmla="*/ 1854200 h 3340100"/>
              <a:gd name="connsiteX77" fmla="*/ 10490200 w 11112500"/>
              <a:gd name="connsiteY77" fmla="*/ 1143000 h 3340100"/>
              <a:gd name="connsiteX78" fmla="*/ 10591800 w 11112500"/>
              <a:gd name="connsiteY78" fmla="*/ 1282700 h 3340100"/>
              <a:gd name="connsiteX79" fmla="*/ 10718800 w 11112500"/>
              <a:gd name="connsiteY79" fmla="*/ 2552700 h 3340100"/>
              <a:gd name="connsiteX80" fmla="*/ 10833100 w 11112500"/>
              <a:gd name="connsiteY80" fmla="*/ 2273300 h 3340100"/>
              <a:gd name="connsiteX81" fmla="*/ 10896600 w 11112500"/>
              <a:gd name="connsiteY81" fmla="*/ 2616200 h 3340100"/>
              <a:gd name="connsiteX82" fmla="*/ 11112500 w 11112500"/>
              <a:gd name="connsiteY82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01300 w 11112500"/>
              <a:gd name="connsiteY74" fmla="*/ 1803400 h 3340100"/>
              <a:gd name="connsiteX75" fmla="*/ 10452100 w 11112500"/>
              <a:gd name="connsiteY75" fmla="*/ 1854200 h 3340100"/>
              <a:gd name="connsiteX76" fmla="*/ 10490200 w 11112500"/>
              <a:gd name="connsiteY76" fmla="*/ 1143000 h 3340100"/>
              <a:gd name="connsiteX77" fmla="*/ 10591800 w 11112500"/>
              <a:gd name="connsiteY77" fmla="*/ 1282700 h 3340100"/>
              <a:gd name="connsiteX78" fmla="*/ 10718800 w 11112500"/>
              <a:gd name="connsiteY78" fmla="*/ 2552700 h 3340100"/>
              <a:gd name="connsiteX79" fmla="*/ 10833100 w 11112500"/>
              <a:gd name="connsiteY79" fmla="*/ 2273300 h 3340100"/>
              <a:gd name="connsiteX80" fmla="*/ 10896600 w 11112500"/>
              <a:gd name="connsiteY80" fmla="*/ 2616200 h 3340100"/>
              <a:gd name="connsiteX81" fmla="*/ 11112500 w 11112500"/>
              <a:gd name="connsiteY81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01300 w 11112500"/>
              <a:gd name="connsiteY74" fmla="*/ 1803400 h 3340100"/>
              <a:gd name="connsiteX75" fmla="*/ 10490200 w 11112500"/>
              <a:gd name="connsiteY75" fmla="*/ 1143000 h 3340100"/>
              <a:gd name="connsiteX76" fmla="*/ 10591800 w 11112500"/>
              <a:gd name="connsiteY76" fmla="*/ 1282700 h 3340100"/>
              <a:gd name="connsiteX77" fmla="*/ 10718800 w 11112500"/>
              <a:gd name="connsiteY77" fmla="*/ 2552700 h 3340100"/>
              <a:gd name="connsiteX78" fmla="*/ 10833100 w 11112500"/>
              <a:gd name="connsiteY78" fmla="*/ 2273300 h 3340100"/>
              <a:gd name="connsiteX79" fmla="*/ 10896600 w 11112500"/>
              <a:gd name="connsiteY79" fmla="*/ 2616200 h 3340100"/>
              <a:gd name="connsiteX80" fmla="*/ 11112500 w 11112500"/>
              <a:gd name="connsiteY80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90200 w 11112500"/>
              <a:gd name="connsiteY74" fmla="*/ 1143000 h 3340100"/>
              <a:gd name="connsiteX75" fmla="*/ 10591800 w 11112500"/>
              <a:gd name="connsiteY75" fmla="*/ 1282700 h 3340100"/>
              <a:gd name="connsiteX76" fmla="*/ 10718800 w 11112500"/>
              <a:gd name="connsiteY76" fmla="*/ 2552700 h 3340100"/>
              <a:gd name="connsiteX77" fmla="*/ 10833100 w 11112500"/>
              <a:gd name="connsiteY77" fmla="*/ 2273300 h 3340100"/>
              <a:gd name="connsiteX78" fmla="*/ 10896600 w 11112500"/>
              <a:gd name="connsiteY78" fmla="*/ 2616200 h 3340100"/>
              <a:gd name="connsiteX79" fmla="*/ 11112500 w 11112500"/>
              <a:gd name="connsiteY79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591800 w 11112500"/>
              <a:gd name="connsiteY74" fmla="*/ 1282700 h 3340100"/>
              <a:gd name="connsiteX75" fmla="*/ 10718800 w 11112500"/>
              <a:gd name="connsiteY75" fmla="*/ 2552700 h 3340100"/>
              <a:gd name="connsiteX76" fmla="*/ 10833100 w 11112500"/>
              <a:gd name="connsiteY76" fmla="*/ 2273300 h 3340100"/>
              <a:gd name="connsiteX77" fmla="*/ 10896600 w 11112500"/>
              <a:gd name="connsiteY77" fmla="*/ 2616200 h 3340100"/>
              <a:gd name="connsiteX78" fmla="*/ 11112500 w 11112500"/>
              <a:gd name="connsiteY78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718800 w 11112500"/>
              <a:gd name="connsiteY74" fmla="*/ 2552700 h 3340100"/>
              <a:gd name="connsiteX75" fmla="*/ 10833100 w 11112500"/>
              <a:gd name="connsiteY75" fmla="*/ 2273300 h 3340100"/>
              <a:gd name="connsiteX76" fmla="*/ 10896600 w 11112500"/>
              <a:gd name="connsiteY76" fmla="*/ 2616200 h 3340100"/>
              <a:gd name="connsiteX77" fmla="*/ 11112500 w 11112500"/>
              <a:gd name="connsiteY77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833100 w 11112500"/>
              <a:gd name="connsiteY74" fmla="*/ 2273300 h 3340100"/>
              <a:gd name="connsiteX75" fmla="*/ 10896600 w 11112500"/>
              <a:gd name="connsiteY75" fmla="*/ 2616200 h 3340100"/>
              <a:gd name="connsiteX76" fmla="*/ 11112500 w 11112500"/>
              <a:gd name="connsiteY76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896600 w 11112500"/>
              <a:gd name="connsiteY74" fmla="*/ 2616200 h 3340100"/>
              <a:gd name="connsiteX75" fmla="*/ 11112500 w 11112500"/>
              <a:gd name="connsiteY7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1112500 w 11112500"/>
              <a:gd name="connsiteY74" fmla="*/ 1612900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873500 w 8534400"/>
              <a:gd name="connsiteY31" fmla="*/ 190500 h 3340100"/>
              <a:gd name="connsiteX32" fmla="*/ 3937000 w 8534400"/>
              <a:gd name="connsiteY32" fmla="*/ 0 h 3340100"/>
              <a:gd name="connsiteX33" fmla="*/ 4064000 w 8534400"/>
              <a:gd name="connsiteY33" fmla="*/ 292100 h 3340100"/>
              <a:gd name="connsiteX34" fmla="*/ 4216400 w 8534400"/>
              <a:gd name="connsiteY34" fmla="*/ 1663700 h 3340100"/>
              <a:gd name="connsiteX35" fmla="*/ 4330700 w 8534400"/>
              <a:gd name="connsiteY35" fmla="*/ 3340100 h 3340100"/>
              <a:gd name="connsiteX36" fmla="*/ 4597400 w 8534400"/>
              <a:gd name="connsiteY36" fmla="*/ 1371600 h 3340100"/>
              <a:gd name="connsiteX37" fmla="*/ 4686300 w 8534400"/>
              <a:gd name="connsiteY37" fmla="*/ 1397000 h 3340100"/>
              <a:gd name="connsiteX38" fmla="*/ 4724400 w 8534400"/>
              <a:gd name="connsiteY38" fmla="*/ 952500 h 3340100"/>
              <a:gd name="connsiteX39" fmla="*/ 4876800 w 8534400"/>
              <a:gd name="connsiteY39" fmla="*/ 2476500 h 3340100"/>
              <a:gd name="connsiteX40" fmla="*/ 4965700 w 8534400"/>
              <a:gd name="connsiteY40" fmla="*/ 2222500 h 3340100"/>
              <a:gd name="connsiteX41" fmla="*/ 5067300 w 8534400"/>
              <a:gd name="connsiteY41" fmla="*/ 2057400 h 3340100"/>
              <a:gd name="connsiteX42" fmla="*/ 5156200 w 8534400"/>
              <a:gd name="connsiteY42" fmla="*/ 2120900 h 3340100"/>
              <a:gd name="connsiteX43" fmla="*/ 5308600 w 8534400"/>
              <a:gd name="connsiteY43" fmla="*/ 1435100 h 3340100"/>
              <a:gd name="connsiteX44" fmla="*/ 5486400 w 8534400"/>
              <a:gd name="connsiteY44" fmla="*/ 2501900 h 3340100"/>
              <a:gd name="connsiteX45" fmla="*/ 5562600 w 8534400"/>
              <a:gd name="connsiteY45" fmla="*/ 2235200 h 3340100"/>
              <a:gd name="connsiteX46" fmla="*/ 5664200 w 8534400"/>
              <a:gd name="connsiteY46" fmla="*/ 2349500 h 3340100"/>
              <a:gd name="connsiteX47" fmla="*/ 5816600 w 8534400"/>
              <a:gd name="connsiteY47" fmla="*/ 1676400 h 3340100"/>
              <a:gd name="connsiteX48" fmla="*/ 5969000 w 8534400"/>
              <a:gd name="connsiteY48" fmla="*/ 2171700 h 3340100"/>
              <a:gd name="connsiteX49" fmla="*/ 6032500 w 8534400"/>
              <a:gd name="connsiteY49" fmla="*/ 1955800 h 3340100"/>
              <a:gd name="connsiteX50" fmla="*/ 6108700 w 8534400"/>
              <a:gd name="connsiteY50" fmla="*/ 1943100 h 3340100"/>
              <a:gd name="connsiteX51" fmla="*/ 6223000 w 8534400"/>
              <a:gd name="connsiteY51" fmla="*/ 2628900 h 3340100"/>
              <a:gd name="connsiteX52" fmla="*/ 6362700 w 8534400"/>
              <a:gd name="connsiteY52" fmla="*/ 2641600 h 3340100"/>
              <a:gd name="connsiteX53" fmla="*/ 6400800 w 8534400"/>
              <a:gd name="connsiteY53" fmla="*/ 2540000 h 3340100"/>
              <a:gd name="connsiteX54" fmla="*/ 6438900 w 8534400"/>
              <a:gd name="connsiteY54" fmla="*/ 2692400 h 3340100"/>
              <a:gd name="connsiteX55" fmla="*/ 6540500 w 8534400"/>
              <a:gd name="connsiteY55" fmla="*/ 2806700 h 3340100"/>
              <a:gd name="connsiteX56" fmla="*/ 6743700 w 8534400"/>
              <a:gd name="connsiteY56" fmla="*/ 279400 h 3340100"/>
              <a:gd name="connsiteX57" fmla="*/ 6845300 w 8534400"/>
              <a:gd name="connsiteY57" fmla="*/ 330200 h 3340100"/>
              <a:gd name="connsiteX58" fmla="*/ 6934200 w 8534400"/>
              <a:gd name="connsiteY58" fmla="*/ 952500 h 3340100"/>
              <a:gd name="connsiteX59" fmla="*/ 7175500 w 8534400"/>
              <a:gd name="connsiteY59" fmla="*/ 2692400 h 3340100"/>
              <a:gd name="connsiteX60" fmla="*/ 7327900 w 8534400"/>
              <a:gd name="connsiteY60" fmla="*/ 1612900 h 3340100"/>
              <a:gd name="connsiteX61" fmla="*/ 7416800 w 8534400"/>
              <a:gd name="connsiteY61" fmla="*/ 2082800 h 3340100"/>
              <a:gd name="connsiteX62" fmla="*/ 7518400 w 8534400"/>
              <a:gd name="connsiteY62" fmla="*/ 1689100 h 3340100"/>
              <a:gd name="connsiteX63" fmla="*/ 7569200 w 8534400"/>
              <a:gd name="connsiteY63" fmla="*/ 1257300 h 3340100"/>
              <a:gd name="connsiteX64" fmla="*/ 7632700 w 8534400"/>
              <a:gd name="connsiteY64" fmla="*/ 2197100 h 3340100"/>
              <a:gd name="connsiteX65" fmla="*/ 7747000 w 8534400"/>
              <a:gd name="connsiteY65" fmla="*/ 2527300 h 3340100"/>
              <a:gd name="connsiteX66" fmla="*/ 7835900 w 8534400"/>
              <a:gd name="connsiteY66" fmla="*/ 1968500 h 3340100"/>
              <a:gd name="connsiteX67" fmla="*/ 7962900 w 8534400"/>
              <a:gd name="connsiteY67" fmla="*/ 2146300 h 3340100"/>
              <a:gd name="connsiteX68" fmla="*/ 8115300 w 8534400"/>
              <a:gd name="connsiteY68" fmla="*/ 1257300 h 3340100"/>
              <a:gd name="connsiteX69" fmla="*/ 8255000 w 8534400"/>
              <a:gd name="connsiteY69" fmla="*/ 2171700 h 3340100"/>
              <a:gd name="connsiteX70" fmla="*/ 8305800 w 8534400"/>
              <a:gd name="connsiteY70" fmla="*/ 2044700 h 3340100"/>
              <a:gd name="connsiteX71" fmla="*/ 8343900 w 8534400"/>
              <a:gd name="connsiteY71" fmla="*/ 2171700 h 3340100"/>
              <a:gd name="connsiteX72" fmla="*/ 8382000 w 8534400"/>
              <a:gd name="connsiteY72" fmla="*/ 2032000 h 3340100"/>
              <a:gd name="connsiteX73" fmla="*/ 8534400 w 8534400"/>
              <a:gd name="connsiteY73" fmla="*/ 1317172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937000 w 8534400"/>
              <a:gd name="connsiteY31" fmla="*/ 0 h 3340100"/>
              <a:gd name="connsiteX32" fmla="*/ 4064000 w 8534400"/>
              <a:gd name="connsiteY32" fmla="*/ 292100 h 3340100"/>
              <a:gd name="connsiteX33" fmla="*/ 4216400 w 8534400"/>
              <a:gd name="connsiteY33" fmla="*/ 1663700 h 3340100"/>
              <a:gd name="connsiteX34" fmla="*/ 4330700 w 8534400"/>
              <a:gd name="connsiteY34" fmla="*/ 3340100 h 3340100"/>
              <a:gd name="connsiteX35" fmla="*/ 4597400 w 8534400"/>
              <a:gd name="connsiteY35" fmla="*/ 1371600 h 3340100"/>
              <a:gd name="connsiteX36" fmla="*/ 4686300 w 8534400"/>
              <a:gd name="connsiteY36" fmla="*/ 1397000 h 3340100"/>
              <a:gd name="connsiteX37" fmla="*/ 4724400 w 8534400"/>
              <a:gd name="connsiteY37" fmla="*/ 952500 h 3340100"/>
              <a:gd name="connsiteX38" fmla="*/ 4876800 w 8534400"/>
              <a:gd name="connsiteY38" fmla="*/ 2476500 h 3340100"/>
              <a:gd name="connsiteX39" fmla="*/ 4965700 w 8534400"/>
              <a:gd name="connsiteY39" fmla="*/ 2222500 h 3340100"/>
              <a:gd name="connsiteX40" fmla="*/ 5067300 w 8534400"/>
              <a:gd name="connsiteY40" fmla="*/ 2057400 h 3340100"/>
              <a:gd name="connsiteX41" fmla="*/ 5156200 w 8534400"/>
              <a:gd name="connsiteY41" fmla="*/ 2120900 h 3340100"/>
              <a:gd name="connsiteX42" fmla="*/ 5308600 w 8534400"/>
              <a:gd name="connsiteY42" fmla="*/ 1435100 h 3340100"/>
              <a:gd name="connsiteX43" fmla="*/ 5486400 w 8534400"/>
              <a:gd name="connsiteY43" fmla="*/ 2501900 h 3340100"/>
              <a:gd name="connsiteX44" fmla="*/ 5562600 w 8534400"/>
              <a:gd name="connsiteY44" fmla="*/ 2235200 h 3340100"/>
              <a:gd name="connsiteX45" fmla="*/ 5664200 w 8534400"/>
              <a:gd name="connsiteY45" fmla="*/ 2349500 h 3340100"/>
              <a:gd name="connsiteX46" fmla="*/ 5816600 w 8534400"/>
              <a:gd name="connsiteY46" fmla="*/ 1676400 h 3340100"/>
              <a:gd name="connsiteX47" fmla="*/ 5969000 w 8534400"/>
              <a:gd name="connsiteY47" fmla="*/ 2171700 h 3340100"/>
              <a:gd name="connsiteX48" fmla="*/ 6032500 w 8534400"/>
              <a:gd name="connsiteY48" fmla="*/ 1955800 h 3340100"/>
              <a:gd name="connsiteX49" fmla="*/ 6108700 w 8534400"/>
              <a:gd name="connsiteY49" fmla="*/ 1943100 h 3340100"/>
              <a:gd name="connsiteX50" fmla="*/ 6223000 w 8534400"/>
              <a:gd name="connsiteY50" fmla="*/ 2628900 h 3340100"/>
              <a:gd name="connsiteX51" fmla="*/ 6362700 w 8534400"/>
              <a:gd name="connsiteY51" fmla="*/ 2641600 h 3340100"/>
              <a:gd name="connsiteX52" fmla="*/ 6400800 w 8534400"/>
              <a:gd name="connsiteY52" fmla="*/ 2540000 h 3340100"/>
              <a:gd name="connsiteX53" fmla="*/ 6438900 w 8534400"/>
              <a:gd name="connsiteY53" fmla="*/ 2692400 h 3340100"/>
              <a:gd name="connsiteX54" fmla="*/ 6540500 w 8534400"/>
              <a:gd name="connsiteY54" fmla="*/ 2806700 h 3340100"/>
              <a:gd name="connsiteX55" fmla="*/ 6743700 w 8534400"/>
              <a:gd name="connsiteY55" fmla="*/ 279400 h 3340100"/>
              <a:gd name="connsiteX56" fmla="*/ 6845300 w 8534400"/>
              <a:gd name="connsiteY56" fmla="*/ 330200 h 3340100"/>
              <a:gd name="connsiteX57" fmla="*/ 6934200 w 8534400"/>
              <a:gd name="connsiteY57" fmla="*/ 952500 h 3340100"/>
              <a:gd name="connsiteX58" fmla="*/ 7175500 w 8534400"/>
              <a:gd name="connsiteY58" fmla="*/ 2692400 h 3340100"/>
              <a:gd name="connsiteX59" fmla="*/ 7327900 w 8534400"/>
              <a:gd name="connsiteY59" fmla="*/ 1612900 h 3340100"/>
              <a:gd name="connsiteX60" fmla="*/ 7416800 w 8534400"/>
              <a:gd name="connsiteY60" fmla="*/ 2082800 h 3340100"/>
              <a:gd name="connsiteX61" fmla="*/ 7518400 w 8534400"/>
              <a:gd name="connsiteY61" fmla="*/ 1689100 h 3340100"/>
              <a:gd name="connsiteX62" fmla="*/ 7569200 w 8534400"/>
              <a:gd name="connsiteY62" fmla="*/ 1257300 h 3340100"/>
              <a:gd name="connsiteX63" fmla="*/ 7632700 w 8534400"/>
              <a:gd name="connsiteY63" fmla="*/ 2197100 h 3340100"/>
              <a:gd name="connsiteX64" fmla="*/ 7747000 w 8534400"/>
              <a:gd name="connsiteY64" fmla="*/ 2527300 h 3340100"/>
              <a:gd name="connsiteX65" fmla="*/ 7835900 w 8534400"/>
              <a:gd name="connsiteY65" fmla="*/ 1968500 h 3340100"/>
              <a:gd name="connsiteX66" fmla="*/ 7962900 w 8534400"/>
              <a:gd name="connsiteY66" fmla="*/ 2146300 h 3340100"/>
              <a:gd name="connsiteX67" fmla="*/ 8115300 w 8534400"/>
              <a:gd name="connsiteY67" fmla="*/ 1257300 h 3340100"/>
              <a:gd name="connsiteX68" fmla="*/ 8255000 w 8534400"/>
              <a:gd name="connsiteY68" fmla="*/ 2171700 h 3340100"/>
              <a:gd name="connsiteX69" fmla="*/ 8305800 w 8534400"/>
              <a:gd name="connsiteY69" fmla="*/ 2044700 h 3340100"/>
              <a:gd name="connsiteX70" fmla="*/ 8343900 w 8534400"/>
              <a:gd name="connsiteY70" fmla="*/ 2171700 h 3340100"/>
              <a:gd name="connsiteX71" fmla="*/ 8382000 w 8534400"/>
              <a:gd name="connsiteY71" fmla="*/ 2032000 h 3340100"/>
              <a:gd name="connsiteX72" fmla="*/ 8534400 w 8534400"/>
              <a:gd name="connsiteY72" fmla="*/ 1317172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937000 w 8534400"/>
              <a:gd name="connsiteY31" fmla="*/ 0 h 3340100"/>
              <a:gd name="connsiteX32" fmla="*/ 4216400 w 8534400"/>
              <a:gd name="connsiteY32" fmla="*/ 1663700 h 3340100"/>
              <a:gd name="connsiteX33" fmla="*/ 4330700 w 8534400"/>
              <a:gd name="connsiteY33" fmla="*/ 3340100 h 3340100"/>
              <a:gd name="connsiteX34" fmla="*/ 4597400 w 8534400"/>
              <a:gd name="connsiteY34" fmla="*/ 1371600 h 3340100"/>
              <a:gd name="connsiteX35" fmla="*/ 4686300 w 8534400"/>
              <a:gd name="connsiteY35" fmla="*/ 1397000 h 3340100"/>
              <a:gd name="connsiteX36" fmla="*/ 4724400 w 8534400"/>
              <a:gd name="connsiteY36" fmla="*/ 952500 h 3340100"/>
              <a:gd name="connsiteX37" fmla="*/ 4876800 w 8534400"/>
              <a:gd name="connsiteY37" fmla="*/ 2476500 h 3340100"/>
              <a:gd name="connsiteX38" fmla="*/ 4965700 w 8534400"/>
              <a:gd name="connsiteY38" fmla="*/ 2222500 h 3340100"/>
              <a:gd name="connsiteX39" fmla="*/ 5067300 w 8534400"/>
              <a:gd name="connsiteY39" fmla="*/ 2057400 h 3340100"/>
              <a:gd name="connsiteX40" fmla="*/ 5156200 w 8534400"/>
              <a:gd name="connsiteY40" fmla="*/ 2120900 h 3340100"/>
              <a:gd name="connsiteX41" fmla="*/ 5308600 w 8534400"/>
              <a:gd name="connsiteY41" fmla="*/ 1435100 h 3340100"/>
              <a:gd name="connsiteX42" fmla="*/ 5486400 w 8534400"/>
              <a:gd name="connsiteY42" fmla="*/ 2501900 h 3340100"/>
              <a:gd name="connsiteX43" fmla="*/ 5562600 w 8534400"/>
              <a:gd name="connsiteY43" fmla="*/ 2235200 h 3340100"/>
              <a:gd name="connsiteX44" fmla="*/ 5664200 w 8534400"/>
              <a:gd name="connsiteY44" fmla="*/ 2349500 h 3340100"/>
              <a:gd name="connsiteX45" fmla="*/ 5816600 w 8534400"/>
              <a:gd name="connsiteY45" fmla="*/ 1676400 h 3340100"/>
              <a:gd name="connsiteX46" fmla="*/ 5969000 w 8534400"/>
              <a:gd name="connsiteY46" fmla="*/ 2171700 h 3340100"/>
              <a:gd name="connsiteX47" fmla="*/ 6032500 w 8534400"/>
              <a:gd name="connsiteY47" fmla="*/ 1955800 h 3340100"/>
              <a:gd name="connsiteX48" fmla="*/ 6108700 w 8534400"/>
              <a:gd name="connsiteY48" fmla="*/ 1943100 h 3340100"/>
              <a:gd name="connsiteX49" fmla="*/ 6223000 w 8534400"/>
              <a:gd name="connsiteY49" fmla="*/ 2628900 h 3340100"/>
              <a:gd name="connsiteX50" fmla="*/ 6362700 w 8534400"/>
              <a:gd name="connsiteY50" fmla="*/ 2641600 h 3340100"/>
              <a:gd name="connsiteX51" fmla="*/ 6400800 w 8534400"/>
              <a:gd name="connsiteY51" fmla="*/ 2540000 h 3340100"/>
              <a:gd name="connsiteX52" fmla="*/ 6438900 w 8534400"/>
              <a:gd name="connsiteY52" fmla="*/ 2692400 h 3340100"/>
              <a:gd name="connsiteX53" fmla="*/ 6540500 w 8534400"/>
              <a:gd name="connsiteY53" fmla="*/ 2806700 h 3340100"/>
              <a:gd name="connsiteX54" fmla="*/ 6743700 w 8534400"/>
              <a:gd name="connsiteY54" fmla="*/ 279400 h 3340100"/>
              <a:gd name="connsiteX55" fmla="*/ 6845300 w 8534400"/>
              <a:gd name="connsiteY55" fmla="*/ 330200 h 3340100"/>
              <a:gd name="connsiteX56" fmla="*/ 6934200 w 8534400"/>
              <a:gd name="connsiteY56" fmla="*/ 952500 h 3340100"/>
              <a:gd name="connsiteX57" fmla="*/ 7175500 w 8534400"/>
              <a:gd name="connsiteY57" fmla="*/ 2692400 h 3340100"/>
              <a:gd name="connsiteX58" fmla="*/ 7327900 w 8534400"/>
              <a:gd name="connsiteY58" fmla="*/ 1612900 h 3340100"/>
              <a:gd name="connsiteX59" fmla="*/ 7416800 w 8534400"/>
              <a:gd name="connsiteY59" fmla="*/ 2082800 h 3340100"/>
              <a:gd name="connsiteX60" fmla="*/ 7518400 w 8534400"/>
              <a:gd name="connsiteY60" fmla="*/ 1689100 h 3340100"/>
              <a:gd name="connsiteX61" fmla="*/ 7569200 w 8534400"/>
              <a:gd name="connsiteY61" fmla="*/ 1257300 h 3340100"/>
              <a:gd name="connsiteX62" fmla="*/ 7632700 w 8534400"/>
              <a:gd name="connsiteY62" fmla="*/ 2197100 h 3340100"/>
              <a:gd name="connsiteX63" fmla="*/ 7747000 w 8534400"/>
              <a:gd name="connsiteY63" fmla="*/ 2527300 h 3340100"/>
              <a:gd name="connsiteX64" fmla="*/ 7835900 w 8534400"/>
              <a:gd name="connsiteY64" fmla="*/ 1968500 h 3340100"/>
              <a:gd name="connsiteX65" fmla="*/ 7962900 w 8534400"/>
              <a:gd name="connsiteY65" fmla="*/ 2146300 h 3340100"/>
              <a:gd name="connsiteX66" fmla="*/ 8115300 w 8534400"/>
              <a:gd name="connsiteY66" fmla="*/ 1257300 h 3340100"/>
              <a:gd name="connsiteX67" fmla="*/ 8255000 w 8534400"/>
              <a:gd name="connsiteY67" fmla="*/ 2171700 h 3340100"/>
              <a:gd name="connsiteX68" fmla="*/ 8305800 w 8534400"/>
              <a:gd name="connsiteY68" fmla="*/ 2044700 h 3340100"/>
              <a:gd name="connsiteX69" fmla="*/ 8343900 w 8534400"/>
              <a:gd name="connsiteY69" fmla="*/ 2171700 h 3340100"/>
              <a:gd name="connsiteX70" fmla="*/ 8382000 w 8534400"/>
              <a:gd name="connsiteY70" fmla="*/ 2032000 h 3340100"/>
              <a:gd name="connsiteX71" fmla="*/ 8534400 w 8534400"/>
              <a:gd name="connsiteY71" fmla="*/ 1317172 h 33401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263900 w 8534400"/>
              <a:gd name="connsiteY26" fmla="*/ 2184400 h 3238500"/>
              <a:gd name="connsiteX27" fmla="*/ 3340100 w 8534400"/>
              <a:gd name="connsiteY27" fmla="*/ 2438400 h 3238500"/>
              <a:gd name="connsiteX28" fmla="*/ 3492500 w 8534400"/>
              <a:gd name="connsiteY28" fmla="*/ 1803400 h 3238500"/>
              <a:gd name="connsiteX29" fmla="*/ 3670300 w 8534400"/>
              <a:gd name="connsiteY29" fmla="*/ 2349500 h 3238500"/>
              <a:gd name="connsiteX30" fmla="*/ 3733800 w 8534400"/>
              <a:gd name="connsiteY30" fmla="*/ 2146300 h 3238500"/>
              <a:gd name="connsiteX31" fmla="*/ 3915743 w 8534400"/>
              <a:gd name="connsiteY31" fmla="*/ 0 h 3238500"/>
              <a:gd name="connsiteX32" fmla="*/ 4216400 w 8534400"/>
              <a:gd name="connsiteY32" fmla="*/ 1562100 h 3238500"/>
              <a:gd name="connsiteX33" fmla="*/ 4330700 w 8534400"/>
              <a:gd name="connsiteY33" fmla="*/ 3238500 h 3238500"/>
              <a:gd name="connsiteX34" fmla="*/ 4597400 w 8534400"/>
              <a:gd name="connsiteY34" fmla="*/ 1270000 h 3238500"/>
              <a:gd name="connsiteX35" fmla="*/ 4686300 w 8534400"/>
              <a:gd name="connsiteY35" fmla="*/ 1295400 h 3238500"/>
              <a:gd name="connsiteX36" fmla="*/ 4724400 w 8534400"/>
              <a:gd name="connsiteY36" fmla="*/ 850900 h 3238500"/>
              <a:gd name="connsiteX37" fmla="*/ 4876800 w 8534400"/>
              <a:gd name="connsiteY37" fmla="*/ 2374900 h 3238500"/>
              <a:gd name="connsiteX38" fmla="*/ 4965700 w 8534400"/>
              <a:gd name="connsiteY38" fmla="*/ 2120900 h 3238500"/>
              <a:gd name="connsiteX39" fmla="*/ 5067300 w 8534400"/>
              <a:gd name="connsiteY39" fmla="*/ 1955800 h 3238500"/>
              <a:gd name="connsiteX40" fmla="*/ 5156200 w 8534400"/>
              <a:gd name="connsiteY40" fmla="*/ 2019300 h 3238500"/>
              <a:gd name="connsiteX41" fmla="*/ 5308600 w 8534400"/>
              <a:gd name="connsiteY41" fmla="*/ 1333500 h 3238500"/>
              <a:gd name="connsiteX42" fmla="*/ 5486400 w 8534400"/>
              <a:gd name="connsiteY42" fmla="*/ 2400300 h 3238500"/>
              <a:gd name="connsiteX43" fmla="*/ 5562600 w 8534400"/>
              <a:gd name="connsiteY43" fmla="*/ 2133600 h 3238500"/>
              <a:gd name="connsiteX44" fmla="*/ 5664200 w 8534400"/>
              <a:gd name="connsiteY44" fmla="*/ 2247900 h 3238500"/>
              <a:gd name="connsiteX45" fmla="*/ 5816600 w 8534400"/>
              <a:gd name="connsiteY45" fmla="*/ 1574800 h 3238500"/>
              <a:gd name="connsiteX46" fmla="*/ 5969000 w 8534400"/>
              <a:gd name="connsiteY46" fmla="*/ 2070100 h 3238500"/>
              <a:gd name="connsiteX47" fmla="*/ 6032500 w 8534400"/>
              <a:gd name="connsiteY47" fmla="*/ 1854200 h 3238500"/>
              <a:gd name="connsiteX48" fmla="*/ 6108700 w 8534400"/>
              <a:gd name="connsiteY48" fmla="*/ 1841500 h 3238500"/>
              <a:gd name="connsiteX49" fmla="*/ 6223000 w 8534400"/>
              <a:gd name="connsiteY49" fmla="*/ 2527300 h 3238500"/>
              <a:gd name="connsiteX50" fmla="*/ 6362700 w 8534400"/>
              <a:gd name="connsiteY50" fmla="*/ 2540000 h 3238500"/>
              <a:gd name="connsiteX51" fmla="*/ 6400800 w 8534400"/>
              <a:gd name="connsiteY51" fmla="*/ 2438400 h 3238500"/>
              <a:gd name="connsiteX52" fmla="*/ 6438900 w 8534400"/>
              <a:gd name="connsiteY52" fmla="*/ 2590800 h 3238500"/>
              <a:gd name="connsiteX53" fmla="*/ 6540500 w 8534400"/>
              <a:gd name="connsiteY53" fmla="*/ 2705100 h 3238500"/>
              <a:gd name="connsiteX54" fmla="*/ 6743700 w 8534400"/>
              <a:gd name="connsiteY54" fmla="*/ 177800 h 3238500"/>
              <a:gd name="connsiteX55" fmla="*/ 6845300 w 8534400"/>
              <a:gd name="connsiteY55" fmla="*/ 228600 h 3238500"/>
              <a:gd name="connsiteX56" fmla="*/ 6934200 w 8534400"/>
              <a:gd name="connsiteY56" fmla="*/ 850900 h 3238500"/>
              <a:gd name="connsiteX57" fmla="*/ 7175500 w 8534400"/>
              <a:gd name="connsiteY57" fmla="*/ 2590800 h 3238500"/>
              <a:gd name="connsiteX58" fmla="*/ 7327900 w 8534400"/>
              <a:gd name="connsiteY58" fmla="*/ 1511300 h 3238500"/>
              <a:gd name="connsiteX59" fmla="*/ 7416800 w 8534400"/>
              <a:gd name="connsiteY59" fmla="*/ 1981200 h 3238500"/>
              <a:gd name="connsiteX60" fmla="*/ 7518400 w 8534400"/>
              <a:gd name="connsiteY60" fmla="*/ 1587500 h 3238500"/>
              <a:gd name="connsiteX61" fmla="*/ 7569200 w 8534400"/>
              <a:gd name="connsiteY61" fmla="*/ 1155700 h 3238500"/>
              <a:gd name="connsiteX62" fmla="*/ 7632700 w 8534400"/>
              <a:gd name="connsiteY62" fmla="*/ 2095500 h 3238500"/>
              <a:gd name="connsiteX63" fmla="*/ 7747000 w 8534400"/>
              <a:gd name="connsiteY63" fmla="*/ 2425700 h 3238500"/>
              <a:gd name="connsiteX64" fmla="*/ 7835900 w 8534400"/>
              <a:gd name="connsiteY64" fmla="*/ 1866900 h 3238500"/>
              <a:gd name="connsiteX65" fmla="*/ 7962900 w 8534400"/>
              <a:gd name="connsiteY65" fmla="*/ 2044700 h 3238500"/>
              <a:gd name="connsiteX66" fmla="*/ 8115300 w 8534400"/>
              <a:gd name="connsiteY66" fmla="*/ 1155700 h 3238500"/>
              <a:gd name="connsiteX67" fmla="*/ 8255000 w 8534400"/>
              <a:gd name="connsiteY67" fmla="*/ 2070100 h 3238500"/>
              <a:gd name="connsiteX68" fmla="*/ 8305800 w 8534400"/>
              <a:gd name="connsiteY68" fmla="*/ 1943100 h 3238500"/>
              <a:gd name="connsiteX69" fmla="*/ 8343900 w 8534400"/>
              <a:gd name="connsiteY69" fmla="*/ 2070100 h 3238500"/>
              <a:gd name="connsiteX70" fmla="*/ 8382000 w 8534400"/>
              <a:gd name="connsiteY70" fmla="*/ 1930400 h 3238500"/>
              <a:gd name="connsiteX71" fmla="*/ 8534400 w 8534400"/>
              <a:gd name="connsiteY71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401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6400 w 8534400"/>
              <a:gd name="connsiteY31" fmla="*/ 15621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6400 w 8534400"/>
              <a:gd name="connsiteY31" fmla="*/ 15621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1750 w 8534400"/>
              <a:gd name="connsiteY31" fmla="*/ 10795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160600 w 8534400"/>
              <a:gd name="connsiteY31" fmla="*/ 108585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686300 w 8534400"/>
              <a:gd name="connsiteY34" fmla="*/ 1295400 h 3187700"/>
              <a:gd name="connsiteX35" fmla="*/ 4724400 w 8534400"/>
              <a:gd name="connsiteY35" fmla="*/ 850900 h 3187700"/>
              <a:gd name="connsiteX36" fmla="*/ 4876800 w 8534400"/>
              <a:gd name="connsiteY36" fmla="*/ 2374900 h 3187700"/>
              <a:gd name="connsiteX37" fmla="*/ 4965700 w 8534400"/>
              <a:gd name="connsiteY37" fmla="*/ 2120900 h 3187700"/>
              <a:gd name="connsiteX38" fmla="*/ 5067300 w 8534400"/>
              <a:gd name="connsiteY38" fmla="*/ 1955800 h 3187700"/>
              <a:gd name="connsiteX39" fmla="*/ 5156200 w 8534400"/>
              <a:gd name="connsiteY39" fmla="*/ 2019300 h 3187700"/>
              <a:gd name="connsiteX40" fmla="*/ 5308600 w 8534400"/>
              <a:gd name="connsiteY40" fmla="*/ 1333500 h 3187700"/>
              <a:gd name="connsiteX41" fmla="*/ 5486400 w 8534400"/>
              <a:gd name="connsiteY41" fmla="*/ 2400300 h 3187700"/>
              <a:gd name="connsiteX42" fmla="*/ 5562600 w 8534400"/>
              <a:gd name="connsiteY42" fmla="*/ 2133600 h 3187700"/>
              <a:gd name="connsiteX43" fmla="*/ 5664200 w 8534400"/>
              <a:gd name="connsiteY43" fmla="*/ 2247900 h 3187700"/>
              <a:gd name="connsiteX44" fmla="*/ 5816600 w 8534400"/>
              <a:gd name="connsiteY44" fmla="*/ 1574800 h 3187700"/>
              <a:gd name="connsiteX45" fmla="*/ 5969000 w 8534400"/>
              <a:gd name="connsiteY45" fmla="*/ 2070100 h 3187700"/>
              <a:gd name="connsiteX46" fmla="*/ 6032500 w 8534400"/>
              <a:gd name="connsiteY46" fmla="*/ 1854200 h 3187700"/>
              <a:gd name="connsiteX47" fmla="*/ 6108700 w 8534400"/>
              <a:gd name="connsiteY47" fmla="*/ 1841500 h 3187700"/>
              <a:gd name="connsiteX48" fmla="*/ 6223000 w 8534400"/>
              <a:gd name="connsiteY48" fmla="*/ 2527300 h 3187700"/>
              <a:gd name="connsiteX49" fmla="*/ 6362700 w 8534400"/>
              <a:gd name="connsiteY49" fmla="*/ 2540000 h 3187700"/>
              <a:gd name="connsiteX50" fmla="*/ 6400800 w 8534400"/>
              <a:gd name="connsiteY50" fmla="*/ 2438400 h 3187700"/>
              <a:gd name="connsiteX51" fmla="*/ 6438900 w 8534400"/>
              <a:gd name="connsiteY51" fmla="*/ 2590800 h 3187700"/>
              <a:gd name="connsiteX52" fmla="*/ 6540500 w 8534400"/>
              <a:gd name="connsiteY52" fmla="*/ 2705100 h 3187700"/>
              <a:gd name="connsiteX53" fmla="*/ 6743700 w 8534400"/>
              <a:gd name="connsiteY53" fmla="*/ 177800 h 3187700"/>
              <a:gd name="connsiteX54" fmla="*/ 6845300 w 8534400"/>
              <a:gd name="connsiteY54" fmla="*/ 228600 h 3187700"/>
              <a:gd name="connsiteX55" fmla="*/ 6934200 w 8534400"/>
              <a:gd name="connsiteY55" fmla="*/ 850900 h 3187700"/>
              <a:gd name="connsiteX56" fmla="*/ 7175500 w 8534400"/>
              <a:gd name="connsiteY56" fmla="*/ 2590800 h 3187700"/>
              <a:gd name="connsiteX57" fmla="*/ 7327900 w 8534400"/>
              <a:gd name="connsiteY57" fmla="*/ 1511300 h 3187700"/>
              <a:gd name="connsiteX58" fmla="*/ 7416800 w 8534400"/>
              <a:gd name="connsiteY58" fmla="*/ 1981200 h 3187700"/>
              <a:gd name="connsiteX59" fmla="*/ 7518400 w 8534400"/>
              <a:gd name="connsiteY59" fmla="*/ 1587500 h 3187700"/>
              <a:gd name="connsiteX60" fmla="*/ 7569200 w 8534400"/>
              <a:gd name="connsiteY60" fmla="*/ 1155700 h 3187700"/>
              <a:gd name="connsiteX61" fmla="*/ 7632700 w 8534400"/>
              <a:gd name="connsiteY61" fmla="*/ 2095500 h 3187700"/>
              <a:gd name="connsiteX62" fmla="*/ 7747000 w 8534400"/>
              <a:gd name="connsiteY62" fmla="*/ 2425700 h 3187700"/>
              <a:gd name="connsiteX63" fmla="*/ 7835900 w 8534400"/>
              <a:gd name="connsiteY63" fmla="*/ 1866900 h 3187700"/>
              <a:gd name="connsiteX64" fmla="*/ 7962900 w 8534400"/>
              <a:gd name="connsiteY64" fmla="*/ 2044700 h 3187700"/>
              <a:gd name="connsiteX65" fmla="*/ 8115300 w 8534400"/>
              <a:gd name="connsiteY65" fmla="*/ 1155700 h 3187700"/>
              <a:gd name="connsiteX66" fmla="*/ 8255000 w 8534400"/>
              <a:gd name="connsiteY66" fmla="*/ 2070100 h 3187700"/>
              <a:gd name="connsiteX67" fmla="*/ 8305800 w 8534400"/>
              <a:gd name="connsiteY67" fmla="*/ 1943100 h 3187700"/>
              <a:gd name="connsiteX68" fmla="*/ 8343900 w 8534400"/>
              <a:gd name="connsiteY68" fmla="*/ 2070100 h 3187700"/>
              <a:gd name="connsiteX69" fmla="*/ 8382000 w 8534400"/>
              <a:gd name="connsiteY69" fmla="*/ 1930400 h 3187700"/>
              <a:gd name="connsiteX70" fmla="*/ 8534400 w 8534400"/>
              <a:gd name="connsiteY70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724400 w 8534400"/>
              <a:gd name="connsiteY34" fmla="*/ 8509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816600 w 8534400"/>
              <a:gd name="connsiteY42" fmla="*/ 1574800 h 3187700"/>
              <a:gd name="connsiteX43" fmla="*/ 5969000 w 8534400"/>
              <a:gd name="connsiteY43" fmla="*/ 2070100 h 3187700"/>
              <a:gd name="connsiteX44" fmla="*/ 6032500 w 8534400"/>
              <a:gd name="connsiteY44" fmla="*/ 1854200 h 3187700"/>
              <a:gd name="connsiteX45" fmla="*/ 6108700 w 8534400"/>
              <a:gd name="connsiteY45" fmla="*/ 1841500 h 3187700"/>
              <a:gd name="connsiteX46" fmla="*/ 6223000 w 8534400"/>
              <a:gd name="connsiteY46" fmla="*/ 2527300 h 3187700"/>
              <a:gd name="connsiteX47" fmla="*/ 6362700 w 8534400"/>
              <a:gd name="connsiteY47" fmla="*/ 2540000 h 3187700"/>
              <a:gd name="connsiteX48" fmla="*/ 6400800 w 8534400"/>
              <a:gd name="connsiteY48" fmla="*/ 2438400 h 3187700"/>
              <a:gd name="connsiteX49" fmla="*/ 6438900 w 8534400"/>
              <a:gd name="connsiteY49" fmla="*/ 2590800 h 3187700"/>
              <a:gd name="connsiteX50" fmla="*/ 6540500 w 8534400"/>
              <a:gd name="connsiteY50" fmla="*/ 2705100 h 3187700"/>
              <a:gd name="connsiteX51" fmla="*/ 6743700 w 8534400"/>
              <a:gd name="connsiteY51" fmla="*/ 177800 h 3187700"/>
              <a:gd name="connsiteX52" fmla="*/ 6845300 w 8534400"/>
              <a:gd name="connsiteY52" fmla="*/ 228600 h 3187700"/>
              <a:gd name="connsiteX53" fmla="*/ 6934200 w 8534400"/>
              <a:gd name="connsiteY53" fmla="*/ 850900 h 3187700"/>
              <a:gd name="connsiteX54" fmla="*/ 7175500 w 8534400"/>
              <a:gd name="connsiteY54" fmla="*/ 2590800 h 3187700"/>
              <a:gd name="connsiteX55" fmla="*/ 7327900 w 8534400"/>
              <a:gd name="connsiteY55" fmla="*/ 1511300 h 3187700"/>
              <a:gd name="connsiteX56" fmla="*/ 7416800 w 8534400"/>
              <a:gd name="connsiteY56" fmla="*/ 1981200 h 3187700"/>
              <a:gd name="connsiteX57" fmla="*/ 7518400 w 8534400"/>
              <a:gd name="connsiteY57" fmla="*/ 1587500 h 3187700"/>
              <a:gd name="connsiteX58" fmla="*/ 7569200 w 8534400"/>
              <a:gd name="connsiteY58" fmla="*/ 1155700 h 3187700"/>
              <a:gd name="connsiteX59" fmla="*/ 7632700 w 8534400"/>
              <a:gd name="connsiteY59" fmla="*/ 2095500 h 3187700"/>
              <a:gd name="connsiteX60" fmla="*/ 7747000 w 8534400"/>
              <a:gd name="connsiteY60" fmla="*/ 2425700 h 3187700"/>
              <a:gd name="connsiteX61" fmla="*/ 7835900 w 8534400"/>
              <a:gd name="connsiteY61" fmla="*/ 1866900 h 3187700"/>
              <a:gd name="connsiteX62" fmla="*/ 7962900 w 8534400"/>
              <a:gd name="connsiteY62" fmla="*/ 2044700 h 3187700"/>
              <a:gd name="connsiteX63" fmla="*/ 8115300 w 8534400"/>
              <a:gd name="connsiteY63" fmla="*/ 1155700 h 3187700"/>
              <a:gd name="connsiteX64" fmla="*/ 8255000 w 8534400"/>
              <a:gd name="connsiteY64" fmla="*/ 2070100 h 3187700"/>
              <a:gd name="connsiteX65" fmla="*/ 8305800 w 8534400"/>
              <a:gd name="connsiteY65" fmla="*/ 1943100 h 3187700"/>
              <a:gd name="connsiteX66" fmla="*/ 8343900 w 8534400"/>
              <a:gd name="connsiteY66" fmla="*/ 2070100 h 3187700"/>
              <a:gd name="connsiteX67" fmla="*/ 8382000 w 8534400"/>
              <a:gd name="connsiteY67" fmla="*/ 1930400 h 3187700"/>
              <a:gd name="connsiteX68" fmla="*/ 8534400 w 8534400"/>
              <a:gd name="connsiteY68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308600 w 8534400"/>
              <a:gd name="connsiteY38" fmla="*/ 1333500 h 3187700"/>
              <a:gd name="connsiteX39" fmla="*/ 5486400 w 8534400"/>
              <a:gd name="connsiteY39" fmla="*/ 2400300 h 3187700"/>
              <a:gd name="connsiteX40" fmla="*/ 5562600 w 8534400"/>
              <a:gd name="connsiteY40" fmla="*/ 2133600 h 3187700"/>
              <a:gd name="connsiteX41" fmla="*/ 5816600 w 8534400"/>
              <a:gd name="connsiteY41" fmla="*/ 1574800 h 3187700"/>
              <a:gd name="connsiteX42" fmla="*/ 5969000 w 8534400"/>
              <a:gd name="connsiteY42" fmla="*/ 2070100 h 3187700"/>
              <a:gd name="connsiteX43" fmla="*/ 6032500 w 8534400"/>
              <a:gd name="connsiteY43" fmla="*/ 1854200 h 3187700"/>
              <a:gd name="connsiteX44" fmla="*/ 6108700 w 8534400"/>
              <a:gd name="connsiteY44" fmla="*/ 1841500 h 3187700"/>
              <a:gd name="connsiteX45" fmla="*/ 6223000 w 8534400"/>
              <a:gd name="connsiteY45" fmla="*/ 2527300 h 3187700"/>
              <a:gd name="connsiteX46" fmla="*/ 6362700 w 8534400"/>
              <a:gd name="connsiteY46" fmla="*/ 2540000 h 3187700"/>
              <a:gd name="connsiteX47" fmla="*/ 6400800 w 8534400"/>
              <a:gd name="connsiteY47" fmla="*/ 2438400 h 3187700"/>
              <a:gd name="connsiteX48" fmla="*/ 6438900 w 8534400"/>
              <a:gd name="connsiteY48" fmla="*/ 2590800 h 3187700"/>
              <a:gd name="connsiteX49" fmla="*/ 6540500 w 8534400"/>
              <a:gd name="connsiteY49" fmla="*/ 2705100 h 3187700"/>
              <a:gd name="connsiteX50" fmla="*/ 6743700 w 8534400"/>
              <a:gd name="connsiteY50" fmla="*/ 177800 h 3187700"/>
              <a:gd name="connsiteX51" fmla="*/ 6845300 w 8534400"/>
              <a:gd name="connsiteY51" fmla="*/ 228600 h 3187700"/>
              <a:gd name="connsiteX52" fmla="*/ 6934200 w 8534400"/>
              <a:gd name="connsiteY52" fmla="*/ 850900 h 3187700"/>
              <a:gd name="connsiteX53" fmla="*/ 7175500 w 8534400"/>
              <a:gd name="connsiteY53" fmla="*/ 2590800 h 3187700"/>
              <a:gd name="connsiteX54" fmla="*/ 7327900 w 8534400"/>
              <a:gd name="connsiteY54" fmla="*/ 1511300 h 3187700"/>
              <a:gd name="connsiteX55" fmla="*/ 7416800 w 8534400"/>
              <a:gd name="connsiteY55" fmla="*/ 1981200 h 3187700"/>
              <a:gd name="connsiteX56" fmla="*/ 7518400 w 8534400"/>
              <a:gd name="connsiteY56" fmla="*/ 1587500 h 3187700"/>
              <a:gd name="connsiteX57" fmla="*/ 7569200 w 8534400"/>
              <a:gd name="connsiteY57" fmla="*/ 1155700 h 3187700"/>
              <a:gd name="connsiteX58" fmla="*/ 7632700 w 8534400"/>
              <a:gd name="connsiteY58" fmla="*/ 2095500 h 3187700"/>
              <a:gd name="connsiteX59" fmla="*/ 7747000 w 8534400"/>
              <a:gd name="connsiteY59" fmla="*/ 2425700 h 3187700"/>
              <a:gd name="connsiteX60" fmla="*/ 7835900 w 8534400"/>
              <a:gd name="connsiteY60" fmla="*/ 1866900 h 3187700"/>
              <a:gd name="connsiteX61" fmla="*/ 7962900 w 8534400"/>
              <a:gd name="connsiteY61" fmla="*/ 2044700 h 3187700"/>
              <a:gd name="connsiteX62" fmla="*/ 8115300 w 8534400"/>
              <a:gd name="connsiteY62" fmla="*/ 1155700 h 3187700"/>
              <a:gd name="connsiteX63" fmla="*/ 8255000 w 8534400"/>
              <a:gd name="connsiteY63" fmla="*/ 2070100 h 3187700"/>
              <a:gd name="connsiteX64" fmla="*/ 8305800 w 8534400"/>
              <a:gd name="connsiteY64" fmla="*/ 1943100 h 3187700"/>
              <a:gd name="connsiteX65" fmla="*/ 8343900 w 8534400"/>
              <a:gd name="connsiteY65" fmla="*/ 2070100 h 3187700"/>
              <a:gd name="connsiteX66" fmla="*/ 8382000 w 8534400"/>
              <a:gd name="connsiteY66" fmla="*/ 1930400 h 3187700"/>
              <a:gd name="connsiteX67" fmla="*/ 8534400 w 8534400"/>
              <a:gd name="connsiteY67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364401 w 8534400"/>
              <a:gd name="connsiteY38" fmla="*/ 1149350 h 3187700"/>
              <a:gd name="connsiteX39" fmla="*/ 5486400 w 8534400"/>
              <a:gd name="connsiteY39" fmla="*/ 2400300 h 3187700"/>
              <a:gd name="connsiteX40" fmla="*/ 5562600 w 8534400"/>
              <a:gd name="connsiteY40" fmla="*/ 2133600 h 3187700"/>
              <a:gd name="connsiteX41" fmla="*/ 5816600 w 8534400"/>
              <a:gd name="connsiteY41" fmla="*/ 1574800 h 3187700"/>
              <a:gd name="connsiteX42" fmla="*/ 5969000 w 8534400"/>
              <a:gd name="connsiteY42" fmla="*/ 2070100 h 3187700"/>
              <a:gd name="connsiteX43" fmla="*/ 6032500 w 8534400"/>
              <a:gd name="connsiteY43" fmla="*/ 1854200 h 3187700"/>
              <a:gd name="connsiteX44" fmla="*/ 6108700 w 8534400"/>
              <a:gd name="connsiteY44" fmla="*/ 1841500 h 3187700"/>
              <a:gd name="connsiteX45" fmla="*/ 6223000 w 8534400"/>
              <a:gd name="connsiteY45" fmla="*/ 2527300 h 3187700"/>
              <a:gd name="connsiteX46" fmla="*/ 6362700 w 8534400"/>
              <a:gd name="connsiteY46" fmla="*/ 2540000 h 3187700"/>
              <a:gd name="connsiteX47" fmla="*/ 6400800 w 8534400"/>
              <a:gd name="connsiteY47" fmla="*/ 2438400 h 3187700"/>
              <a:gd name="connsiteX48" fmla="*/ 6438900 w 8534400"/>
              <a:gd name="connsiteY48" fmla="*/ 2590800 h 3187700"/>
              <a:gd name="connsiteX49" fmla="*/ 6540500 w 8534400"/>
              <a:gd name="connsiteY49" fmla="*/ 2705100 h 3187700"/>
              <a:gd name="connsiteX50" fmla="*/ 6743700 w 8534400"/>
              <a:gd name="connsiteY50" fmla="*/ 177800 h 3187700"/>
              <a:gd name="connsiteX51" fmla="*/ 6845300 w 8534400"/>
              <a:gd name="connsiteY51" fmla="*/ 228600 h 3187700"/>
              <a:gd name="connsiteX52" fmla="*/ 6934200 w 8534400"/>
              <a:gd name="connsiteY52" fmla="*/ 850900 h 3187700"/>
              <a:gd name="connsiteX53" fmla="*/ 7175500 w 8534400"/>
              <a:gd name="connsiteY53" fmla="*/ 2590800 h 3187700"/>
              <a:gd name="connsiteX54" fmla="*/ 7327900 w 8534400"/>
              <a:gd name="connsiteY54" fmla="*/ 1511300 h 3187700"/>
              <a:gd name="connsiteX55" fmla="*/ 7416800 w 8534400"/>
              <a:gd name="connsiteY55" fmla="*/ 1981200 h 3187700"/>
              <a:gd name="connsiteX56" fmla="*/ 7518400 w 8534400"/>
              <a:gd name="connsiteY56" fmla="*/ 1587500 h 3187700"/>
              <a:gd name="connsiteX57" fmla="*/ 7569200 w 8534400"/>
              <a:gd name="connsiteY57" fmla="*/ 1155700 h 3187700"/>
              <a:gd name="connsiteX58" fmla="*/ 7632700 w 8534400"/>
              <a:gd name="connsiteY58" fmla="*/ 2095500 h 3187700"/>
              <a:gd name="connsiteX59" fmla="*/ 7747000 w 8534400"/>
              <a:gd name="connsiteY59" fmla="*/ 2425700 h 3187700"/>
              <a:gd name="connsiteX60" fmla="*/ 7835900 w 8534400"/>
              <a:gd name="connsiteY60" fmla="*/ 1866900 h 3187700"/>
              <a:gd name="connsiteX61" fmla="*/ 7962900 w 8534400"/>
              <a:gd name="connsiteY61" fmla="*/ 2044700 h 3187700"/>
              <a:gd name="connsiteX62" fmla="*/ 8115300 w 8534400"/>
              <a:gd name="connsiteY62" fmla="*/ 1155700 h 3187700"/>
              <a:gd name="connsiteX63" fmla="*/ 8255000 w 8534400"/>
              <a:gd name="connsiteY63" fmla="*/ 2070100 h 3187700"/>
              <a:gd name="connsiteX64" fmla="*/ 8305800 w 8534400"/>
              <a:gd name="connsiteY64" fmla="*/ 1943100 h 3187700"/>
              <a:gd name="connsiteX65" fmla="*/ 8343900 w 8534400"/>
              <a:gd name="connsiteY65" fmla="*/ 2070100 h 3187700"/>
              <a:gd name="connsiteX66" fmla="*/ 8382000 w 8534400"/>
              <a:gd name="connsiteY66" fmla="*/ 1930400 h 3187700"/>
              <a:gd name="connsiteX67" fmla="*/ 8534400 w 8534400"/>
              <a:gd name="connsiteY67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00800 w 8534400"/>
              <a:gd name="connsiteY46" fmla="*/ 2438400 h 3187700"/>
              <a:gd name="connsiteX47" fmla="*/ 6438900 w 8534400"/>
              <a:gd name="connsiteY47" fmla="*/ 2590800 h 3187700"/>
              <a:gd name="connsiteX48" fmla="*/ 6540500 w 8534400"/>
              <a:gd name="connsiteY48" fmla="*/ 2705100 h 3187700"/>
              <a:gd name="connsiteX49" fmla="*/ 6743700 w 8534400"/>
              <a:gd name="connsiteY49" fmla="*/ 177800 h 3187700"/>
              <a:gd name="connsiteX50" fmla="*/ 6845300 w 8534400"/>
              <a:gd name="connsiteY50" fmla="*/ 228600 h 3187700"/>
              <a:gd name="connsiteX51" fmla="*/ 6934200 w 8534400"/>
              <a:gd name="connsiteY51" fmla="*/ 850900 h 3187700"/>
              <a:gd name="connsiteX52" fmla="*/ 7175500 w 8534400"/>
              <a:gd name="connsiteY52" fmla="*/ 2590800 h 3187700"/>
              <a:gd name="connsiteX53" fmla="*/ 7327900 w 8534400"/>
              <a:gd name="connsiteY53" fmla="*/ 1511300 h 3187700"/>
              <a:gd name="connsiteX54" fmla="*/ 7416800 w 8534400"/>
              <a:gd name="connsiteY54" fmla="*/ 1981200 h 3187700"/>
              <a:gd name="connsiteX55" fmla="*/ 7518400 w 8534400"/>
              <a:gd name="connsiteY55" fmla="*/ 1587500 h 3187700"/>
              <a:gd name="connsiteX56" fmla="*/ 7569200 w 8534400"/>
              <a:gd name="connsiteY56" fmla="*/ 1155700 h 3187700"/>
              <a:gd name="connsiteX57" fmla="*/ 7632700 w 8534400"/>
              <a:gd name="connsiteY57" fmla="*/ 2095500 h 3187700"/>
              <a:gd name="connsiteX58" fmla="*/ 7747000 w 8534400"/>
              <a:gd name="connsiteY58" fmla="*/ 2425700 h 3187700"/>
              <a:gd name="connsiteX59" fmla="*/ 7835900 w 8534400"/>
              <a:gd name="connsiteY59" fmla="*/ 1866900 h 3187700"/>
              <a:gd name="connsiteX60" fmla="*/ 7962900 w 8534400"/>
              <a:gd name="connsiteY60" fmla="*/ 2044700 h 3187700"/>
              <a:gd name="connsiteX61" fmla="*/ 8115300 w 8534400"/>
              <a:gd name="connsiteY61" fmla="*/ 1155700 h 3187700"/>
              <a:gd name="connsiteX62" fmla="*/ 8255000 w 8534400"/>
              <a:gd name="connsiteY62" fmla="*/ 2070100 h 3187700"/>
              <a:gd name="connsiteX63" fmla="*/ 8305800 w 8534400"/>
              <a:gd name="connsiteY63" fmla="*/ 1943100 h 3187700"/>
              <a:gd name="connsiteX64" fmla="*/ 8343900 w 8534400"/>
              <a:gd name="connsiteY64" fmla="*/ 2070100 h 3187700"/>
              <a:gd name="connsiteX65" fmla="*/ 8382000 w 8534400"/>
              <a:gd name="connsiteY65" fmla="*/ 1930400 h 3187700"/>
              <a:gd name="connsiteX66" fmla="*/ 8534400 w 8534400"/>
              <a:gd name="connsiteY66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00800 w 8534400"/>
              <a:gd name="connsiteY46" fmla="*/ 2438400 h 3187700"/>
              <a:gd name="connsiteX47" fmla="*/ 6438900 w 8534400"/>
              <a:gd name="connsiteY47" fmla="*/ 2590800 h 3187700"/>
              <a:gd name="connsiteX48" fmla="*/ 6540500 w 8534400"/>
              <a:gd name="connsiteY48" fmla="*/ 2705100 h 3187700"/>
              <a:gd name="connsiteX49" fmla="*/ 6743700 w 8534400"/>
              <a:gd name="connsiteY49" fmla="*/ 177800 h 3187700"/>
              <a:gd name="connsiteX50" fmla="*/ 6845300 w 8534400"/>
              <a:gd name="connsiteY50" fmla="*/ 228600 h 3187700"/>
              <a:gd name="connsiteX51" fmla="*/ 6934200 w 8534400"/>
              <a:gd name="connsiteY51" fmla="*/ 850900 h 3187700"/>
              <a:gd name="connsiteX52" fmla="*/ 7175500 w 8534400"/>
              <a:gd name="connsiteY52" fmla="*/ 2590800 h 3187700"/>
              <a:gd name="connsiteX53" fmla="*/ 7327900 w 8534400"/>
              <a:gd name="connsiteY53" fmla="*/ 1511300 h 3187700"/>
              <a:gd name="connsiteX54" fmla="*/ 7416800 w 8534400"/>
              <a:gd name="connsiteY54" fmla="*/ 1981200 h 3187700"/>
              <a:gd name="connsiteX55" fmla="*/ 7518400 w 8534400"/>
              <a:gd name="connsiteY55" fmla="*/ 1587500 h 3187700"/>
              <a:gd name="connsiteX56" fmla="*/ 7569200 w 8534400"/>
              <a:gd name="connsiteY56" fmla="*/ 1155700 h 3187700"/>
              <a:gd name="connsiteX57" fmla="*/ 7632700 w 8534400"/>
              <a:gd name="connsiteY57" fmla="*/ 2095500 h 3187700"/>
              <a:gd name="connsiteX58" fmla="*/ 7747000 w 8534400"/>
              <a:gd name="connsiteY58" fmla="*/ 2425700 h 3187700"/>
              <a:gd name="connsiteX59" fmla="*/ 7835900 w 8534400"/>
              <a:gd name="connsiteY59" fmla="*/ 1866900 h 3187700"/>
              <a:gd name="connsiteX60" fmla="*/ 7962900 w 8534400"/>
              <a:gd name="connsiteY60" fmla="*/ 2044700 h 3187700"/>
              <a:gd name="connsiteX61" fmla="*/ 8115300 w 8534400"/>
              <a:gd name="connsiteY61" fmla="*/ 1155700 h 3187700"/>
              <a:gd name="connsiteX62" fmla="*/ 8255000 w 8534400"/>
              <a:gd name="connsiteY62" fmla="*/ 2070100 h 3187700"/>
              <a:gd name="connsiteX63" fmla="*/ 8305800 w 8534400"/>
              <a:gd name="connsiteY63" fmla="*/ 1943100 h 3187700"/>
              <a:gd name="connsiteX64" fmla="*/ 8343900 w 8534400"/>
              <a:gd name="connsiteY64" fmla="*/ 2070100 h 3187700"/>
              <a:gd name="connsiteX65" fmla="*/ 8382000 w 8534400"/>
              <a:gd name="connsiteY65" fmla="*/ 1930400 h 3187700"/>
              <a:gd name="connsiteX66" fmla="*/ 8534400 w 8534400"/>
              <a:gd name="connsiteY66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38900 w 8534400"/>
              <a:gd name="connsiteY46" fmla="*/ 2590800 h 3187700"/>
              <a:gd name="connsiteX47" fmla="*/ 6540500 w 8534400"/>
              <a:gd name="connsiteY47" fmla="*/ 2705100 h 3187700"/>
              <a:gd name="connsiteX48" fmla="*/ 6743700 w 8534400"/>
              <a:gd name="connsiteY48" fmla="*/ 177800 h 3187700"/>
              <a:gd name="connsiteX49" fmla="*/ 6845300 w 8534400"/>
              <a:gd name="connsiteY49" fmla="*/ 228600 h 3187700"/>
              <a:gd name="connsiteX50" fmla="*/ 6934200 w 8534400"/>
              <a:gd name="connsiteY50" fmla="*/ 850900 h 3187700"/>
              <a:gd name="connsiteX51" fmla="*/ 7175500 w 8534400"/>
              <a:gd name="connsiteY51" fmla="*/ 2590800 h 3187700"/>
              <a:gd name="connsiteX52" fmla="*/ 7327900 w 8534400"/>
              <a:gd name="connsiteY52" fmla="*/ 1511300 h 3187700"/>
              <a:gd name="connsiteX53" fmla="*/ 7416800 w 8534400"/>
              <a:gd name="connsiteY53" fmla="*/ 1981200 h 3187700"/>
              <a:gd name="connsiteX54" fmla="*/ 7518400 w 8534400"/>
              <a:gd name="connsiteY54" fmla="*/ 1587500 h 3187700"/>
              <a:gd name="connsiteX55" fmla="*/ 7569200 w 8534400"/>
              <a:gd name="connsiteY55" fmla="*/ 1155700 h 3187700"/>
              <a:gd name="connsiteX56" fmla="*/ 7632700 w 8534400"/>
              <a:gd name="connsiteY56" fmla="*/ 2095500 h 3187700"/>
              <a:gd name="connsiteX57" fmla="*/ 7747000 w 8534400"/>
              <a:gd name="connsiteY57" fmla="*/ 2425700 h 3187700"/>
              <a:gd name="connsiteX58" fmla="*/ 7835900 w 8534400"/>
              <a:gd name="connsiteY58" fmla="*/ 1866900 h 3187700"/>
              <a:gd name="connsiteX59" fmla="*/ 7962900 w 8534400"/>
              <a:gd name="connsiteY59" fmla="*/ 2044700 h 3187700"/>
              <a:gd name="connsiteX60" fmla="*/ 8115300 w 8534400"/>
              <a:gd name="connsiteY60" fmla="*/ 1155700 h 3187700"/>
              <a:gd name="connsiteX61" fmla="*/ 8255000 w 8534400"/>
              <a:gd name="connsiteY61" fmla="*/ 2070100 h 3187700"/>
              <a:gd name="connsiteX62" fmla="*/ 8305800 w 8534400"/>
              <a:gd name="connsiteY62" fmla="*/ 1943100 h 3187700"/>
              <a:gd name="connsiteX63" fmla="*/ 8343900 w 8534400"/>
              <a:gd name="connsiteY63" fmla="*/ 2070100 h 3187700"/>
              <a:gd name="connsiteX64" fmla="*/ 8382000 w 8534400"/>
              <a:gd name="connsiteY64" fmla="*/ 1930400 h 3187700"/>
              <a:gd name="connsiteX65" fmla="*/ 8534400 w 8534400"/>
              <a:gd name="connsiteY65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540500 w 8534400"/>
              <a:gd name="connsiteY46" fmla="*/ 2705100 h 3187700"/>
              <a:gd name="connsiteX47" fmla="*/ 6743700 w 8534400"/>
              <a:gd name="connsiteY47" fmla="*/ 177800 h 3187700"/>
              <a:gd name="connsiteX48" fmla="*/ 6845300 w 8534400"/>
              <a:gd name="connsiteY48" fmla="*/ 228600 h 3187700"/>
              <a:gd name="connsiteX49" fmla="*/ 6934200 w 8534400"/>
              <a:gd name="connsiteY49" fmla="*/ 850900 h 3187700"/>
              <a:gd name="connsiteX50" fmla="*/ 7175500 w 8534400"/>
              <a:gd name="connsiteY50" fmla="*/ 2590800 h 3187700"/>
              <a:gd name="connsiteX51" fmla="*/ 7327900 w 8534400"/>
              <a:gd name="connsiteY51" fmla="*/ 1511300 h 3187700"/>
              <a:gd name="connsiteX52" fmla="*/ 7416800 w 8534400"/>
              <a:gd name="connsiteY52" fmla="*/ 1981200 h 3187700"/>
              <a:gd name="connsiteX53" fmla="*/ 7518400 w 8534400"/>
              <a:gd name="connsiteY53" fmla="*/ 1587500 h 3187700"/>
              <a:gd name="connsiteX54" fmla="*/ 7569200 w 8534400"/>
              <a:gd name="connsiteY54" fmla="*/ 1155700 h 3187700"/>
              <a:gd name="connsiteX55" fmla="*/ 7632700 w 8534400"/>
              <a:gd name="connsiteY55" fmla="*/ 2095500 h 3187700"/>
              <a:gd name="connsiteX56" fmla="*/ 7747000 w 8534400"/>
              <a:gd name="connsiteY56" fmla="*/ 2425700 h 3187700"/>
              <a:gd name="connsiteX57" fmla="*/ 7835900 w 8534400"/>
              <a:gd name="connsiteY57" fmla="*/ 1866900 h 3187700"/>
              <a:gd name="connsiteX58" fmla="*/ 7962900 w 8534400"/>
              <a:gd name="connsiteY58" fmla="*/ 2044700 h 3187700"/>
              <a:gd name="connsiteX59" fmla="*/ 8115300 w 8534400"/>
              <a:gd name="connsiteY59" fmla="*/ 1155700 h 3187700"/>
              <a:gd name="connsiteX60" fmla="*/ 8255000 w 8534400"/>
              <a:gd name="connsiteY60" fmla="*/ 2070100 h 3187700"/>
              <a:gd name="connsiteX61" fmla="*/ 8305800 w 8534400"/>
              <a:gd name="connsiteY61" fmla="*/ 1943100 h 3187700"/>
              <a:gd name="connsiteX62" fmla="*/ 8343900 w 8534400"/>
              <a:gd name="connsiteY62" fmla="*/ 2070100 h 3187700"/>
              <a:gd name="connsiteX63" fmla="*/ 8382000 w 8534400"/>
              <a:gd name="connsiteY63" fmla="*/ 1930400 h 3187700"/>
              <a:gd name="connsiteX64" fmla="*/ 8534400 w 8534400"/>
              <a:gd name="connsiteY64" fmla="*/ 1215572 h 318770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798801 w 8534400"/>
              <a:gd name="connsiteY34" fmla="*/ 800100 h 3172460"/>
              <a:gd name="connsiteX35" fmla="*/ 4876800 w 8534400"/>
              <a:gd name="connsiteY35" fmla="*/ 2374900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876800 w 8534400"/>
              <a:gd name="connsiteY35" fmla="*/ 2374900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915163 w 8534400"/>
              <a:gd name="connsiteY35" fmla="*/ 2379663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42180 w 8534400"/>
              <a:gd name="connsiteY43" fmla="*/ 128524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42180 w 8534400"/>
              <a:gd name="connsiteY43" fmla="*/ 128524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97981 w 8534400"/>
              <a:gd name="connsiteY43" fmla="*/ 122428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97981 w 8534400"/>
              <a:gd name="connsiteY43" fmla="*/ 1224280 h 3172460"/>
              <a:gd name="connsiteX44" fmla="*/ 6362700 w 8534400"/>
              <a:gd name="connsiteY44" fmla="*/ 2540000 h 3172460"/>
              <a:gd name="connsiteX45" fmla="*/ 6540500 w 8534400"/>
              <a:gd name="connsiteY45" fmla="*/ 2705100 h 3172460"/>
              <a:gd name="connsiteX46" fmla="*/ 6743700 w 8534400"/>
              <a:gd name="connsiteY46" fmla="*/ 177800 h 3172460"/>
              <a:gd name="connsiteX47" fmla="*/ 6845300 w 8534400"/>
              <a:gd name="connsiteY47" fmla="*/ 228600 h 3172460"/>
              <a:gd name="connsiteX48" fmla="*/ 6934200 w 8534400"/>
              <a:gd name="connsiteY48" fmla="*/ 850900 h 3172460"/>
              <a:gd name="connsiteX49" fmla="*/ 7175500 w 8534400"/>
              <a:gd name="connsiteY49" fmla="*/ 2590800 h 3172460"/>
              <a:gd name="connsiteX50" fmla="*/ 7327900 w 8534400"/>
              <a:gd name="connsiteY50" fmla="*/ 1511300 h 3172460"/>
              <a:gd name="connsiteX51" fmla="*/ 7416800 w 8534400"/>
              <a:gd name="connsiteY51" fmla="*/ 1981200 h 3172460"/>
              <a:gd name="connsiteX52" fmla="*/ 7518400 w 8534400"/>
              <a:gd name="connsiteY52" fmla="*/ 1587500 h 3172460"/>
              <a:gd name="connsiteX53" fmla="*/ 7569200 w 8534400"/>
              <a:gd name="connsiteY53" fmla="*/ 1155700 h 3172460"/>
              <a:gd name="connsiteX54" fmla="*/ 7632700 w 8534400"/>
              <a:gd name="connsiteY54" fmla="*/ 2095500 h 3172460"/>
              <a:gd name="connsiteX55" fmla="*/ 7747000 w 8534400"/>
              <a:gd name="connsiteY55" fmla="*/ 2425700 h 3172460"/>
              <a:gd name="connsiteX56" fmla="*/ 7835900 w 8534400"/>
              <a:gd name="connsiteY56" fmla="*/ 1866900 h 3172460"/>
              <a:gd name="connsiteX57" fmla="*/ 7962900 w 8534400"/>
              <a:gd name="connsiteY57" fmla="*/ 2044700 h 3172460"/>
              <a:gd name="connsiteX58" fmla="*/ 8115300 w 8534400"/>
              <a:gd name="connsiteY58" fmla="*/ 1155700 h 3172460"/>
              <a:gd name="connsiteX59" fmla="*/ 8255000 w 8534400"/>
              <a:gd name="connsiteY59" fmla="*/ 2070100 h 3172460"/>
              <a:gd name="connsiteX60" fmla="*/ 8305800 w 8534400"/>
              <a:gd name="connsiteY60" fmla="*/ 1943100 h 3172460"/>
              <a:gd name="connsiteX61" fmla="*/ 8343900 w 8534400"/>
              <a:gd name="connsiteY61" fmla="*/ 2070100 h 3172460"/>
              <a:gd name="connsiteX62" fmla="*/ 8382000 w 8534400"/>
              <a:gd name="connsiteY62" fmla="*/ 1930400 h 3172460"/>
              <a:gd name="connsiteX63" fmla="*/ 8534400 w 8534400"/>
              <a:gd name="connsiteY63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33484 w 8534400"/>
              <a:gd name="connsiteY22" fmla="*/ 2360168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3029141 w 8534400"/>
              <a:gd name="connsiteY23" fmla="*/ 1858264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88845 w 8534400"/>
              <a:gd name="connsiteY22" fmla="*/ 2384552 h 3172460"/>
              <a:gd name="connsiteX23" fmla="*/ 3029141 w 8534400"/>
              <a:gd name="connsiteY23" fmla="*/ 1858264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43900 w 8534400"/>
              <a:gd name="connsiteY58" fmla="*/ 2070100 h 3172460"/>
              <a:gd name="connsiteX59" fmla="*/ 8382000 w 8534400"/>
              <a:gd name="connsiteY59" fmla="*/ 1930400 h 3172460"/>
              <a:gd name="connsiteX60" fmla="*/ 8534400 w 8534400"/>
              <a:gd name="connsiteY60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82000 w 8534400"/>
              <a:gd name="connsiteY58" fmla="*/ 1930400 h 3172460"/>
              <a:gd name="connsiteX59" fmla="*/ 8534400 w 8534400"/>
              <a:gd name="connsiteY59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87580 w 8534400"/>
              <a:gd name="connsiteY58" fmla="*/ 1595120 h 3172460"/>
              <a:gd name="connsiteX59" fmla="*/ 8534400 w 8534400"/>
              <a:gd name="connsiteY59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87580 w 8534400"/>
              <a:gd name="connsiteY57" fmla="*/ 1595120 h 3172460"/>
              <a:gd name="connsiteX58" fmla="*/ 8534400 w 8534400"/>
              <a:gd name="connsiteY58" fmla="*/ 121557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387580 w 8562300"/>
              <a:gd name="connsiteY57" fmla="*/ 159512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370840 w 8562300"/>
              <a:gd name="connsiteY57" fmla="*/ 159512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409901 w 8562300"/>
              <a:gd name="connsiteY57" fmla="*/ 142748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7175500 w 8562300"/>
              <a:gd name="connsiteY44" fmla="*/ 2590800 h 3172460"/>
              <a:gd name="connsiteX45" fmla="*/ 7327900 w 8562300"/>
              <a:gd name="connsiteY45" fmla="*/ 1511300 h 3172460"/>
              <a:gd name="connsiteX46" fmla="*/ 7416800 w 8562300"/>
              <a:gd name="connsiteY46" fmla="*/ 1981200 h 3172460"/>
              <a:gd name="connsiteX47" fmla="*/ 7518400 w 8562300"/>
              <a:gd name="connsiteY47" fmla="*/ 1587500 h 3172460"/>
              <a:gd name="connsiteX48" fmla="*/ 7569200 w 8562300"/>
              <a:gd name="connsiteY48" fmla="*/ 1155700 h 3172460"/>
              <a:gd name="connsiteX49" fmla="*/ 7632700 w 8562300"/>
              <a:gd name="connsiteY49" fmla="*/ 2095500 h 3172460"/>
              <a:gd name="connsiteX50" fmla="*/ 7747000 w 8562300"/>
              <a:gd name="connsiteY50" fmla="*/ 2425700 h 3172460"/>
              <a:gd name="connsiteX51" fmla="*/ 7835900 w 8562300"/>
              <a:gd name="connsiteY51" fmla="*/ 1866900 h 3172460"/>
              <a:gd name="connsiteX52" fmla="*/ 7962900 w 8562300"/>
              <a:gd name="connsiteY52" fmla="*/ 2044700 h 3172460"/>
              <a:gd name="connsiteX53" fmla="*/ 8115300 w 8562300"/>
              <a:gd name="connsiteY53" fmla="*/ 1155700 h 3172460"/>
              <a:gd name="connsiteX54" fmla="*/ 8255000 w 8562300"/>
              <a:gd name="connsiteY54" fmla="*/ 2070100 h 3172460"/>
              <a:gd name="connsiteX55" fmla="*/ 8409901 w 8562300"/>
              <a:gd name="connsiteY55" fmla="*/ 1427480 h 3172460"/>
              <a:gd name="connsiteX56" fmla="*/ 8562300 w 8562300"/>
              <a:gd name="connsiteY56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38491 w 8562300"/>
              <a:gd name="connsiteY44" fmla="*/ 687578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900988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00988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8115300 w 8562300"/>
              <a:gd name="connsiteY53" fmla="*/ 1155700 h 3172460"/>
              <a:gd name="connsiteX54" fmla="*/ 8255000 w 8562300"/>
              <a:gd name="connsiteY54" fmla="*/ 2070100 h 3172460"/>
              <a:gd name="connsiteX55" fmla="*/ 8409901 w 8562300"/>
              <a:gd name="connsiteY55" fmla="*/ 1427480 h 3172460"/>
              <a:gd name="connsiteX56" fmla="*/ 8562300 w 8562300"/>
              <a:gd name="connsiteY56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69200 w 8562300"/>
              <a:gd name="connsiteY48" fmla="*/ 1155700 h 3172460"/>
              <a:gd name="connsiteX49" fmla="*/ 7632700 w 8562300"/>
              <a:gd name="connsiteY49" fmla="*/ 2095500 h 3172460"/>
              <a:gd name="connsiteX50" fmla="*/ 7747000 w 8562300"/>
              <a:gd name="connsiteY50" fmla="*/ 2425700 h 3172460"/>
              <a:gd name="connsiteX51" fmla="*/ 7835900 w 8562300"/>
              <a:gd name="connsiteY51" fmla="*/ 1866900 h 3172460"/>
              <a:gd name="connsiteX52" fmla="*/ 8115300 w 8562300"/>
              <a:gd name="connsiteY52" fmla="*/ 1155700 h 3172460"/>
              <a:gd name="connsiteX53" fmla="*/ 8255000 w 8562300"/>
              <a:gd name="connsiteY53" fmla="*/ 2070100 h 3172460"/>
              <a:gd name="connsiteX54" fmla="*/ 8409901 w 8562300"/>
              <a:gd name="connsiteY54" fmla="*/ 1427480 h 3172460"/>
              <a:gd name="connsiteX55" fmla="*/ 8562300 w 8562300"/>
              <a:gd name="connsiteY55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569200 w 8562300"/>
              <a:gd name="connsiteY47" fmla="*/ 1155700 h 3172460"/>
              <a:gd name="connsiteX48" fmla="*/ 7632700 w 8562300"/>
              <a:gd name="connsiteY48" fmla="*/ 2095500 h 3172460"/>
              <a:gd name="connsiteX49" fmla="*/ 7747000 w 8562300"/>
              <a:gd name="connsiteY49" fmla="*/ 2425700 h 3172460"/>
              <a:gd name="connsiteX50" fmla="*/ 7835900 w 8562300"/>
              <a:gd name="connsiteY50" fmla="*/ 1866900 h 3172460"/>
              <a:gd name="connsiteX51" fmla="*/ 8115300 w 8562300"/>
              <a:gd name="connsiteY51" fmla="*/ 1155700 h 3172460"/>
              <a:gd name="connsiteX52" fmla="*/ 8255000 w 8562300"/>
              <a:gd name="connsiteY52" fmla="*/ 2070100 h 3172460"/>
              <a:gd name="connsiteX53" fmla="*/ 8409901 w 8562300"/>
              <a:gd name="connsiteY53" fmla="*/ 1427480 h 3172460"/>
              <a:gd name="connsiteX54" fmla="*/ 8562300 w 8562300"/>
              <a:gd name="connsiteY54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569200 w 8562300"/>
              <a:gd name="connsiteY47" fmla="*/ 1155700 h 3172460"/>
              <a:gd name="connsiteX48" fmla="*/ 7632700 w 8562300"/>
              <a:gd name="connsiteY48" fmla="*/ 2095500 h 3172460"/>
              <a:gd name="connsiteX49" fmla="*/ 7747000 w 8562300"/>
              <a:gd name="connsiteY49" fmla="*/ 2425700 h 3172460"/>
              <a:gd name="connsiteX50" fmla="*/ 7835900 w 8562300"/>
              <a:gd name="connsiteY50" fmla="*/ 1866900 h 3172460"/>
              <a:gd name="connsiteX51" fmla="*/ 8115300 w 8562300"/>
              <a:gd name="connsiteY51" fmla="*/ 1155700 h 3172460"/>
              <a:gd name="connsiteX52" fmla="*/ 8255000 w 8562300"/>
              <a:gd name="connsiteY52" fmla="*/ 2070100 h 3172460"/>
              <a:gd name="connsiteX53" fmla="*/ 8409901 w 8562300"/>
              <a:gd name="connsiteY53" fmla="*/ 1427480 h 3172460"/>
              <a:gd name="connsiteX54" fmla="*/ 8562300 w 8562300"/>
              <a:gd name="connsiteY54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1003300 w 8562300"/>
              <a:gd name="connsiteY7" fmla="*/ 2032000 h 3172460"/>
              <a:gd name="connsiteX8" fmla="*/ 1104900 w 8562300"/>
              <a:gd name="connsiteY8" fmla="*/ 2108200 h 3172460"/>
              <a:gd name="connsiteX9" fmla="*/ 1244600 w 8562300"/>
              <a:gd name="connsiteY9" fmla="*/ 927100 h 3172460"/>
              <a:gd name="connsiteX10" fmla="*/ 1308100 w 8562300"/>
              <a:gd name="connsiteY10" fmla="*/ 457200 h 3172460"/>
              <a:gd name="connsiteX11" fmla="*/ 1473200 w 8562300"/>
              <a:gd name="connsiteY11" fmla="*/ 1143000 h 3172460"/>
              <a:gd name="connsiteX12" fmla="*/ 1536700 w 8562300"/>
              <a:gd name="connsiteY12" fmla="*/ 1689100 h 3172460"/>
              <a:gd name="connsiteX13" fmla="*/ 1714500 w 8562300"/>
              <a:gd name="connsiteY13" fmla="*/ 2755900 h 3172460"/>
              <a:gd name="connsiteX14" fmla="*/ 1841500 w 8562300"/>
              <a:gd name="connsiteY14" fmla="*/ 1511300 h 3172460"/>
              <a:gd name="connsiteX15" fmla="*/ 2082800 w 8562300"/>
              <a:gd name="connsiteY15" fmla="*/ 1130300 h 3172460"/>
              <a:gd name="connsiteX16" fmla="*/ 2146300 w 8562300"/>
              <a:gd name="connsiteY16" fmla="*/ 1600200 h 3172460"/>
              <a:gd name="connsiteX17" fmla="*/ 2286000 w 8562300"/>
              <a:gd name="connsiteY17" fmla="*/ 2425700 h 3172460"/>
              <a:gd name="connsiteX18" fmla="*/ 2400300 w 8562300"/>
              <a:gd name="connsiteY18" fmla="*/ 2006600 h 3172460"/>
              <a:gd name="connsiteX19" fmla="*/ 2667000 w 8562300"/>
              <a:gd name="connsiteY19" fmla="*/ 863600 h 3172460"/>
              <a:gd name="connsiteX20" fmla="*/ 2788845 w 8562300"/>
              <a:gd name="connsiteY20" fmla="*/ 2384552 h 3172460"/>
              <a:gd name="connsiteX21" fmla="*/ 3029141 w 8562300"/>
              <a:gd name="connsiteY21" fmla="*/ 1858264 h 3172460"/>
              <a:gd name="connsiteX22" fmla="*/ 3161297 w 8562300"/>
              <a:gd name="connsiteY22" fmla="*/ 2488692 h 3172460"/>
              <a:gd name="connsiteX23" fmla="*/ 3492500 w 8562300"/>
              <a:gd name="connsiteY23" fmla="*/ 1803400 h 3172460"/>
              <a:gd name="connsiteX24" fmla="*/ 3670300 w 8562300"/>
              <a:gd name="connsiteY24" fmla="*/ 2349500 h 3172460"/>
              <a:gd name="connsiteX25" fmla="*/ 3733800 w 8562300"/>
              <a:gd name="connsiteY25" fmla="*/ 2146300 h 3172460"/>
              <a:gd name="connsiteX26" fmla="*/ 3915743 w 8562300"/>
              <a:gd name="connsiteY26" fmla="*/ 0 h 3172460"/>
              <a:gd name="connsiteX27" fmla="*/ 4160600 w 8562300"/>
              <a:gd name="connsiteY27" fmla="*/ 1085850 h 3172460"/>
              <a:gd name="connsiteX28" fmla="*/ 4340000 w 8562300"/>
              <a:gd name="connsiteY28" fmla="*/ 3172460 h 3172460"/>
              <a:gd name="connsiteX29" fmla="*/ 4583450 w 8562300"/>
              <a:gd name="connsiteY29" fmla="*/ 1206500 h 3172460"/>
              <a:gd name="connsiteX30" fmla="*/ 4819727 w 8562300"/>
              <a:gd name="connsiteY30" fmla="*/ 823913 h 3172460"/>
              <a:gd name="connsiteX31" fmla="*/ 4915163 w 8562300"/>
              <a:gd name="connsiteY31" fmla="*/ 2379663 h 3172460"/>
              <a:gd name="connsiteX32" fmla="*/ 5095902 w 8562300"/>
              <a:gd name="connsiteY32" fmla="*/ 1730375 h 3172460"/>
              <a:gd name="connsiteX33" fmla="*/ 5364401 w 8562300"/>
              <a:gd name="connsiteY33" fmla="*/ 1149350 h 3172460"/>
              <a:gd name="connsiteX34" fmla="*/ 5486400 w 8562300"/>
              <a:gd name="connsiteY34" fmla="*/ 2400300 h 3172460"/>
              <a:gd name="connsiteX35" fmla="*/ 5562600 w 8562300"/>
              <a:gd name="connsiteY35" fmla="*/ 2133600 h 3172460"/>
              <a:gd name="connsiteX36" fmla="*/ 5816600 w 8562300"/>
              <a:gd name="connsiteY36" fmla="*/ 1574800 h 3172460"/>
              <a:gd name="connsiteX37" fmla="*/ 5969000 w 8562300"/>
              <a:gd name="connsiteY37" fmla="*/ 2070100 h 3172460"/>
              <a:gd name="connsiteX38" fmla="*/ 6054820 w 8562300"/>
              <a:gd name="connsiteY38" fmla="*/ 1518920 h 3172460"/>
              <a:gd name="connsiteX39" fmla="*/ 6197981 w 8562300"/>
              <a:gd name="connsiteY39" fmla="*/ 1224280 h 3172460"/>
              <a:gd name="connsiteX40" fmla="*/ 6362700 w 8562300"/>
              <a:gd name="connsiteY40" fmla="*/ 2540000 h 3172460"/>
              <a:gd name="connsiteX41" fmla="*/ 6540500 w 8562300"/>
              <a:gd name="connsiteY41" fmla="*/ 2705100 h 3172460"/>
              <a:gd name="connsiteX42" fmla="*/ 6761556 w 8562300"/>
              <a:gd name="connsiteY42" fmla="*/ 177800 h 3172460"/>
              <a:gd name="connsiteX43" fmla="*/ 6918845 w 8562300"/>
              <a:gd name="connsiteY43" fmla="*/ 675386 h 3172460"/>
              <a:gd name="connsiteX44" fmla="*/ 7175500 w 8562300"/>
              <a:gd name="connsiteY44" fmla="*/ 2590800 h 3172460"/>
              <a:gd name="connsiteX45" fmla="*/ 7327900 w 8562300"/>
              <a:gd name="connsiteY45" fmla="*/ 1511300 h 3172460"/>
              <a:gd name="connsiteX46" fmla="*/ 7569200 w 8562300"/>
              <a:gd name="connsiteY46" fmla="*/ 1155700 h 3172460"/>
              <a:gd name="connsiteX47" fmla="*/ 7632700 w 8562300"/>
              <a:gd name="connsiteY47" fmla="*/ 2095500 h 3172460"/>
              <a:gd name="connsiteX48" fmla="*/ 7747000 w 8562300"/>
              <a:gd name="connsiteY48" fmla="*/ 2425700 h 3172460"/>
              <a:gd name="connsiteX49" fmla="*/ 7835900 w 8562300"/>
              <a:gd name="connsiteY49" fmla="*/ 1866900 h 3172460"/>
              <a:gd name="connsiteX50" fmla="*/ 8115300 w 8562300"/>
              <a:gd name="connsiteY50" fmla="*/ 1155700 h 3172460"/>
              <a:gd name="connsiteX51" fmla="*/ 8255000 w 8562300"/>
              <a:gd name="connsiteY51" fmla="*/ 2070100 h 3172460"/>
              <a:gd name="connsiteX52" fmla="*/ 8409901 w 8562300"/>
              <a:gd name="connsiteY52" fmla="*/ 1427480 h 3172460"/>
              <a:gd name="connsiteX53" fmla="*/ 8562300 w 8562300"/>
              <a:gd name="connsiteY53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1003300 w 8562300"/>
              <a:gd name="connsiteY7" fmla="*/ 2032000 h 3172460"/>
              <a:gd name="connsiteX8" fmla="*/ 1244600 w 8562300"/>
              <a:gd name="connsiteY8" fmla="*/ 927100 h 3172460"/>
              <a:gd name="connsiteX9" fmla="*/ 1308100 w 8562300"/>
              <a:gd name="connsiteY9" fmla="*/ 457200 h 3172460"/>
              <a:gd name="connsiteX10" fmla="*/ 1473200 w 8562300"/>
              <a:gd name="connsiteY10" fmla="*/ 1143000 h 3172460"/>
              <a:gd name="connsiteX11" fmla="*/ 1536700 w 8562300"/>
              <a:gd name="connsiteY11" fmla="*/ 1689100 h 3172460"/>
              <a:gd name="connsiteX12" fmla="*/ 1714500 w 8562300"/>
              <a:gd name="connsiteY12" fmla="*/ 2755900 h 3172460"/>
              <a:gd name="connsiteX13" fmla="*/ 1841500 w 8562300"/>
              <a:gd name="connsiteY13" fmla="*/ 1511300 h 3172460"/>
              <a:gd name="connsiteX14" fmla="*/ 2082800 w 8562300"/>
              <a:gd name="connsiteY14" fmla="*/ 1130300 h 3172460"/>
              <a:gd name="connsiteX15" fmla="*/ 2146300 w 8562300"/>
              <a:gd name="connsiteY15" fmla="*/ 1600200 h 3172460"/>
              <a:gd name="connsiteX16" fmla="*/ 2286000 w 8562300"/>
              <a:gd name="connsiteY16" fmla="*/ 2425700 h 3172460"/>
              <a:gd name="connsiteX17" fmla="*/ 2400300 w 8562300"/>
              <a:gd name="connsiteY17" fmla="*/ 2006600 h 3172460"/>
              <a:gd name="connsiteX18" fmla="*/ 2667000 w 8562300"/>
              <a:gd name="connsiteY18" fmla="*/ 863600 h 3172460"/>
              <a:gd name="connsiteX19" fmla="*/ 2788845 w 8562300"/>
              <a:gd name="connsiteY19" fmla="*/ 2384552 h 3172460"/>
              <a:gd name="connsiteX20" fmla="*/ 3029141 w 8562300"/>
              <a:gd name="connsiteY20" fmla="*/ 1858264 h 3172460"/>
              <a:gd name="connsiteX21" fmla="*/ 3161297 w 8562300"/>
              <a:gd name="connsiteY21" fmla="*/ 2488692 h 3172460"/>
              <a:gd name="connsiteX22" fmla="*/ 3492500 w 8562300"/>
              <a:gd name="connsiteY22" fmla="*/ 1803400 h 3172460"/>
              <a:gd name="connsiteX23" fmla="*/ 3670300 w 8562300"/>
              <a:gd name="connsiteY23" fmla="*/ 2349500 h 3172460"/>
              <a:gd name="connsiteX24" fmla="*/ 3733800 w 8562300"/>
              <a:gd name="connsiteY24" fmla="*/ 2146300 h 3172460"/>
              <a:gd name="connsiteX25" fmla="*/ 3915743 w 8562300"/>
              <a:gd name="connsiteY25" fmla="*/ 0 h 3172460"/>
              <a:gd name="connsiteX26" fmla="*/ 4160600 w 8562300"/>
              <a:gd name="connsiteY26" fmla="*/ 1085850 h 3172460"/>
              <a:gd name="connsiteX27" fmla="*/ 4340000 w 8562300"/>
              <a:gd name="connsiteY27" fmla="*/ 3172460 h 3172460"/>
              <a:gd name="connsiteX28" fmla="*/ 4583450 w 8562300"/>
              <a:gd name="connsiteY28" fmla="*/ 1206500 h 3172460"/>
              <a:gd name="connsiteX29" fmla="*/ 4819727 w 8562300"/>
              <a:gd name="connsiteY29" fmla="*/ 823913 h 3172460"/>
              <a:gd name="connsiteX30" fmla="*/ 4915163 w 8562300"/>
              <a:gd name="connsiteY30" fmla="*/ 2379663 h 3172460"/>
              <a:gd name="connsiteX31" fmla="*/ 5095902 w 8562300"/>
              <a:gd name="connsiteY31" fmla="*/ 1730375 h 3172460"/>
              <a:gd name="connsiteX32" fmla="*/ 5364401 w 8562300"/>
              <a:gd name="connsiteY32" fmla="*/ 1149350 h 3172460"/>
              <a:gd name="connsiteX33" fmla="*/ 5486400 w 8562300"/>
              <a:gd name="connsiteY33" fmla="*/ 2400300 h 3172460"/>
              <a:gd name="connsiteX34" fmla="*/ 5562600 w 8562300"/>
              <a:gd name="connsiteY34" fmla="*/ 2133600 h 3172460"/>
              <a:gd name="connsiteX35" fmla="*/ 5816600 w 8562300"/>
              <a:gd name="connsiteY35" fmla="*/ 1574800 h 3172460"/>
              <a:gd name="connsiteX36" fmla="*/ 5969000 w 8562300"/>
              <a:gd name="connsiteY36" fmla="*/ 2070100 h 3172460"/>
              <a:gd name="connsiteX37" fmla="*/ 6054820 w 8562300"/>
              <a:gd name="connsiteY37" fmla="*/ 1518920 h 3172460"/>
              <a:gd name="connsiteX38" fmla="*/ 6197981 w 8562300"/>
              <a:gd name="connsiteY38" fmla="*/ 1224280 h 3172460"/>
              <a:gd name="connsiteX39" fmla="*/ 6362700 w 8562300"/>
              <a:gd name="connsiteY39" fmla="*/ 2540000 h 3172460"/>
              <a:gd name="connsiteX40" fmla="*/ 6540500 w 8562300"/>
              <a:gd name="connsiteY40" fmla="*/ 2705100 h 3172460"/>
              <a:gd name="connsiteX41" fmla="*/ 6761556 w 8562300"/>
              <a:gd name="connsiteY41" fmla="*/ 177800 h 3172460"/>
              <a:gd name="connsiteX42" fmla="*/ 6918845 w 8562300"/>
              <a:gd name="connsiteY42" fmla="*/ 675386 h 3172460"/>
              <a:gd name="connsiteX43" fmla="*/ 7175500 w 8562300"/>
              <a:gd name="connsiteY43" fmla="*/ 2590800 h 3172460"/>
              <a:gd name="connsiteX44" fmla="*/ 7327900 w 8562300"/>
              <a:gd name="connsiteY44" fmla="*/ 1511300 h 3172460"/>
              <a:gd name="connsiteX45" fmla="*/ 7569200 w 8562300"/>
              <a:gd name="connsiteY45" fmla="*/ 1155700 h 3172460"/>
              <a:gd name="connsiteX46" fmla="*/ 7632700 w 8562300"/>
              <a:gd name="connsiteY46" fmla="*/ 2095500 h 3172460"/>
              <a:gd name="connsiteX47" fmla="*/ 7747000 w 8562300"/>
              <a:gd name="connsiteY47" fmla="*/ 2425700 h 3172460"/>
              <a:gd name="connsiteX48" fmla="*/ 7835900 w 8562300"/>
              <a:gd name="connsiteY48" fmla="*/ 1866900 h 3172460"/>
              <a:gd name="connsiteX49" fmla="*/ 8115300 w 8562300"/>
              <a:gd name="connsiteY49" fmla="*/ 1155700 h 3172460"/>
              <a:gd name="connsiteX50" fmla="*/ 8255000 w 8562300"/>
              <a:gd name="connsiteY50" fmla="*/ 2070100 h 3172460"/>
              <a:gd name="connsiteX51" fmla="*/ 8409901 w 8562300"/>
              <a:gd name="connsiteY51" fmla="*/ 1427480 h 3172460"/>
              <a:gd name="connsiteX52" fmla="*/ 8562300 w 8562300"/>
              <a:gd name="connsiteY52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992140 w 8562300"/>
              <a:gd name="connsiteY7" fmla="*/ 2458720 h 3172460"/>
              <a:gd name="connsiteX8" fmla="*/ 1244600 w 8562300"/>
              <a:gd name="connsiteY8" fmla="*/ 927100 h 3172460"/>
              <a:gd name="connsiteX9" fmla="*/ 1308100 w 8562300"/>
              <a:gd name="connsiteY9" fmla="*/ 457200 h 3172460"/>
              <a:gd name="connsiteX10" fmla="*/ 1473200 w 8562300"/>
              <a:gd name="connsiteY10" fmla="*/ 1143000 h 3172460"/>
              <a:gd name="connsiteX11" fmla="*/ 1536700 w 8562300"/>
              <a:gd name="connsiteY11" fmla="*/ 1689100 h 3172460"/>
              <a:gd name="connsiteX12" fmla="*/ 1714500 w 8562300"/>
              <a:gd name="connsiteY12" fmla="*/ 2755900 h 3172460"/>
              <a:gd name="connsiteX13" fmla="*/ 1841500 w 8562300"/>
              <a:gd name="connsiteY13" fmla="*/ 1511300 h 3172460"/>
              <a:gd name="connsiteX14" fmla="*/ 2082800 w 8562300"/>
              <a:gd name="connsiteY14" fmla="*/ 1130300 h 3172460"/>
              <a:gd name="connsiteX15" fmla="*/ 2146300 w 8562300"/>
              <a:gd name="connsiteY15" fmla="*/ 1600200 h 3172460"/>
              <a:gd name="connsiteX16" fmla="*/ 2286000 w 8562300"/>
              <a:gd name="connsiteY16" fmla="*/ 2425700 h 3172460"/>
              <a:gd name="connsiteX17" fmla="*/ 2400300 w 8562300"/>
              <a:gd name="connsiteY17" fmla="*/ 2006600 h 3172460"/>
              <a:gd name="connsiteX18" fmla="*/ 2667000 w 8562300"/>
              <a:gd name="connsiteY18" fmla="*/ 863600 h 3172460"/>
              <a:gd name="connsiteX19" fmla="*/ 2788845 w 8562300"/>
              <a:gd name="connsiteY19" fmla="*/ 2384552 h 3172460"/>
              <a:gd name="connsiteX20" fmla="*/ 3029141 w 8562300"/>
              <a:gd name="connsiteY20" fmla="*/ 1858264 h 3172460"/>
              <a:gd name="connsiteX21" fmla="*/ 3161297 w 8562300"/>
              <a:gd name="connsiteY21" fmla="*/ 2488692 h 3172460"/>
              <a:gd name="connsiteX22" fmla="*/ 3492500 w 8562300"/>
              <a:gd name="connsiteY22" fmla="*/ 1803400 h 3172460"/>
              <a:gd name="connsiteX23" fmla="*/ 3670300 w 8562300"/>
              <a:gd name="connsiteY23" fmla="*/ 2349500 h 3172460"/>
              <a:gd name="connsiteX24" fmla="*/ 3733800 w 8562300"/>
              <a:gd name="connsiteY24" fmla="*/ 2146300 h 3172460"/>
              <a:gd name="connsiteX25" fmla="*/ 3915743 w 8562300"/>
              <a:gd name="connsiteY25" fmla="*/ 0 h 3172460"/>
              <a:gd name="connsiteX26" fmla="*/ 4160600 w 8562300"/>
              <a:gd name="connsiteY26" fmla="*/ 1085850 h 3172460"/>
              <a:gd name="connsiteX27" fmla="*/ 4340000 w 8562300"/>
              <a:gd name="connsiteY27" fmla="*/ 3172460 h 3172460"/>
              <a:gd name="connsiteX28" fmla="*/ 4583450 w 8562300"/>
              <a:gd name="connsiteY28" fmla="*/ 1206500 h 3172460"/>
              <a:gd name="connsiteX29" fmla="*/ 4819727 w 8562300"/>
              <a:gd name="connsiteY29" fmla="*/ 823913 h 3172460"/>
              <a:gd name="connsiteX30" fmla="*/ 4915163 w 8562300"/>
              <a:gd name="connsiteY30" fmla="*/ 2379663 h 3172460"/>
              <a:gd name="connsiteX31" fmla="*/ 5095902 w 8562300"/>
              <a:gd name="connsiteY31" fmla="*/ 1730375 h 3172460"/>
              <a:gd name="connsiteX32" fmla="*/ 5364401 w 8562300"/>
              <a:gd name="connsiteY32" fmla="*/ 1149350 h 3172460"/>
              <a:gd name="connsiteX33" fmla="*/ 5486400 w 8562300"/>
              <a:gd name="connsiteY33" fmla="*/ 2400300 h 3172460"/>
              <a:gd name="connsiteX34" fmla="*/ 5562600 w 8562300"/>
              <a:gd name="connsiteY34" fmla="*/ 2133600 h 3172460"/>
              <a:gd name="connsiteX35" fmla="*/ 5816600 w 8562300"/>
              <a:gd name="connsiteY35" fmla="*/ 1574800 h 3172460"/>
              <a:gd name="connsiteX36" fmla="*/ 5969000 w 8562300"/>
              <a:gd name="connsiteY36" fmla="*/ 2070100 h 3172460"/>
              <a:gd name="connsiteX37" fmla="*/ 6054820 w 8562300"/>
              <a:gd name="connsiteY37" fmla="*/ 1518920 h 3172460"/>
              <a:gd name="connsiteX38" fmla="*/ 6197981 w 8562300"/>
              <a:gd name="connsiteY38" fmla="*/ 1224280 h 3172460"/>
              <a:gd name="connsiteX39" fmla="*/ 6362700 w 8562300"/>
              <a:gd name="connsiteY39" fmla="*/ 2540000 h 3172460"/>
              <a:gd name="connsiteX40" fmla="*/ 6540500 w 8562300"/>
              <a:gd name="connsiteY40" fmla="*/ 2705100 h 3172460"/>
              <a:gd name="connsiteX41" fmla="*/ 6761556 w 8562300"/>
              <a:gd name="connsiteY41" fmla="*/ 177800 h 3172460"/>
              <a:gd name="connsiteX42" fmla="*/ 6918845 w 8562300"/>
              <a:gd name="connsiteY42" fmla="*/ 675386 h 3172460"/>
              <a:gd name="connsiteX43" fmla="*/ 7175500 w 8562300"/>
              <a:gd name="connsiteY43" fmla="*/ 2590800 h 3172460"/>
              <a:gd name="connsiteX44" fmla="*/ 7327900 w 8562300"/>
              <a:gd name="connsiteY44" fmla="*/ 1511300 h 3172460"/>
              <a:gd name="connsiteX45" fmla="*/ 7569200 w 8562300"/>
              <a:gd name="connsiteY45" fmla="*/ 1155700 h 3172460"/>
              <a:gd name="connsiteX46" fmla="*/ 7632700 w 8562300"/>
              <a:gd name="connsiteY46" fmla="*/ 2095500 h 3172460"/>
              <a:gd name="connsiteX47" fmla="*/ 7747000 w 8562300"/>
              <a:gd name="connsiteY47" fmla="*/ 2425700 h 3172460"/>
              <a:gd name="connsiteX48" fmla="*/ 7835900 w 8562300"/>
              <a:gd name="connsiteY48" fmla="*/ 1866900 h 3172460"/>
              <a:gd name="connsiteX49" fmla="*/ 8115300 w 8562300"/>
              <a:gd name="connsiteY49" fmla="*/ 1155700 h 3172460"/>
              <a:gd name="connsiteX50" fmla="*/ 8255000 w 8562300"/>
              <a:gd name="connsiteY50" fmla="*/ 2070100 h 3172460"/>
              <a:gd name="connsiteX51" fmla="*/ 8409901 w 8562300"/>
              <a:gd name="connsiteY51" fmla="*/ 1427480 h 3172460"/>
              <a:gd name="connsiteX52" fmla="*/ 8562300 w 8562300"/>
              <a:gd name="connsiteY52" fmla="*/ 1238432 h 3172460"/>
              <a:gd name="connsiteX0" fmla="*/ 0 w 8604150"/>
              <a:gd name="connsiteY0" fmla="*/ 1149350 h 3172460"/>
              <a:gd name="connsiteX1" fmla="*/ 130750 w 8604150"/>
              <a:gd name="connsiteY1" fmla="*/ 1346200 h 3172460"/>
              <a:gd name="connsiteX2" fmla="*/ 194250 w 8604150"/>
              <a:gd name="connsiteY2" fmla="*/ 2019300 h 3172460"/>
              <a:gd name="connsiteX3" fmla="*/ 386671 w 8604150"/>
              <a:gd name="connsiteY3" fmla="*/ 1000760 h 3172460"/>
              <a:gd name="connsiteX4" fmla="*/ 473650 w 8604150"/>
              <a:gd name="connsiteY4" fmla="*/ 2743200 h 3172460"/>
              <a:gd name="connsiteX5" fmla="*/ 575250 w 8604150"/>
              <a:gd name="connsiteY5" fmla="*/ 2133600 h 3172460"/>
              <a:gd name="connsiteX6" fmla="*/ 918150 w 8604150"/>
              <a:gd name="connsiteY6" fmla="*/ 1511300 h 3172460"/>
              <a:gd name="connsiteX7" fmla="*/ 1033990 w 8604150"/>
              <a:gd name="connsiteY7" fmla="*/ 2458720 h 3172460"/>
              <a:gd name="connsiteX8" fmla="*/ 1286450 w 8604150"/>
              <a:gd name="connsiteY8" fmla="*/ 927100 h 3172460"/>
              <a:gd name="connsiteX9" fmla="*/ 1349950 w 8604150"/>
              <a:gd name="connsiteY9" fmla="*/ 457200 h 3172460"/>
              <a:gd name="connsiteX10" fmla="*/ 1515050 w 8604150"/>
              <a:gd name="connsiteY10" fmla="*/ 1143000 h 3172460"/>
              <a:gd name="connsiteX11" fmla="*/ 1578550 w 8604150"/>
              <a:gd name="connsiteY11" fmla="*/ 1689100 h 3172460"/>
              <a:gd name="connsiteX12" fmla="*/ 1756350 w 8604150"/>
              <a:gd name="connsiteY12" fmla="*/ 2755900 h 3172460"/>
              <a:gd name="connsiteX13" fmla="*/ 1883350 w 8604150"/>
              <a:gd name="connsiteY13" fmla="*/ 1511300 h 3172460"/>
              <a:gd name="connsiteX14" fmla="*/ 2124650 w 8604150"/>
              <a:gd name="connsiteY14" fmla="*/ 1130300 h 3172460"/>
              <a:gd name="connsiteX15" fmla="*/ 2188150 w 8604150"/>
              <a:gd name="connsiteY15" fmla="*/ 1600200 h 3172460"/>
              <a:gd name="connsiteX16" fmla="*/ 2327850 w 8604150"/>
              <a:gd name="connsiteY16" fmla="*/ 2425700 h 3172460"/>
              <a:gd name="connsiteX17" fmla="*/ 2442150 w 8604150"/>
              <a:gd name="connsiteY17" fmla="*/ 2006600 h 3172460"/>
              <a:gd name="connsiteX18" fmla="*/ 2708850 w 8604150"/>
              <a:gd name="connsiteY18" fmla="*/ 863600 h 3172460"/>
              <a:gd name="connsiteX19" fmla="*/ 2830695 w 8604150"/>
              <a:gd name="connsiteY19" fmla="*/ 2384552 h 3172460"/>
              <a:gd name="connsiteX20" fmla="*/ 3070991 w 8604150"/>
              <a:gd name="connsiteY20" fmla="*/ 1858264 h 3172460"/>
              <a:gd name="connsiteX21" fmla="*/ 3203147 w 8604150"/>
              <a:gd name="connsiteY21" fmla="*/ 2488692 h 3172460"/>
              <a:gd name="connsiteX22" fmla="*/ 3534350 w 8604150"/>
              <a:gd name="connsiteY22" fmla="*/ 1803400 h 3172460"/>
              <a:gd name="connsiteX23" fmla="*/ 3712150 w 8604150"/>
              <a:gd name="connsiteY23" fmla="*/ 2349500 h 3172460"/>
              <a:gd name="connsiteX24" fmla="*/ 3775650 w 8604150"/>
              <a:gd name="connsiteY24" fmla="*/ 2146300 h 3172460"/>
              <a:gd name="connsiteX25" fmla="*/ 3957593 w 8604150"/>
              <a:gd name="connsiteY25" fmla="*/ 0 h 3172460"/>
              <a:gd name="connsiteX26" fmla="*/ 4202450 w 8604150"/>
              <a:gd name="connsiteY26" fmla="*/ 1085850 h 3172460"/>
              <a:gd name="connsiteX27" fmla="*/ 4381850 w 8604150"/>
              <a:gd name="connsiteY27" fmla="*/ 3172460 h 3172460"/>
              <a:gd name="connsiteX28" fmla="*/ 4625300 w 8604150"/>
              <a:gd name="connsiteY28" fmla="*/ 1206500 h 3172460"/>
              <a:gd name="connsiteX29" fmla="*/ 4861577 w 8604150"/>
              <a:gd name="connsiteY29" fmla="*/ 823913 h 3172460"/>
              <a:gd name="connsiteX30" fmla="*/ 4957013 w 8604150"/>
              <a:gd name="connsiteY30" fmla="*/ 2379663 h 3172460"/>
              <a:gd name="connsiteX31" fmla="*/ 5137752 w 8604150"/>
              <a:gd name="connsiteY31" fmla="*/ 1730375 h 3172460"/>
              <a:gd name="connsiteX32" fmla="*/ 5406251 w 8604150"/>
              <a:gd name="connsiteY32" fmla="*/ 1149350 h 3172460"/>
              <a:gd name="connsiteX33" fmla="*/ 5528250 w 8604150"/>
              <a:gd name="connsiteY33" fmla="*/ 2400300 h 3172460"/>
              <a:gd name="connsiteX34" fmla="*/ 5604450 w 8604150"/>
              <a:gd name="connsiteY34" fmla="*/ 2133600 h 3172460"/>
              <a:gd name="connsiteX35" fmla="*/ 5858450 w 8604150"/>
              <a:gd name="connsiteY35" fmla="*/ 1574800 h 3172460"/>
              <a:gd name="connsiteX36" fmla="*/ 6010850 w 8604150"/>
              <a:gd name="connsiteY36" fmla="*/ 2070100 h 3172460"/>
              <a:gd name="connsiteX37" fmla="*/ 6096670 w 8604150"/>
              <a:gd name="connsiteY37" fmla="*/ 1518920 h 3172460"/>
              <a:gd name="connsiteX38" fmla="*/ 6239831 w 8604150"/>
              <a:gd name="connsiteY38" fmla="*/ 1224280 h 3172460"/>
              <a:gd name="connsiteX39" fmla="*/ 6404550 w 8604150"/>
              <a:gd name="connsiteY39" fmla="*/ 2540000 h 3172460"/>
              <a:gd name="connsiteX40" fmla="*/ 6582350 w 8604150"/>
              <a:gd name="connsiteY40" fmla="*/ 2705100 h 3172460"/>
              <a:gd name="connsiteX41" fmla="*/ 6803406 w 8604150"/>
              <a:gd name="connsiteY41" fmla="*/ 177800 h 3172460"/>
              <a:gd name="connsiteX42" fmla="*/ 6960695 w 8604150"/>
              <a:gd name="connsiteY42" fmla="*/ 675386 h 3172460"/>
              <a:gd name="connsiteX43" fmla="*/ 7217350 w 8604150"/>
              <a:gd name="connsiteY43" fmla="*/ 2590800 h 3172460"/>
              <a:gd name="connsiteX44" fmla="*/ 7369750 w 8604150"/>
              <a:gd name="connsiteY44" fmla="*/ 1511300 h 3172460"/>
              <a:gd name="connsiteX45" fmla="*/ 7611050 w 8604150"/>
              <a:gd name="connsiteY45" fmla="*/ 1155700 h 3172460"/>
              <a:gd name="connsiteX46" fmla="*/ 7674550 w 8604150"/>
              <a:gd name="connsiteY46" fmla="*/ 2095500 h 3172460"/>
              <a:gd name="connsiteX47" fmla="*/ 7788850 w 8604150"/>
              <a:gd name="connsiteY47" fmla="*/ 2425700 h 3172460"/>
              <a:gd name="connsiteX48" fmla="*/ 7877750 w 8604150"/>
              <a:gd name="connsiteY48" fmla="*/ 1866900 h 3172460"/>
              <a:gd name="connsiteX49" fmla="*/ 8157150 w 8604150"/>
              <a:gd name="connsiteY49" fmla="*/ 1155700 h 3172460"/>
              <a:gd name="connsiteX50" fmla="*/ 8296850 w 8604150"/>
              <a:gd name="connsiteY50" fmla="*/ 2070100 h 3172460"/>
              <a:gd name="connsiteX51" fmla="*/ 8451751 w 8604150"/>
              <a:gd name="connsiteY51" fmla="*/ 1427480 h 3172460"/>
              <a:gd name="connsiteX52" fmla="*/ 8604150 w 8604150"/>
              <a:gd name="connsiteY52" fmla="*/ 1238432 h 31724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534350 w 8604150"/>
              <a:gd name="connsiteY22" fmla="*/ 18034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06251 w 8604150"/>
              <a:gd name="connsiteY32" fmla="*/ 11493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534350 w 8604150"/>
              <a:gd name="connsiteY22" fmla="*/ 18034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10550 w 8604150"/>
              <a:gd name="connsiteY24" fmla="*/ 208915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10550 w 8604150"/>
              <a:gd name="connsiteY24" fmla="*/ 208915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710550 w 8604150"/>
              <a:gd name="connsiteY24" fmla="*/ 208915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654750 w 8604150"/>
              <a:gd name="connsiteY24" fmla="*/ 212090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654750 w 8604150"/>
              <a:gd name="connsiteY24" fmla="*/ 2120900 h 3261360"/>
              <a:gd name="connsiteX25" fmla="*/ 39808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67439 w 8604150"/>
              <a:gd name="connsiteY22" fmla="*/ 231775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62789 w 8604150"/>
              <a:gd name="connsiteY22" fmla="*/ 24130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81390 w 8604150"/>
              <a:gd name="connsiteY22" fmla="*/ 24638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281390 w 8604150"/>
              <a:gd name="connsiteY22" fmla="*/ 24638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747751 w 8604150"/>
              <a:gd name="connsiteY25" fmla="*/ 21399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614500 w 8604150"/>
              <a:gd name="connsiteY24" fmla="*/ 238760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59401 w 8604150"/>
              <a:gd name="connsiteY25" fmla="*/ 2086768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62888 w 8604150"/>
              <a:gd name="connsiteY25" fmla="*/ 2079625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445999 w 8604150"/>
              <a:gd name="connsiteY22" fmla="*/ 1854200 h 3261360"/>
              <a:gd name="connsiteX23" fmla="*/ 3549399 w 8604150"/>
              <a:gd name="connsiteY23" fmla="*/ 2381250 h 3261360"/>
              <a:gd name="connsiteX24" fmla="*/ 3662888 w 8604150"/>
              <a:gd name="connsiteY24" fmla="*/ 2079625 h 3261360"/>
              <a:gd name="connsiteX25" fmla="*/ 39808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604150" h="3261360">
                <a:moveTo>
                  <a:pt x="0" y="1149350"/>
                </a:moveTo>
                <a:lnTo>
                  <a:pt x="130750" y="1346200"/>
                </a:lnTo>
                <a:lnTo>
                  <a:pt x="194250" y="2019300"/>
                </a:lnTo>
                <a:lnTo>
                  <a:pt x="386671" y="1000760"/>
                </a:lnTo>
                <a:lnTo>
                  <a:pt x="473650" y="2743200"/>
                </a:lnTo>
                <a:lnTo>
                  <a:pt x="575250" y="2133600"/>
                </a:lnTo>
                <a:lnTo>
                  <a:pt x="918150" y="1511300"/>
                </a:lnTo>
                <a:lnTo>
                  <a:pt x="1033990" y="2458720"/>
                </a:lnTo>
                <a:lnTo>
                  <a:pt x="1286450" y="927100"/>
                </a:lnTo>
                <a:lnTo>
                  <a:pt x="1349950" y="457200"/>
                </a:lnTo>
                <a:lnTo>
                  <a:pt x="1515050" y="1143000"/>
                </a:lnTo>
                <a:lnTo>
                  <a:pt x="1578550" y="1689100"/>
                </a:lnTo>
                <a:lnTo>
                  <a:pt x="1756350" y="2755900"/>
                </a:lnTo>
                <a:lnTo>
                  <a:pt x="1883350" y="1511300"/>
                </a:lnTo>
                <a:lnTo>
                  <a:pt x="2124650" y="1130300"/>
                </a:lnTo>
                <a:lnTo>
                  <a:pt x="2188150" y="1600200"/>
                </a:lnTo>
                <a:lnTo>
                  <a:pt x="2327850" y="2425700"/>
                </a:lnTo>
                <a:lnTo>
                  <a:pt x="2442150" y="2006600"/>
                </a:lnTo>
                <a:lnTo>
                  <a:pt x="2708850" y="863600"/>
                </a:lnTo>
                <a:lnTo>
                  <a:pt x="2830695" y="2384552"/>
                </a:lnTo>
                <a:lnTo>
                  <a:pt x="3070991" y="1858264"/>
                </a:lnTo>
                <a:lnTo>
                  <a:pt x="3189197" y="2475992"/>
                </a:lnTo>
                <a:lnTo>
                  <a:pt x="3445999" y="1854200"/>
                </a:lnTo>
                <a:lnTo>
                  <a:pt x="3549399" y="2381250"/>
                </a:lnTo>
                <a:lnTo>
                  <a:pt x="3662888" y="2079625"/>
                </a:lnTo>
                <a:lnTo>
                  <a:pt x="3980843" y="0"/>
                </a:lnTo>
                <a:lnTo>
                  <a:pt x="4202450" y="1085850"/>
                </a:lnTo>
                <a:lnTo>
                  <a:pt x="4381850" y="3261360"/>
                </a:lnTo>
                <a:lnTo>
                  <a:pt x="4625300" y="1206500"/>
                </a:lnTo>
                <a:lnTo>
                  <a:pt x="4861577" y="823913"/>
                </a:lnTo>
                <a:lnTo>
                  <a:pt x="4957013" y="2379663"/>
                </a:lnTo>
                <a:lnTo>
                  <a:pt x="5137752" y="1730375"/>
                </a:lnTo>
                <a:lnTo>
                  <a:pt x="5424851" y="958850"/>
                </a:lnTo>
                <a:lnTo>
                  <a:pt x="5528250" y="2400300"/>
                </a:lnTo>
                <a:lnTo>
                  <a:pt x="5604450" y="2133600"/>
                </a:lnTo>
                <a:lnTo>
                  <a:pt x="5858450" y="1574800"/>
                </a:lnTo>
                <a:lnTo>
                  <a:pt x="6010850" y="2070100"/>
                </a:lnTo>
                <a:lnTo>
                  <a:pt x="6096670" y="1518920"/>
                </a:lnTo>
                <a:lnTo>
                  <a:pt x="6239831" y="1224280"/>
                </a:lnTo>
                <a:lnTo>
                  <a:pt x="6404550" y="2540000"/>
                </a:lnTo>
                <a:lnTo>
                  <a:pt x="6582350" y="2705100"/>
                </a:lnTo>
                <a:lnTo>
                  <a:pt x="6803406" y="177800"/>
                </a:lnTo>
                <a:lnTo>
                  <a:pt x="6960695" y="675386"/>
                </a:lnTo>
                <a:lnTo>
                  <a:pt x="7217350" y="2590800"/>
                </a:lnTo>
                <a:lnTo>
                  <a:pt x="7369750" y="1511300"/>
                </a:lnTo>
                <a:lnTo>
                  <a:pt x="7611050" y="1155700"/>
                </a:lnTo>
                <a:lnTo>
                  <a:pt x="7674550" y="2095500"/>
                </a:lnTo>
                <a:lnTo>
                  <a:pt x="7788850" y="2425700"/>
                </a:lnTo>
                <a:lnTo>
                  <a:pt x="7877750" y="1866900"/>
                </a:lnTo>
                <a:lnTo>
                  <a:pt x="8157150" y="1155700"/>
                </a:lnTo>
                <a:lnTo>
                  <a:pt x="8296850" y="2070100"/>
                </a:lnTo>
                <a:lnTo>
                  <a:pt x="8451751" y="1427480"/>
                </a:lnTo>
                <a:lnTo>
                  <a:pt x="8604150" y="1238432"/>
                </a:lnTo>
              </a:path>
            </a:pathLst>
          </a:custGeom>
          <a:noFill/>
          <a:ln>
            <a:solidFill>
              <a:schemeClr val="bg1">
                <a:lumMod val="85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>
            <a:off x="4976146" y="2019617"/>
            <a:ext cx="1113765" cy="0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4965471" y="550355"/>
            <a:ext cx="632699" cy="1469261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610091" y="540305"/>
            <a:ext cx="1782394" cy="0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4639423" y="2016564"/>
            <a:ext cx="2895524" cy="2891746"/>
            <a:chOff x="2193216" y="1887355"/>
            <a:chExt cx="2895524" cy="2891746"/>
          </a:xfrm>
        </p:grpSpPr>
        <p:sp>
          <p:nvSpPr>
            <p:cNvPr id="27" name="弧形 26"/>
            <p:cNvSpPr/>
            <p:nvPr/>
          </p:nvSpPr>
          <p:spPr>
            <a:xfrm>
              <a:off x="2193216" y="1890408"/>
              <a:ext cx="2888694" cy="2888693"/>
            </a:xfrm>
            <a:prstGeom prst="arc">
              <a:avLst>
                <a:gd name="adj1" fmla="val 16163728"/>
                <a:gd name="adj2" fmla="val 11286828"/>
              </a:avLst>
            </a:prstGeom>
            <a:noFill/>
            <a:ln w="508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>
              <a:spLocks noChangeAspect="1"/>
            </p:cNvSpPr>
            <p:nvPr/>
          </p:nvSpPr>
          <p:spPr>
            <a:xfrm rot="16200000">
              <a:off x="2201540" y="1887355"/>
              <a:ext cx="2887200" cy="2887200"/>
            </a:xfrm>
            <a:prstGeom prst="arc">
              <a:avLst>
                <a:gd name="adj1" fmla="val 17087058"/>
                <a:gd name="adj2" fmla="val 18168388"/>
              </a:avLst>
            </a:prstGeom>
            <a:ln w="50800" cap="rnd">
              <a:solidFill>
                <a:srgbClr val="55E1DB"/>
              </a:solidFill>
              <a:prstDash val="sysDot"/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081170" y="2461363"/>
            <a:ext cx="2011988" cy="2009443"/>
            <a:chOff x="2634963" y="2332154"/>
            <a:chExt cx="2011988" cy="2009443"/>
          </a:xfrm>
        </p:grpSpPr>
        <p:sp>
          <p:nvSpPr>
            <p:cNvPr id="32" name="弧形 31"/>
            <p:cNvSpPr>
              <a:spLocks noChangeAspect="1"/>
            </p:cNvSpPr>
            <p:nvPr/>
          </p:nvSpPr>
          <p:spPr>
            <a:xfrm>
              <a:off x="2634963" y="2332154"/>
              <a:ext cx="2005200" cy="2005200"/>
            </a:xfrm>
            <a:prstGeom prst="arc">
              <a:avLst>
                <a:gd name="adj1" fmla="val 7384090"/>
                <a:gd name="adj2" fmla="val 18257392"/>
              </a:avLst>
            </a:prstGeom>
            <a:ln w="25400">
              <a:solidFill>
                <a:srgbClr val="E837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32"/>
            <p:cNvSpPr>
              <a:spLocks noChangeAspect="1"/>
            </p:cNvSpPr>
            <p:nvPr/>
          </p:nvSpPr>
          <p:spPr>
            <a:xfrm>
              <a:off x="2641751" y="2336397"/>
              <a:ext cx="2005200" cy="2005200"/>
            </a:xfrm>
            <a:prstGeom prst="arc">
              <a:avLst>
                <a:gd name="adj1" fmla="val 18543935"/>
                <a:gd name="adj2" fmla="val 7243196"/>
              </a:avLst>
            </a:prstGeom>
            <a:ln>
              <a:solidFill>
                <a:srgbClr val="55E1D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空心弧 34"/>
          <p:cNvSpPr>
            <a:spLocks noChangeAspect="1"/>
          </p:cNvSpPr>
          <p:nvPr/>
        </p:nvSpPr>
        <p:spPr>
          <a:xfrm>
            <a:off x="4375744" y="1747522"/>
            <a:ext cx="3441368" cy="3441368"/>
          </a:xfrm>
          <a:prstGeom prst="blockArc">
            <a:avLst>
              <a:gd name="adj1" fmla="val 16346755"/>
              <a:gd name="adj2" fmla="val 7459949"/>
              <a:gd name="adj3" fmla="val 1746"/>
            </a:avLst>
          </a:prstGeom>
          <a:noFill/>
          <a:ln w="6350">
            <a:solidFill>
              <a:srgbClr val="55E1DB"/>
            </a:solidFill>
          </a:ln>
          <a:effectLst>
            <a:glow rad="127000">
              <a:srgbClr val="55E1DB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279895" y="1773861"/>
            <a:ext cx="758532" cy="0"/>
          </a:xfrm>
          <a:prstGeom prst="straightConnector1">
            <a:avLst/>
          </a:prstGeom>
          <a:ln w="15875">
            <a:solidFill>
              <a:schemeClr val="bg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十字形 36"/>
          <p:cNvSpPr/>
          <p:nvPr/>
        </p:nvSpPr>
        <p:spPr>
          <a:xfrm rot="2700000">
            <a:off x="6065478" y="1741446"/>
            <a:ext cx="70644" cy="70644"/>
          </a:xfrm>
          <a:prstGeom prst="plus">
            <a:avLst>
              <a:gd name="adj" fmla="val 34102"/>
            </a:avLst>
          </a:prstGeom>
          <a:noFill/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弧形 46"/>
          <p:cNvSpPr/>
          <p:nvPr/>
        </p:nvSpPr>
        <p:spPr>
          <a:xfrm>
            <a:off x="4137473" y="1497710"/>
            <a:ext cx="3917054" cy="3917054"/>
          </a:xfrm>
          <a:prstGeom prst="arc">
            <a:avLst>
              <a:gd name="adj1" fmla="val 18467765"/>
              <a:gd name="adj2" fmla="val 8156963"/>
            </a:avLst>
          </a:prstGeom>
          <a:noFill/>
          <a:ln w="31750" cap="rnd">
            <a:solidFill>
              <a:srgbClr val="E83766"/>
            </a:solidFill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6635042" y="2610227"/>
            <a:ext cx="100800" cy="100800"/>
            <a:chOff x="4188835" y="2481018"/>
            <a:chExt cx="100800" cy="100800"/>
          </a:xfrm>
        </p:grpSpPr>
        <p:sp>
          <p:nvSpPr>
            <p:cNvPr id="34" name="椭圆 33"/>
            <p:cNvSpPr>
              <a:spLocks noChangeAspect="1"/>
            </p:cNvSpPr>
            <p:nvPr/>
          </p:nvSpPr>
          <p:spPr>
            <a:xfrm flipH="1">
              <a:off x="4215835" y="2508018"/>
              <a:ext cx="46800" cy="468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 flipV="1">
              <a:off x="4188835" y="2481018"/>
              <a:ext cx="100800" cy="100800"/>
            </a:xfrm>
            <a:prstGeom prst="ellipse">
              <a:avLst/>
            </a:prstGeom>
            <a:noFill/>
            <a:ln>
              <a:solidFill>
                <a:srgbClr val="E83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963594" y="5036123"/>
            <a:ext cx="100800" cy="100800"/>
            <a:chOff x="4188835" y="2481018"/>
            <a:chExt cx="100800" cy="100800"/>
          </a:xfrm>
        </p:grpSpPr>
        <p:sp>
          <p:nvSpPr>
            <p:cNvPr id="52" name="椭圆 51"/>
            <p:cNvSpPr>
              <a:spLocks noChangeAspect="1"/>
            </p:cNvSpPr>
            <p:nvPr/>
          </p:nvSpPr>
          <p:spPr>
            <a:xfrm flipH="1">
              <a:off x="4215835" y="2508018"/>
              <a:ext cx="46800" cy="46800"/>
            </a:xfrm>
            <a:prstGeom prst="ellipse">
              <a:avLst/>
            </a:prstGeom>
            <a:solidFill>
              <a:srgbClr val="55E1DB"/>
            </a:solidFill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 flipV="1">
              <a:off x="4188835" y="2481018"/>
              <a:ext cx="100800" cy="100800"/>
            </a:xfrm>
            <a:prstGeom prst="ellipse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4801309" y="1141661"/>
            <a:ext cx="235557" cy="765724"/>
            <a:chOff x="4801309" y="1141661"/>
            <a:chExt cx="235557" cy="765724"/>
          </a:xfrm>
        </p:grpSpPr>
        <p:sp>
          <p:nvSpPr>
            <p:cNvPr id="66" name="矩形 65"/>
            <p:cNvSpPr/>
            <p:nvPr/>
          </p:nvSpPr>
          <p:spPr>
            <a:xfrm rot="17599304">
              <a:off x="4670742" y="1441537"/>
              <a:ext cx="666000" cy="66248"/>
            </a:xfrm>
            <a:prstGeom prst="rect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 rot="12204707">
              <a:off x="4801309" y="1846271"/>
              <a:ext cx="70894" cy="61114"/>
            </a:xfrm>
            <a:prstGeom prst="triangle">
              <a:avLst/>
            </a:prstGeom>
            <a:noFill/>
            <a:ln w="12700"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/>
          <p:cNvCxnSpPr/>
          <p:nvPr/>
        </p:nvCxnSpPr>
        <p:spPr>
          <a:xfrm>
            <a:off x="4945567" y="2168704"/>
            <a:ext cx="1155233" cy="0"/>
          </a:xfrm>
          <a:prstGeom prst="line">
            <a:avLst/>
          </a:prstGeom>
          <a:ln w="12700" cap="rnd">
            <a:solidFill>
              <a:schemeClr val="bg1"/>
            </a:solidFill>
            <a:prstDash val="dash"/>
            <a:round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组合 146"/>
          <p:cNvGrpSpPr/>
          <p:nvPr/>
        </p:nvGrpSpPr>
        <p:grpSpPr>
          <a:xfrm>
            <a:off x="3788298" y="2098781"/>
            <a:ext cx="3206019" cy="2888693"/>
            <a:chOff x="3788298" y="2098781"/>
            <a:chExt cx="3206019" cy="2888693"/>
          </a:xfrm>
        </p:grpSpPr>
        <p:sp>
          <p:nvSpPr>
            <p:cNvPr id="81" name="弧形 80"/>
            <p:cNvSpPr/>
            <p:nvPr/>
          </p:nvSpPr>
          <p:spPr>
            <a:xfrm>
              <a:off x="4105623" y="2098781"/>
              <a:ext cx="2888694" cy="2888693"/>
            </a:xfrm>
            <a:prstGeom prst="arc">
              <a:avLst>
                <a:gd name="adj1" fmla="val 8728549"/>
                <a:gd name="adj2" fmla="val 12885525"/>
              </a:avLst>
            </a:prstGeom>
            <a:noFill/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4016854" y="3461985"/>
              <a:ext cx="171318" cy="152466"/>
              <a:chOff x="4016854" y="3461985"/>
              <a:chExt cx="171318" cy="152466"/>
            </a:xfrm>
          </p:grpSpPr>
          <p:sp>
            <p:nvSpPr>
              <p:cNvPr id="86" name="椭圆 85"/>
              <p:cNvSpPr>
                <a:spLocks noChangeAspect="1"/>
              </p:cNvSpPr>
              <p:nvPr/>
            </p:nvSpPr>
            <p:spPr>
              <a:xfrm flipH="1">
                <a:off x="4070229" y="3502824"/>
                <a:ext cx="70788" cy="707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/>
            </p:nvSpPr>
            <p:spPr>
              <a:xfrm flipV="1">
                <a:off x="4016854" y="3461985"/>
                <a:ext cx="171318" cy="152466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9" name="直接箭头连接符 88"/>
            <p:cNvCxnSpPr/>
            <p:nvPr/>
          </p:nvCxnSpPr>
          <p:spPr>
            <a:xfrm flipH="1">
              <a:off x="3788298" y="3535678"/>
              <a:ext cx="815452" cy="0"/>
            </a:xfrm>
            <a:prstGeom prst="straightConnector1">
              <a:avLst/>
            </a:prstGeom>
            <a:ln>
              <a:solidFill>
                <a:schemeClr val="bg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-18097500" y="-8001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-18097500" y="13944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8994100" y="13944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8994100" y="-75819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163955" y="364331"/>
            <a:ext cx="2201251" cy="728411"/>
            <a:chOff x="5163955" y="364331"/>
            <a:chExt cx="2201251" cy="728411"/>
          </a:xfrm>
        </p:grpSpPr>
        <p:cxnSp>
          <p:nvCxnSpPr>
            <p:cNvPr id="62" name="直接连接符 61"/>
            <p:cNvCxnSpPr/>
            <p:nvPr/>
          </p:nvCxnSpPr>
          <p:spPr>
            <a:xfrm flipV="1">
              <a:off x="5163955" y="364331"/>
              <a:ext cx="313672" cy="728411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479256" y="365045"/>
              <a:ext cx="1885950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5086350" y="2828835"/>
            <a:ext cx="201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</a:t>
            </a:r>
            <a:endParaRPr lang="zh-CN" altLang="en-US" sz="72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202787" y="1836961"/>
            <a:ext cx="11778738" cy="1561364"/>
            <a:chOff x="202787" y="1836961"/>
            <a:chExt cx="11778738" cy="1561364"/>
          </a:xfrm>
        </p:grpSpPr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202787" y="300266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378206" y="31963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>
              <a:off x="1444055" y="335064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>
              <a:spLocks noChangeAspect="1"/>
            </p:cNvSpPr>
            <p:nvPr/>
          </p:nvSpPr>
          <p:spPr>
            <a:xfrm>
              <a:off x="2260030" y="29759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2031430" y="230924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>
              <a:off x="2768030" y="33442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3091880" y="29759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>
              <a:off x="3891980" y="27092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>
              <a:spLocks noChangeAspect="1"/>
            </p:cNvSpPr>
            <p:nvPr/>
          </p:nvSpPr>
          <p:spPr>
            <a:xfrm>
              <a:off x="5631879" y="183696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>
              <a:spLocks noChangeAspect="1"/>
            </p:cNvSpPr>
            <p:nvPr/>
          </p:nvSpPr>
          <p:spPr>
            <a:xfrm>
              <a:off x="5936680" y="292840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>
              <a:spLocks noChangeAspect="1"/>
            </p:cNvSpPr>
            <p:nvPr/>
          </p:nvSpPr>
          <p:spPr>
            <a:xfrm>
              <a:off x="6508180" y="30617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>
              <a:spLocks noChangeAspect="1"/>
            </p:cNvSpPr>
            <p:nvPr/>
          </p:nvSpPr>
          <p:spPr>
            <a:xfrm>
              <a:off x="6832031" y="267598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>
              <a:off x="7598793" y="28220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>
              <a:off x="8519860" y="336232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>
              <a:off x="8716710" y="30670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>
              <a:off x="9484267" y="201691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>
              <a:off x="9700960" y="252412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>
              <a:spLocks noChangeAspect="1"/>
            </p:cNvSpPr>
            <p:nvPr/>
          </p:nvSpPr>
          <p:spPr>
            <a:xfrm>
              <a:off x="10257220" y="3348513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0590594" y="297418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/>
          </p:nvSpPr>
          <p:spPr>
            <a:xfrm>
              <a:off x="11333545" y="29908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>
              <a:spLocks noChangeAspect="1"/>
            </p:cNvSpPr>
            <p:nvPr/>
          </p:nvSpPr>
          <p:spPr>
            <a:xfrm>
              <a:off x="11738357" y="327421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>
              <a:spLocks noChangeAspect="1"/>
            </p:cNvSpPr>
            <p:nvPr/>
          </p:nvSpPr>
          <p:spPr>
            <a:xfrm>
              <a:off x="11945525" y="308371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>
              <a:spLocks noChangeAspect="1"/>
            </p:cNvSpPr>
            <p:nvPr/>
          </p:nvSpPr>
          <p:spPr>
            <a:xfrm>
              <a:off x="724281" y="28280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460756" y="3429000"/>
            <a:ext cx="11101669" cy="1719958"/>
            <a:chOff x="460756" y="3429000"/>
            <a:chExt cx="11101669" cy="1719958"/>
          </a:xfrm>
        </p:grpSpPr>
        <p:sp>
          <p:nvSpPr>
            <p:cNvPr id="57" name="椭圆 56"/>
            <p:cNvSpPr>
              <a:spLocks noChangeAspect="1"/>
            </p:cNvSpPr>
            <p:nvPr/>
          </p:nvSpPr>
          <p:spPr>
            <a:xfrm>
              <a:off x="460756" y="38694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41756" y="45806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>
              <a:off x="975106" y="39837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1605980" y="4307904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>
              <a:off x="2590230" y="46015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>
              <a:spLocks noChangeAspect="1"/>
            </p:cNvSpPr>
            <p:nvPr/>
          </p:nvSpPr>
          <p:spPr>
            <a:xfrm>
              <a:off x="3371280" y="426504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4057080" y="423170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4384105" y="36998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4549205" y="43221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>
              <a:off x="4902424" y="3696717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>
              <a:off x="5044505" y="42205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5200874" y="3924523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6180204" y="511295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>
              <a:spLocks noChangeAspect="1"/>
            </p:cNvSpPr>
            <p:nvPr/>
          </p:nvSpPr>
          <p:spPr>
            <a:xfrm>
              <a:off x="6965381" y="422856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>
              <a:spLocks noChangeAspect="1"/>
            </p:cNvSpPr>
            <p:nvPr/>
          </p:nvSpPr>
          <p:spPr>
            <a:xfrm>
              <a:off x="7203506" y="359514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>
              <a:spLocks noChangeAspect="1"/>
            </p:cNvSpPr>
            <p:nvPr/>
          </p:nvSpPr>
          <p:spPr>
            <a:xfrm>
              <a:off x="7744525" y="424665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>
              <a:spLocks noChangeAspect="1"/>
            </p:cNvSpPr>
            <p:nvPr/>
          </p:nvSpPr>
          <p:spPr>
            <a:xfrm>
              <a:off x="7851205" y="397233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>
              <a:off x="8194105" y="342900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>
              <a:spLocks noChangeAspect="1"/>
            </p:cNvSpPr>
            <p:nvPr/>
          </p:nvSpPr>
          <p:spPr>
            <a:xfrm>
              <a:off x="8405560" y="392112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>
              <a:spLocks noChangeAspect="1"/>
            </p:cNvSpPr>
            <p:nvPr/>
          </p:nvSpPr>
          <p:spPr>
            <a:xfrm>
              <a:off x="8938960" y="438467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>
              <a:spLocks noChangeAspect="1"/>
            </p:cNvSpPr>
            <p:nvPr/>
          </p:nvSpPr>
          <p:spPr>
            <a:xfrm>
              <a:off x="9186610" y="45529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>
              <a:spLocks noChangeAspect="1"/>
            </p:cNvSpPr>
            <p:nvPr/>
          </p:nvSpPr>
          <p:spPr>
            <a:xfrm>
              <a:off x="10050051" y="444627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>
              <a:off x="10681082" y="394573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/>
          </p:nvSpPr>
          <p:spPr>
            <a:xfrm>
              <a:off x="10833482" y="4274344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/>
          </p:nvSpPr>
          <p:spPr>
            <a:xfrm>
              <a:off x="10954926" y="370998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>
              <a:off x="11526425" y="391477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557485" y="5731328"/>
            <a:ext cx="3077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" panose="020B0502040204020203" pitchFamily="34" charset="0"/>
              </a:rPr>
              <a:t>LUOJIA DESIGN</a:t>
            </a:r>
            <a:endParaRPr lang="zh-CN" altLang="en-US" sz="16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Segoe UI" panose="020B0502040204020203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5159828" y="6041063"/>
            <a:ext cx="1872343" cy="0"/>
          </a:xfrm>
          <a:prstGeom prst="line">
            <a:avLst/>
          </a:prstGeom>
          <a:ln w="6350" cap="flat"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035556" y="6106668"/>
            <a:ext cx="812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900" dirty="0" err="1" smtClean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urna</a:t>
            </a:r>
            <a:r>
              <a:rPr lang="en-US" altLang="zh-CN" sz="900" dirty="0" smtClean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</a:t>
            </a: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473893" y="6857373"/>
            <a:ext cx="3348808" cy="4936042"/>
          </a:xfrm>
          <a:prstGeom prst="line">
            <a:avLst/>
          </a:prstGeom>
          <a:ln w="12700">
            <a:solidFill>
              <a:srgbClr val="E83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23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6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13737 -0.35972 L 0.3211 -0.8386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0" y="-23958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22" presetClass="exit" presetSubtype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9" presetClass="entr" presetSubtype="0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2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545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5" grpId="0" animBg="1"/>
      <p:bldP spid="37" grpId="0" animBg="1"/>
      <p:bldP spid="47" grpId="0" animBg="1"/>
      <p:bldP spid="13" grpId="0"/>
      <p:bldP spid="20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0" y="-1"/>
            <a:ext cx="12191998" cy="6857999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1769" y="-7002"/>
            <a:ext cx="12192000" cy="686093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263950" y="2249476"/>
            <a:ext cx="275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NTENTS</a:t>
            </a:r>
            <a:endParaRPr lang="zh-CN" altLang="en-US" sz="44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802794" y="1126055"/>
            <a:ext cx="914400" cy="914400"/>
            <a:chOff x="1699892" y="1633027"/>
            <a:chExt cx="914400" cy="914400"/>
          </a:xfrm>
        </p:grpSpPr>
        <p:sp>
          <p:nvSpPr>
            <p:cNvPr id="2" name="椭圆 1"/>
            <p:cNvSpPr/>
            <p:nvPr/>
          </p:nvSpPr>
          <p:spPr>
            <a:xfrm>
              <a:off x="1699892" y="1633027"/>
              <a:ext cx="914400" cy="914400"/>
            </a:xfrm>
            <a:prstGeom prst="ellipse">
              <a:avLst/>
            </a:prstGeom>
            <a:noFill/>
            <a:ln w="6350">
              <a:solidFill>
                <a:srgbClr val="55E1DB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792657" y="1725792"/>
              <a:ext cx="728869" cy="728869"/>
            </a:xfrm>
            <a:prstGeom prst="ellipse">
              <a:avLst/>
            </a:prstGeom>
            <a:noFill/>
            <a:ln w="6350" cap="flat" cmpd="sng" algn="ctr">
              <a:solidFill>
                <a:srgbClr val="55E1DB">
                  <a:alpha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978188" y="1911323"/>
              <a:ext cx="357808" cy="357808"/>
            </a:xfrm>
            <a:prstGeom prst="ellipse">
              <a:avLst/>
            </a:prstGeom>
            <a:noFill/>
            <a:ln w="6350"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>
              <a:spLocks noChangeAspect="1"/>
            </p:cNvSpPr>
            <p:nvPr/>
          </p:nvSpPr>
          <p:spPr>
            <a:xfrm>
              <a:off x="2133692" y="2066827"/>
              <a:ext cx="72000" cy="72000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弧形 4"/>
            <p:cNvSpPr>
              <a:spLocks noChangeAspect="1"/>
            </p:cNvSpPr>
            <p:nvPr/>
          </p:nvSpPr>
          <p:spPr>
            <a:xfrm>
              <a:off x="1878043" y="1818297"/>
              <a:ext cx="543600" cy="543600"/>
            </a:xfrm>
            <a:prstGeom prst="arc">
              <a:avLst>
                <a:gd name="adj1" fmla="val 17231185"/>
                <a:gd name="adj2" fmla="val 4852063"/>
              </a:avLst>
            </a:prstGeom>
            <a:ln w="6350">
              <a:solidFill>
                <a:srgbClr val="55E1D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884215" y="2982673"/>
            <a:ext cx="914400" cy="914400"/>
            <a:chOff x="7166414" y="4376227"/>
            <a:chExt cx="914400" cy="914400"/>
          </a:xfrm>
        </p:grpSpPr>
        <p:sp>
          <p:nvSpPr>
            <p:cNvPr id="24" name="椭圆 23"/>
            <p:cNvSpPr/>
            <p:nvPr/>
          </p:nvSpPr>
          <p:spPr>
            <a:xfrm>
              <a:off x="7166414" y="4376227"/>
              <a:ext cx="914400" cy="914400"/>
            </a:xfrm>
            <a:prstGeom prst="ellipse">
              <a:avLst/>
            </a:prstGeom>
            <a:noFill/>
            <a:ln w="6350">
              <a:solidFill>
                <a:srgbClr val="E83766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7259179" y="4468992"/>
              <a:ext cx="728869" cy="728869"/>
            </a:xfrm>
            <a:prstGeom prst="ellipse">
              <a:avLst/>
            </a:prstGeom>
            <a:noFill/>
            <a:ln w="6350" cap="flat" cmpd="sng" algn="ctr">
              <a:solidFill>
                <a:srgbClr val="E83766">
                  <a:alpha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444710" y="4654523"/>
              <a:ext cx="357808" cy="357808"/>
            </a:xfrm>
            <a:prstGeom prst="ellipse">
              <a:avLst/>
            </a:prstGeom>
            <a:noFill/>
            <a:ln w="6350">
              <a:solidFill>
                <a:srgbClr val="E83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7600214" y="4810027"/>
              <a:ext cx="72000" cy="720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32"/>
            <p:cNvSpPr>
              <a:spLocks noChangeAspect="1"/>
            </p:cNvSpPr>
            <p:nvPr/>
          </p:nvSpPr>
          <p:spPr>
            <a:xfrm>
              <a:off x="7344565" y="4561497"/>
              <a:ext cx="543600" cy="543600"/>
            </a:xfrm>
            <a:prstGeom prst="arc">
              <a:avLst>
                <a:gd name="adj1" fmla="val 13995490"/>
                <a:gd name="adj2" fmla="val 3132533"/>
              </a:avLst>
            </a:prstGeom>
            <a:ln w="6350">
              <a:solidFill>
                <a:srgbClr val="E83766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15440" y="1214536"/>
            <a:ext cx="914400" cy="914400"/>
            <a:chOff x="1758509" y="1214536"/>
            <a:chExt cx="914400" cy="914400"/>
          </a:xfrm>
        </p:grpSpPr>
        <p:sp>
          <p:nvSpPr>
            <p:cNvPr id="35" name="椭圆 34"/>
            <p:cNvSpPr/>
            <p:nvPr/>
          </p:nvSpPr>
          <p:spPr>
            <a:xfrm>
              <a:off x="1758509" y="1214536"/>
              <a:ext cx="914400" cy="914400"/>
            </a:xfrm>
            <a:prstGeom prst="ellipse">
              <a:avLst/>
            </a:prstGeom>
            <a:noFill/>
            <a:ln w="6350">
              <a:solidFill>
                <a:schemeClr val="accent4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851274" y="1307301"/>
              <a:ext cx="728869" cy="728869"/>
            </a:xfrm>
            <a:prstGeom prst="ellipse">
              <a:avLst/>
            </a:prstGeom>
            <a:noFill/>
            <a:ln w="6350" cap="flat" cmpd="sng" algn="ctr">
              <a:solidFill>
                <a:schemeClr val="accent4"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2036805" y="1492832"/>
              <a:ext cx="357808" cy="357808"/>
            </a:xfrm>
            <a:prstGeom prst="ellipse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2192309" y="164833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/>
            <p:cNvSpPr>
              <a:spLocks noChangeAspect="1"/>
            </p:cNvSpPr>
            <p:nvPr/>
          </p:nvSpPr>
          <p:spPr>
            <a:xfrm>
              <a:off x="1936660" y="1399806"/>
              <a:ext cx="543600" cy="543600"/>
            </a:xfrm>
            <a:prstGeom prst="arc">
              <a:avLst>
                <a:gd name="adj1" fmla="val 16295762"/>
                <a:gd name="adj2" fmla="val 11357848"/>
              </a:avLst>
            </a:prstGeom>
            <a:ln w="6350">
              <a:solidFill>
                <a:schemeClr val="accent4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任意多边形 19"/>
          <p:cNvSpPr/>
          <p:nvPr/>
        </p:nvSpPr>
        <p:spPr>
          <a:xfrm>
            <a:off x="-9939" y="1592911"/>
            <a:ext cx="12225130" cy="1860826"/>
          </a:xfrm>
          <a:custGeom>
            <a:avLst/>
            <a:gdLst>
              <a:gd name="connsiteX0" fmla="*/ 0 w 12225130"/>
              <a:gd name="connsiteY0" fmla="*/ 1759226 h 2216426"/>
              <a:gd name="connsiteX1" fmla="*/ 2246243 w 12225130"/>
              <a:gd name="connsiteY1" fmla="*/ 437322 h 2216426"/>
              <a:gd name="connsiteX2" fmla="*/ 8507896 w 12225130"/>
              <a:gd name="connsiteY2" fmla="*/ 2216426 h 2216426"/>
              <a:gd name="connsiteX3" fmla="*/ 10237304 w 12225130"/>
              <a:gd name="connsiteY3" fmla="*/ 0 h 2216426"/>
              <a:gd name="connsiteX4" fmla="*/ 12225130 w 12225130"/>
              <a:gd name="connsiteY4" fmla="*/ 1789044 h 2216426"/>
              <a:gd name="connsiteX0" fmla="*/ 0 w 12225130"/>
              <a:gd name="connsiteY0" fmla="*/ 1412516 h 1869716"/>
              <a:gd name="connsiteX1" fmla="*/ 2246243 w 12225130"/>
              <a:gd name="connsiteY1" fmla="*/ 90612 h 1869716"/>
              <a:gd name="connsiteX2" fmla="*/ 8507896 w 12225130"/>
              <a:gd name="connsiteY2" fmla="*/ 1869716 h 1869716"/>
              <a:gd name="connsiteX3" fmla="*/ 10244924 w 12225130"/>
              <a:gd name="connsiteY3" fmla="*/ 0 h 1869716"/>
              <a:gd name="connsiteX4" fmla="*/ 12225130 w 12225130"/>
              <a:gd name="connsiteY4" fmla="*/ 1442334 h 186971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2587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2587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3349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7921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0826"/>
              <a:gd name="connsiteX1" fmla="*/ 2246243 w 12225130"/>
              <a:gd name="connsiteY1" fmla="*/ 86802 h 1860826"/>
              <a:gd name="connsiteX2" fmla="*/ 8375816 w 12225130"/>
              <a:gd name="connsiteY2" fmla="*/ 1860826 h 1860826"/>
              <a:gd name="connsiteX3" fmla="*/ 10279214 w 12225130"/>
              <a:gd name="connsiteY3" fmla="*/ 0 h 1860826"/>
              <a:gd name="connsiteX4" fmla="*/ 12225130 w 12225130"/>
              <a:gd name="connsiteY4" fmla="*/ 1438524 h 1860826"/>
              <a:gd name="connsiteX0" fmla="*/ 0 w 12225130"/>
              <a:gd name="connsiteY0" fmla="*/ 1408706 h 1860826"/>
              <a:gd name="connsiteX1" fmla="*/ 2246243 w 12225130"/>
              <a:gd name="connsiteY1" fmla="*/ 86802 h 1860826"/>
              <a:gd name="connsiteX2" fmla="*/ 8360576 w 12225130"/>
              <a:gd name="connsiteY2" fmla="*/ 1860826 h 1860826"/>
              <a:gd name="connsiteX3" fmla="*/ 10279214 w 12225130"/>
              <a:gd name="connsiteY3" fmla="*/ 0 h 1860826"/>
              <a:gd name="connsiteX4" fmla="*/ 12225130 w 12225130"/>
              <a:gd name="connsiteY4" fmla="*/ 1438524 h 1860826"/>
              <a:gd name="connsiteX0" fmla="*/ 0 w 12225130"/>
              <a:gd name="connsiteY0" fmla="*/ 1408706 h 1860826"/>
              <a:gd name="connsiteX1" fmla="*/ 2098923 w 12225130"/>
              <a:gd name="connsiteY1" fmla="*/ 81722 h 1860826"/>
              <a:gd name="connsiteX2" fmla="*/ 8360576 w 12225130"/>
              <a:gd name="connsiteY2" fmla="*/ 1860826 h 1860826"/>
              <a:gd name="connsiteX3" fmla="*/ 10279214 w 12225130"/>
              <a:gd name="connsiteY3" fmla="*/ 0 h 1860826"/>
              <a:gd name="connsiteX4" fmla="*/ 12225130 w 12225130"/>
              <a:gd name="connsiteY4" fmla="*/ 1438524 h 186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5130" h="1860826">
                <a:moveTo>
                  <a:pt x="0" y="1408706"/>
                </a:moveTo>
                <a:lnTo>
                  <a:pt x="2098923" y="81722"/>
                </a:lnTo>
                <a:lnTo>
                  <a:pt x="8360576" y="1860826"/>
                </a:lnTo>
                <a:lnTo>
                  <a:pt x="10279214" y="0"/>
                </a:lnTo>
                <a:lnTo>
                  <a:pt x="12225130" y="1438524"/>
                </a:lnTo>
              </a:path>
            </a:pathLst>
          </a:custGeom>
          <a:noFill/>
          <a:ln>
            <a:solidFill>
              <a:schemeClr val="bg1">
                <a:lumMod val="75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1209416">
            <a:off x="129118" y="262434"/>
            <a:ext cx="200146" cy="194808"/>
          </a:xfrm>
          <a:prstGeom prst="triangle">
            <a:avLst>
              <a:gd name="adj" fmla="val 50757"/>
            </a:avLst>
          </a:prstGeom>
          <a:solidFill>
            <a:srgbClr val="09152D">
              <a:alpha val="70000"/>
            </a:srgbClr>
          </a:soli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9040283">
            <a:off x="391901" y="264998"/>
            <a:ext cx="168206" cy="163720"/>
          </a:xfrm>
          <a:prstGeom prst="triangle">
            <a:avLst>
              <a:gd name="adj" fmla="val 50757"/>
            </a:avLst>
          </a:prstGeom>
          <a:solidFill>
            <a:srgbClr val="09152D">
              <a:alpha val="70000"/>
            </a:srgbClr>
          </a:solidFill>
          <a:ln w="9525">
            <a:solidFill>
              <a:srgbClr val="E837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0800000">
            <a:off x="255660" y="131608"/>
            <a:ext cx="106534" cy="90298"/>
          </a:xfrm>
          <a:prstGeom prst="triangle">
            <a:avLst>
              <a:gd name="adj" fmla="val 50757"/>
            </a:avLst>
          </a:prstGeom>
          <a:solidFill>
            <a:srgbClr val="09152D">
              <a:alpha val="70000"/>
            </a:srgbClr>
          </a:solidFill>
          <a:ln w="9525">
            <a:solidFill>
              <a:srgbClr val="55E1D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-11887200" y="-73761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3164800" y="-73761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3164800" y="138379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-11887200" y="138379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527153" y="2175155"/>
            <a:ext cx="1116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</a:t>
            </a:r>
            <a:r>
              <a:rPr lang="en-US" altLang="zh-CN" sz="2800" dirty="0" smtClean="0">
                <a:solidFill>
                  <a:schemeClr val="accent4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endParaRPr lang="zh-CN" altLang="en-US" sz="2000" dirty="0">
              <a:solidFill>
                <a:schemeClr val="accent4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37587" y="2633682"/>
            <a:ext cx="269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consectetuer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adipiscing elit. 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5" name="等腰三角形 64"/>
          <p:cNvSpPr/>
          <p:nvPr/>
        </p:nvSpPr>
        <p:spPr>
          <a:xfrm rot="10800000">
            <a:off x="1948880" y="3168594"/>
            <a:ext cx="233022" cy="200880"/>
          </a:xfrm>
          <a:prstGeom prst="triangl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7818024" y="3954441"/>
            <a:ext cx="1100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</a:t>
            </a:r>
            <a:r>
              <a:rPr lang="en-US" altLang="zh-CN" sz="2800" dirty="0" smtClean="0">
                <a:solidFill>
                  <a:srgbClr val="E837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02</a:t>
            </a:r>
            <a:endParaRPr lang="zh-CN" altLang="en-US" sz="2000" dirty="0">
              <a:solidFill>
                <a:srgbClr val="E83766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061155" y="4421696"/>
            <a:ext cx="258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consectetuer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adipiscing elit. 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77" name="等腰三角形 76"/>
          <p:cNvSpPr/>
          <p:nvPr/>
        </p:nvSpPr>
        <p:spPr>
          <a:xfrm rot="10800000">
            <a:off x="8237504" y="4916387"/>
            <a:ext cx="233022" cy="200880"/>
          </a:xfrm>
          <a:prstGeom prst="triangle">
            <a:avLst/>
          </a:prstGeom>
          <a:noFill/>
          <a:ln>
            <a:solidFill>
              <a:srgbClr val="E8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9722379" y="614067"/>
            <a:ext cx="1100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</a:t>
            </a:r>
            <a:r>
              <a:rPr lang="en-US" altLang="zh-CN" sz="2800" dirty="0" smtClean="0">
                <a:solidFill>
                  <a:srgbClr val="55E1DB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03</a:t>
            </a:r>
            <a:endParaRPr lang="zh-CN" altLang="en-US" sz="2000" dirty="0">
              <a:solidFill>
                <a:srgbClr val="55E1DB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510131" y="2521828"/>
            <a:ext cx="1524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consectetuer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adipiscing elit. 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80" name="等腰三角形 79"/>
          <p:cNvSpPr/>
          <p:nvPr/>
        </p:nvSpPr>
        <p:spPr>
          <a:xfrm rot="10800000">
            <a:off x="10156082" y="3357213"/>
            <a:ext cx="233022" cy="200880"/>
          </a:xfrm>
          <a:prstGeom prst="triangle">
            <a:avLst/>
          </a:prstGeom>
          <a:noFill/>
          <a:ln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/>
        </p:nvGrpSpPr>
        <p:grpSpPr>
          <a:xfrm>
            <a:off x="1298166" y="874033"/>
            <a:ext cx="1156398" cy="865727"/>
            <a:chOff x="1298166" y="874033"/>
            <a:chExt cx="1156398" cy="865727"/>
          </a:xfrm>
        </p:grpSpPr>
        <p:sp>
          <p:nvSpPr>
            <p:cNvPr id="95" name="任意多边形 94"/>
            <p:cNvSpPr/>
            <p:nvPr/>
          </p:nvSpPr>
          <p:spPr>
            <a:xfrm>
              <a:off x="1386841" y="941705"/>
              <a:ext cx="1001395" cy="701675"/>
            </a:xfrm>
            <a:custGeom>
              <a:avLst/>
              <a:gdLst>
                <a:gd name="connsiteX0" fmla="*/ 0 w 1125220"/>
                <a:gd name="connsiteY0" fmla="*/ 711200 h 711200"/>
                <a:gd name="connsiteX1" fmla="*/ 116840 w 1125220"/>
                <a:gd name="connsiteY1" fmla="*/ 218440 h 711200"/>
                <a:gd name="connsiteX2" fmla="*/ 1125220 w 1125220"/>
                <a:gd name="connsiteY2" fmla="*/ 0 h 711200"/>
                <a:gd name="connsiteX0" fmla="*/ 0 w 1098550"/>
                <a:gd name="connsiteY0" fmla="*/ 713105 h 713105"/>
                <a:gd name="connsiteX1" fmla="*/ 90170 w 1098550"/>
                <a:gd name="connsiteY1" fmla="*/ 218440 h 713105"/>
                <a:gd name="connsiteX2" fmla="*/ 1098550 w 1098550"/>
                <a:gd name="connsiteY2" fmla="*/ 0 h 713105"/>
                <a:gd name="connsiteX0" fmla="*/ 0 w 1098550"/>
                <a:gd name="connsiteY0" fmla="*/ 684530 h 684530"/>
                <a:gd name="connsiteX1" fmla="*/ 90170 w 1098550"/>
                <a:gd name="connsiteY1" fmla="*/ 189865 h 684530"/>
                <a:gd name="connsiteX2" fmla="*/ 1098550 w 1098550"/>
                <a:gd name="connsiteY2" fmla="*/ 0 h 684530"/>
                <a:gd name="connsiteX0" fmla="*/ 0 w 1098550"/>
                <a:gd name="connsiteY0" fmla="*/ 680720 h 680720"/>
                <a:gd name="connsiteX1" fmla="*/ 90170 w 1098550"/>
                <a:gd name="connsiteY1" fmla="*/ 186055 h 680720"/>
                <a:gd name="connsiteX2" fmla="*/ 1098550 w 1098550"/>
                <a:gd name="connsiteY2" fmla="*/ 0 h 680720"/>
                <a:gd name="connsiteX0" fmla="*/ 0 w 1096645"/>
                <a:gd name="connsiteY0" fmla="*/ 678815 h 678815"/>
                <a:gd name="connsiteX1" fmla="*/ 88265 w 1096645"/>
                <a:gd name="connsiteY1" fmla="*/ 186055 h 678815"/>
                <a:gd name="connsiteX2" fmla="*/ 1096645 w 1096645"/>
                <a:gd name="connsiteY2" fmla="*/ 0 h 678815"/>
                <a:gd name="connsiteX0" fmla="*/ 0 w 1020445"/>
                <a:gd name="connsiteY0" fmla="*/ 671195 h 671195"/>
                <a:gd name="connsiteX1" fmla="*/ 88265 w 1020445"/>
                <a:gd name="connsiteY1" fmla="*/ 178435 h 671195"/>
                <a:gd name="connsiteX2" fmla="*/ 1020445 w 1020445"/>
                <a:gd name="connsiteY2" fmla="*/ 0 h 671195"/>
                <a:gd name="connsiteX0" fmla="*/ 0 w 1020445"/>
                <a:gd name="connsiteY0" fmla="*/ 671195 h 671195"/>
                <a:gd name="connsiteX1" fmla="*/ 114935 w 1020445"/>
                <a:gd name="connsiteY1" fmla="*/ 172720 h 671195"/>
                <a:gd name="connsiteX2" fmla="*/ 1020445 w 1020445"/>
                <a:gd name="connsiteY2" fmla="*/ 0 h 671195"/>
                <a:gd name="connsiteX0" fmla="*/ 0 w 995680"/>
                <a:gd name="connsiteY0" fmla="*/ 671195 h 671195"/>
                <a:gd name="connsiteX1" fmla="*/ 90170 w 995680"/>
                <a:gd name="connsiteY1" fmla="*/ 172720 h 671195"/>
                <a:gd name="connsiteX2" fmla="*/ 995680 w 995680"/>
                <a:gd name="connsiteY2" fmla="*/ 0 h 671195"/>
                <a:gd name="connsiteX0" fmla="*/ 0 w 1001395"/>
                <a:gd name="connsiteY0" fmla="*/ 701675 h 701675"/>
                <a:gd name="connsiteX1" fmla="*/ 90170 w 1001395"/>
                <a:gd name="connsiteY1" fmla="*/ 203200 h 701675"/>
                <a:gd name="connsiteX2" fmla="*/ 1001395 w 1001395"/>
                <a:gd name="connsiteY2" fmla="*/ 0 h 70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1395" h="701675">
                  <a:moveTo>
                    <a:pt x="0" y="701675"/>
                  </a:moveTo>
                  <a:lnTo>
                    <a:pt x="90170" y="203200"/>
                  </a:lnTo>
                  <a:lnTo>
                    <a:pt x="1001395" y="0"/>
                  </a:lnTo>
                </a:path>
              </a:pathLst>
            </a:custGeom>
            <a:noFill/>
            <a:ln w="9525">
              <a:solidFill>
                <a:schemeClr val="accent4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298166" y="1544164"/>
              <a:ext cx="195596" cy="195596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 flipV="1">
              <a:off x="2310768" y="874033"/>
              <a:ext cx="143796" cy="142756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1342407" y="1006842"/>
              <a:ext cx="282730" cy="282730"/>
              <a:chOff x="1342407" y="1006842"/>
              <a:chExt cx="282730" cy="282730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1342407" y="1006842"/>
                <a:ext cx="282730" cy="282730"/>
              </a:xfrm>
              <a:prstGeom prst="ellipse">
                <a:avLst/>
              </a:prstGeom>
              <a:solidFill>
                <a:srgbClr val="09152D"/>
              </a:solidFill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/>
            </p:nvSpPr>
            <p:spPr>
              <a:xfrm>
                <a:off x="1460388" y="1124823"/>
                <a:ext cx="46768" cy="4676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7562860" y="3142385"/>
            <a:ext cx="1681408" cy="698026"/>
            <a:chOff x="7562860" y="3142385"/>
            <a:chExt cx="1681408" cy="698026"/>
          </a:xfrm>
        </p:grpSpPr>
        <p:sp>
          <p:nvSpPr>
            <p:cNvPr id="133" name="椭圆 132"/>
            <p:cNvSpPr/>
            <p:nvPr/>
          </p:nvSpPr>
          <p:spPr>
            <a:xfrm rot="10800000" flipV="1">
              <a:off x="7562860" y="3404790"/>
              <a:ext cx="195596" cy="195596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rgbClr val="E83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>
              <a:spLocks noChangeAspect="1"/>
            </p:cNvSpPr>
            <p:nvPr/>
          </p:nvSpPr>
          <p:spPr>
            <a:xfrm rot="10800000">
              <a:off x="8846555" y="3697655"/>
              <a:ext cx="143796" cy="142756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rgbClr val="E83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 rot="10800000" flipV="1">
              <a:off x="8961538" y="3142385"/>
              <a:ext cx="282730" cy="282730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rgbClr val="E83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8720" y="4799955"/>
            <a:ext cx="4855565" cy="719341"/>
            <a:chOff x="118720" y="4834680"/>
            <a:chExt cx="4855565" cy="719341"/>
          </a:xfrm>
        </p:grpSpPr>
        <p:sp>
          <p:nvSpPr>
            <p:cNvPr id="147" name="文本框 146"/>
            <p:cNvSpPr txBox="1"/>
            <p:nvPr/>
          </p:nvSpPr>
          <p:spPr>
            <a:xfrm>
              <a:off x="526292" y="4834680"/>
              <a:ext cx="1388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E83766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TITLE HERE</a:t>
              </a:r>
              <a:endParaRPr lang="zh-CN" altLang="en-US" sz="1600" dirty="0">
                <a:solidFill>
                  <a:srgbClr val="E8376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524521" y="5153911"/>
              <a:ext cx="44497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EB4F78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Lorem ipsum</a:t>
              </a:r>
              <a:r>
                <a:rPr lang="en-US" altLang="zh-CN" sz="1000" dirty="0" smtClean="0">
                  <a:solidFill>
                    <a:srgbClr val="BF09BB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dolor sit amet, consectetuer adipiscing elit. Maecenas porttitor congue massa. </a:t>
              </a:r>
            </a:p>
          </p:txBody>
        </p:sp>
        <p:cxnSp>
          <p:nvCxnSpPr>
            <p:cNvPr id="150" name="直接连接符 149"/>
            <p:cNvCxnSpPr/>
            <p:nvPr/>
          </p:nvCxnSpPr>
          <p:spPr>
            <a:xfrm>
              <a:off x="118720" y="5117268"/>
              <a:ext cx="1555775" cy="0"/>
            </a:xfrm>
            <a:prstGeom prst="line">
              <a:avLst/>
            </a:prstGeom>
            <a:ln w="6350" cap="rnd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矩形 159"/>
          <p:cNvSpPr/>
          <p:nvPr/>
        </p:nvSpPr>
        <p:spPr>
          <a:xfrm>
            <a:off x="-34724" y="6141193"/>
            <a:ext cx="12249915" cy="757082"/>
          </a:xfrm>
          <a:prstGeom prst="rect">
            <a:avLst/>
          </a:prstGeom>
          <a:solidFill>
            <a:srgbClr val="09152D"/>
          </a:solidFill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729459" y="6288902"/>
            <a:ext cx="1073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urna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</a:t>
            </a:r>
          </a:p>
        </p:txBody>
      </p:sp>
      <p:grpSp>
        <p:nvGrpSpPr>
          <p:cNvPr id="167" name="组合 166"/>
          <p:cNvGrpSpPr/>
          <p:nvPr/>
        </p:nvGrpSpPr>
        <p:grpSpPr>
          <a:xfrm>
            <a:off x="3194613" y="1041371"/>
            <a:ext cx="3246381" cy="3043238"/>
            <a:chOff x="3194613" y="1041371"/>
            <a:chExt cx="3246381" cy="3043238"/>
          </a:xfrm>
        </p:grpSpPr>
        <p:grpSp>
          <p:nvGrpSpPr>
            <p:cNvPr id="27" name="组合 26"/>
            <p:cNvGrpSpPr/>
            <p:nvPr/>
          </p:nvGrpSpPr>
          <p:grpSpPr>
            <a:xfrm>
              <a:off x="3453509" y="3453158"/>
              <a:ext cx="144331" cy="128449"/>
              <a:chOff x="4016854" y="3461985"/>
              <a:chExt cx="171318" cy="152466"/>
            </a:xfrm>
          </p:grpSpPr>
          <p:sp>
            <p:nvSpPr>
              <p:cNvPr id="29" name="椭圆 28"/>
              <p:cNvSpPr>
                <a:spLocks noChangeAspect="1"/>
              </p:cNvSpPr>
              <p:nvPr/>
            </p:nvSpPr>
            <p:spPr>
              <a:xfrm flipH="1">
                <a:off x="4070229" y="3502824"/>
                <a:ext cx="70788" cy="707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/>
            </p:nvSpPr>
            <p:spPr>
              <a:xfrm flipV="1">
                <a:off x="4016854" y="3461985"/>
                <a:ext cx="171318" cy="152466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3301635" y="1353240"/>
              <a:ext cx="3139359" cy="2460003"/>
              <a:chOff x="3301635" y="1353240"/>
              <a:chExt cx="3139359" cy="2460003"/>
            </a:xfrm>
          </p:grpSpPr>
          <p:sp>
            <p:nvSpPr>
              <p:cNvPr id="6" name="弧形 5"/>
              <p:cNvSpPr/>
              <p:nvPr/>
            </p:nvSpPr>
            <p:spPr>
              <a:xfrm>
                <a:off x="3515759" y="1353240"/>
                <a:ext cx="2433666" cy="2433666"/>
              </a:xfrm>
              <a:prstGeom prst="arc">
                <a:avLst>
                  <a:gd name="adj1" fmla="val 16163728"/>
                  <a:gd name="adj2" fmla="val 16160935"/>
                </a:avLst>
              </a:prstGeom>
              <a:solidFill>
                <a:schemeClr val="tx1">
                  <a:alpha val="50000"/>
                </a:schemeClr>
              </a:solidFill>
              <a:ln w="2222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65" name="图表 164"/>
              <p:cNvGraphicFramePr/>
              <p:nvPr>
                <p:extLst>
                  <p:ext uri="{D42A27DB-BD31-4B8C-83A1-F6EECF244321}">
                    <p14:modId xmlns:p14="http://schemas.microsoft.com/office/powerpoint/2010/main" val="3712869813"/>
                  </p:ext>
                </p:extLst>
              </p:nvPr>
            </p:nvGraphicFramePr>
            <p:xfrm>
              <a:off x="3301635" y="1720336"/>
              <a:ext cx="3139359" cy="209290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sp>
          <p:nvSpPr>
            <p:cNvPr id="9" name="弧形 8"/>
            <p:cNvSpPr>
              <a:spLocks noChangeAspect="1"/>
            </p:cNvSpPr>
            <p:nvPr/>
          </p:nvSpPr>
          <p:spPr>
            <a:xfrm>
              <a:off x="3710608" y="1548311"/>
              <a:ext cx="2042774" cy="2042774"/>
            </a:xfrm>
            <a:prstGeom prst="arc">
              <a:avLst>
                <a:gd name="adj1" fmla="val 7384090"/>
                <a:gd name="adj2" fmla="val 18257392"/>
              </a:avLst>
            </a:prstGeom>
            <a:ln w="19050">
              <a:solidFill>
                <a:srgbClr val="E837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弧形 9"/>
            <p:cNvSpPr>
              <a:spLocks noChangeAspect="1"/>
            </p:cNvSpPr>
            <p:nvPr/>
          </p:nvSpPr>
          <p:spPr>
            <a:xfrm>
              <a:off x="3717523" y="1552634"/>
              <a:ext cx="2042774" cy="2042774"/>
            </a:xfrm>
            <a:prstGeom prst="arc">
              <a:avLst>
                <a:gd name="adj1" fmla="val 18543935"/>
                <a:gd name="adj2" fmla="val 7243196"/>
              </a:avLst>
            </a:prstGeom>
            <a:ln>
              <a:solidFill>
                <a:srgbClr val="55E1D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空心弧 10"/>
            <p:cNvSpPr>
              <a:spLocks noChangeAspect="1"/>
            </p:cNvSpPr>
            <p:nvPr/>
          </p:nvSpPr>
          <p:spPr>
            <a:xfrm>
              <a:off x="3306770" y="1148207"/>
              <a:ext cx="2825200" cy="2825200"/>
            </a:xfrm>
            <a:prstGeom prst="blockArc">
              <a:avLst>
                <a:gd name="adj1" fmla="val 16309933"/>
                <a:gd name="adj2" fmla="val 6890912"/>
                <a:gd name="adj3" fmla="val 3099"/>
              </a:avLst>
            </a:prstGeom>
            <a:noFill/>
            <a:ln w="6350">
              <a:solidFill>
                <a:srgbClr val="55E1D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`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弧形 25"/>
            <p:cNvSpPr>
              <a:spLocks noChangeAspect="1"/>
            </p:cNvSpPr>
            <p:nvPr/>
          </p:nvSpPr>
          <p:spPr>
            <a:xfrm>
              <a:off x="3194613" y="1041371"/>
              <a:ext cx="3043238" cy="3043238"/>
            </a:xfrm>
            <a:prstGeom prst="arc">
              <a:avLst>
                <a:gd name="adj1" fmla="val 4816513"/>
                <a:gd name="adj2" fmla="val 9714913"/>
              </a:avLst>
            </a:prstGeom>
            <a:noFill/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3235992" y="3317673"/>
              <a:ext cx="539308" cy="425771"/>
            </a:xfrm>
            <a:prstGeom prst="straightConnector1">
              <a:avLst/>
            </a:prstGeom>
            <a:ln>
              <a:solidFill>
                <a:schemeClr val="bg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弧形 35"/>
            <p:cNvSpPr/>
            <p:nvPr/>
          </p:nvSpPr>
          <p:spPr>
            <a:xfrm>
              <a:off x="4072802" y="1909212"/>
              <a:ext cx="1325293" cy="1325293"/>
            </a:xfrm>
            <a:prstGeom prst="arc">
              <a:avLst>
                <a:gd name="adj1" fmla="val 3289722"/>
                <a:gd name="adj2" fmla="val 18326412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39" name="弧形 38"/>
            <p:cNvSpPr>
              <a:spLocks noChangeAspect="1"/>
            </p:cNvSpPr>
            <p:nvPr/>
          </p:nvSpPr>
          <p:spPr>
            <a:xfrm>
              <a:off x="3341873" y="1183244"/>
              <a:ext cx="2762505" cy="2762266"/>
            </a:xfrm>
            <a:prstGeom prst="arc">
              <a:avLst>
                <a:gd name="adj1" fmla="val 11576965"/>
                <a:gd name="adj2" fmla="val 15651986"/>
              </a:avLst>
            </a:prstGeom>
            <a:noFill/>
            <a:ln w="41275" cap="rnd">
              <a:solidFill>
                <a:schemeClr val="accent4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933396" y="1404365"/>
            <a:ext cx="1054034" cy="1064780"/>
            <a:chOff x="9933396" y="1404365"/>
            <a:chExt cx="1054034" cy="1064780"/>
          </a:xfrm>
        </p:grpSpPr>
        <p:sp>
          <p:nvSpPr>
            <p:cNvPr id="140" name="任意多边形 139"/>
            <p:cNvSpPr/>
            <p:nvPr/>
          </p:nvSpPr>
          <p:spPr>
            <a:xfrm rot="17531285" flipV="1">
              <a:off x="9989370" y="1603200"/>
              <a:ext cx="968675" cy="571006"/>
            </a:xfrm>
            <a:custGeom>
              <a:avLst/>
              <a:gdLst>
                <a:gd name="connsiteX0" fmla="*/ 0 w 1125220"/>
                <a:gd name="connsiteY0" fmla="*/ 711200 h 711200"/>
                <a:gd name="connsiteX1" fmla="*/ 116840 w 1125220"/>
                <a:gd name="connsiteY1" fmla="*/ 218440 h 711200"/>
                <a:gd name="connsiteX2" fmla="*/ 1125220 w 1125220"/>
                <a:gd name="connsiteY2" fmla="*/ 0 h 711200"/>
                <a:gd name="connsiteX0" fmla="*/ 0 w 1098550"/>
                <a:gd name="connsiteY0" fmla="*/ 713105 h 713105"/>
                <a:gd name="connsiteX1" fmla="*/ 90170 w 1098550"/>
                <a:gd name="connsiteY1" fmla="*/ 218440 h 713105"/>
                <a:gd name="connsiteX2" fmla="*/ 1098550 w 1098550"/>
                <a:gd name="connsiteY2" fmla="*/ 0 h 713105"/>
                <a:gd name="connsiteX0" fmla="*/ 0 w 1098550"/>
                <a:gd name="connsiteY0" fmla="*/ 684530 h 684530"/>
                <a:gd name="connsiteX1" fmla="*/ 90170 w 1098550"/>
                <a:gd name="connsiteY1" fmla="*/ 189865 h 684530"/>
                <a:gd name="connsiteX2" fmla="*/ 1098550 w 1098550"/>
                <a:gd name="connsiteY2" fmla="*/ 0 h 684530"/>
                <a:gd name="connsiteX0" fmla="*/ 0 w 1098550"/>
                <a:gd name="connsiteY0" fmla="*/ 680720 h 680720"/>
                <a:gd name="connsiteX1" fmla="*/ 90170 w 1098550"/>
                <a:gd name="connsiteY1" fmla="*/ 186055 h 680720"/>
                <a:gd name="connsiteX2" fmla="*/ 1098550 w 1098550"/>
                <a:gd name="connsiteY2" fmla="*/ 0 h 680720"/>
                <a:gd name="connsiteX0" fmla="*/ 0 w 1096645"/>
                <a:gd name="connsiteY0" fmla="*/ 678815 h 678815"/>
                <a:gd name="connsiteX1" fmla="*/ 88265 w 1096645"/>
                <a:gd name="connsiteY1" fmla="*/ 186055 h 678815"/>
                <a:gd name="connsiteX2" fmla="*/ 1096645 w 1096645"/>
                <a:gd name="connsiteY2" fmla="*/ 0 h 678815"/>
                <a:gd name="connsiteX0" fmla="*/ 0 w 1020445"/>
                <a:gd name="connsiteY0" fmla="*/ 671195 h 671195"/>
                <a:gd name="connsiteX1" fmla="*/ 88265 w 1020445"/>
                <a:gd name="connsiteY1" fmla="*/ 178435 h 671195"/>
                <a:gd name="connsiteX2" fmla="*/ 1020445 w 1020445"/>
                <a:gd name="connsiteY2" fmla="*/ 0 h 671195"/>
                <a:gd name="connsiteX0" fmla="*/ 0 w 1020445"/>
                <a:gd name="connsiteY0" fmla="*/ 671195 h 671195"/>
                <a:gd name="connsiteX1" fmla="*/ 114935 w 1020445"/>
                <a:gd name="connsiteY1" fmla="*/ 172720 h 671195"/>
                <a:gd name="connsiteX2" fmla="*/ 1020445 w 1020445"/>
                <a:gd name="connsiteY2" fmla="*/ 0 h 671195"/>
                <a:gd name="connsiteX0" fmla="*/ 0 w 995680"/>
                <a:gd name="connsiteY0" fmla="*/ 671195 h 671195"/>
                <a:gd name="connsiteX1" fmla="*/ 90170 w 995680"/>
                <a:gd name="connsiteY1" fmla="*/ 172720 h 671195"/>
                <a:gd name="connsiteX2" fmla="*/ 995680 w 995680"/>
                <a:gd name="connsiteY2" fmla="*/ 0 h 671195"/>
                <a:gd name="connsiteX0" fmla="*/ 0 w 1001395"/>
                <a:gd name="connsiteY0" fmla="*/ 701675 h 701675"/>
                <a:gd name="connsiteX1" fmla="*/ 90170 w 1001395"/>
                <a:gd name="connsiteY1" fmla="*/ 203200 h 701675"/>
                <a:gd name="connsiteX2" fmla="*/ 1001395 w 1001395"/>
                <a:gd name="connsiteY2" fmla="*/ 0 h 701675"/>
                <a:gd name="connsiteX0" fmla="*/ 0 w 968675"/>
                <a:gd name="connsiteY0" fmla="*/ 571006 h 571006"/>
                <a:gd name="connsiteX1" fmla="*/ 90170 w 968675"/>
                <a:gd name="connsiteY1" fmla="*/ 72531 h 571006"/>
                <a:gd name="connsiteX2" fmla="*/ 968675 w 968675"/>
                <a:gd name="connsiteY2" fmla="*/ 0 h 571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8675" h="571006">
                  <a:moveTo>
                    <a:pt x="0" y="571006"/>
                  </a:moveTo>
                  <a:lnTo>
                    <a:pt x="90170" y="72531"/>
                  </a:lnTo>
                  <a:lnTo>
                    <a:pt x="968675" y="0"/>
                  </a:lnTo>
                </a:path>
              </a:pathLst>
            </a:custGeom>
            <a:noFill/>
            <a:ln w="9525">
              <a:solidFill>
                <a:srgbClr val="55E1DB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 rot="17531285" flipV="1">
              <a:off x="9933396" y="2123644"/>
              <a:ext cx="195596" cy="195596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3" name="组合 142"/>
            <p:cNvGrpSpPr/>
            <p:nvPr/>
          </p:nvGrpSpPr>
          <p:grpSpPr>
            <a:xfrm rot="17531285" flipV="1">
              <a:off x="10379169" y="2186415"/>
              <a:ext cx="282730" cy="282730"/>
              <a:chOff x="1342407" y="1006842"/>
              <a:chExt cx="282730" cy="282730"/>
            </a:xfrm>
          </p:grpSpPr>
          <p:sp>
            <p:nvSpPr>
              <p:cNvPr id="144" name="椭圆 143"/>
              <p:cNvSpPr/>
              <p:nvPr/>
            </p:nvSpPr>
            <p:spPr>
              <a:xfrm>
                <a:off x="1342407" y="1006842"/>
                <a:ext cx="282730" cy="282730"/>
              </a:xfrm>
              <a:prstGeom prst="ellipse">
                <a:avLst/>
              </a:prstGeom>
              <a:solidFill>
                <a:srgbClr val="09152D"/>
              </a:solidFill>
              <a:ln w="6350">
                <a:solidFill>
                  <a:srgbClr val="55E1D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>
                <a:spLocks noChangeAspect="1"/>
              </p:cNvSpPr>
              <p:nvPr/>
            </p:nvSpPr>
            <p:spPr>
              <a:xfrm>
                <a:off x="1460388" y="1124823"/>
                <a:ext cx="46768" cy="46768"/>
              </a:xfrm>
              <a:prstGeom prst="ellipse">
                <a:avLst/>
              </a:prstGeom>
              <a:solidFill>
                <a:srgbClr val="55E1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2" name="椭圆 141"/>
            <p:cNvSpPr>
              <a:spLocks noChangeAspect="1"/>
            </p:cNvSpPr>
            <p:nvPr/>
          </p:nvSpPr>
          <p:spPr>
            <a:xfrm rot="17531285">
              <a:off x="10844154" y="1477054"/>
              <a:ext cx="143796" cy="142756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3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5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1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5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20" grpId="0" animBg="1"/>
      <p:bldP spid="60" grpId="0"/>
      <p:bldP spid="61" grpId="0"/>
      <p:bldP spid="65" grpId="0" animBg="1"/>
      <p:bldP spid="65" grpId="1" animBg="1"/>
      <p:bldP spid="66" grpId="0"/>
      <p:bldP spid="67" grpId="0"/>
      <p:bldP spid="77" grpId="0" animBg="1"/>
      <p:bldP spid="77" grpId="1" animBg="1"/>
      <p:bldP spid="78" grpId="0"/>
      <p:bldP spid="79" grpId="0"/>
      <p:bldP spid="80" grpId="0" animBg="1"/>
      <p:bldP spid="80" grpId="1" animBg="1"/>
      <p:bldP spid="160" grpId="0" animBg="1"/>
      <p:bldP spid="1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8" name="直接连接符 397"/>
          <p:cNvCxnSpPr/>
          <p:nvPr/>
        </p:nvCxnSpPr>
        <p:spPr>
          <a:xfrm flipH="1">
            <a:off x="4929257" y="2054490"/>
            <a:ext cx="2052596" cy="15496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/>
          <p:nvPr/>
        </p:nvCxnSpPr>
        <p:spPr>
          <a:xfrm flipH="1">
            <a:off x="4804844" y="3227407"/>
            <a:ext cx="2688603" cy="20653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 rot="9240000">
            <a:off x="-960854" y="1477371"/>
            <a:ext cx="14158787" cy="3930074"/>
          </a:xfrm>
          <a:custGeom>
            <a:avLst/>
            <a:gdLst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845800 w 12153900"/>
              <a:gd name="connsiteY92" fmla="*/ 406400 h 3530600"/>
              <a:gd name="connsiteX93" fmla="*/ 10896600 w 12153900"/>
              <a:gd name="connsiteY93" fmla="*/ 12700 h 3530600"/>
              <a:gd name="connsiteX94" fmla="*/ 10998200 w 12153900"/>
              <a:gd name="connsiteY94" fmla="*/ 787400 h 3530600"/>
              <a:gd name="connsiteX95" fmla="*/ 11201400 w 12153900"/>
              <a:gd name="connsiteY95" fmla="*/ 3124200 h 3530600"/>
              <a:gd name="connsiteX96" fmla="*/ 11328400 w 12153900"/>
              <a:gd name="connsiteY96" fmla="*/ 2171700 h 3530600"/>
              <a:gd name="connsiteX97" fmla="*/ 11442700 w 12153900"/>
              <a:gd name="connsiteY97" fmla="*/ 1968500 h 3530600"/>
              <a:gd name="connsiteX98" fmla="*/ 11493500 w 12153900"/>
              <a:gd name="connsiteY98" fmla="*/ 2019300 h 3530600"/>
              <a:gd name="connsiteX99" fmla="*/ 11531600 w 12153900"/>
              <a:gd name="connsiteY99" fmla="*/ 1308100 h 3530600"/>
              <a:gd name="connsiteX100" fmla="*/ 11633200 w 12153900"/>
              <a:gd name="connsiteY100" fmla="*/ 1447800 h 3530600"/>
              <a:gd name="connsiteX101" fmla="*/ 11760200 w 12153900"/>
              <a:gd name="connsiteY101" fmla="*/ 2717800 h 3530600"/>
              <a:gd name="connsiteX102" fmla="*/ 11874500 w 12153900"/>
              <a:gd name="connsiteY102" fmla="*/ 2438400 h 3530600"/>
              <a:gd name="connsiteX103" fmla="*/ 11938000 w 12153900"/>
              <a:gd name="connsiteY103" fmla="*/ 2781300 h 3530600"/>
              <a:gd name="connsiteX104" fmla="*/ 12153900 w 12153900"/>
              <a:gd name="connsiteY104" fmla="*/ 1778000 h 3530600"/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896600 w 12153900"/>
              <a:gd name="connsiteY92" fmla="*/ 12700 h 3530600"/>
              <a:gd name="connsiteX93" fmla="*/ 10998200 w 12153900"/>
              <a:gd name="connsiteY93" fmla="*/ 787400 h 3530600"/>
              <a:gd name="connsiteX94" fmla="*/ 11201400 w 12153900"/>
              <a:gd name="connsiteY94" fmla="*/ 3124200 h 3530600"/>
              <a:gd name="connsiteX95" fmla="*/ 11328400 w 12153900"/>
              <a:gd name="connsiteY95" fmla="*/ 2171700 h 3530600"/>
              <a:gd name="connsiteX96" fmla="*/ 11442700 w 12153900"/>
              <a:gd name="connsiteY96" fmla="*/ 1968500 h 3530600"/>
              <a:gd name="connsiteX97" fmla="*/ 11493500 w 12153900"/>
              <a:gd name="connsiteY97" fmla="*/ 2019300 h 3530600"/>
              <a:gd name="connsiteX98" fmla="*/ 11531600 w 12153900"/>
              <a:gd name="connsiteY98" fmla="*/ 1308100 h 3530600"/>
              <a:gd name="connsiteX99" fmla="*/ 11633200 w 12153900"/>
              <a:gd name="connsiteY99" fmla="*/ 1447800 h 3530600"/>
              <a:gd name="connsiteX100" fmla="*/ 11760200 w 12153900"/>
              <a:gd name="connsiteY100" fmla="*/ 2717800 h 3530600"/>
              <a:gd name="connsiteX101" fmla="*/ 11874500 w 12153900"/>
              <a:gd name="connsiteY101" fmla="*/ 2438400 h 3530600"/>
              <a:gd name="connsiteX102" fmla="*/ 11938000 w 12153900"/>
              <a:gd name="connsiteY102" fmla="*/ 2781300 h 3530600"/>
              <a:gd name="connsiteX103" fmla="*/ 12153900 w 12153900"/>
              <a:gd name="connsiteY103" fmla="*/ 1778000 h 3530600"/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998200 w 12153900"/>
              <a:gd name="connsiteY92" fmla="*/ 787400 h 3530600"/>
              <a:gd name="connsiteX93" fmla="*/ 11201400 w 12153900"/>
              <a:gd name="connsiteY93" fmla="*/ 3124200 h 3530600"/>
              <a:gd name="connsiteX94" fmla="*/ 11328400 w 12153900"/>
              <a:gd name="connsiteY94" fmla="*/ 2171700 h 3530600"/>
              <a:gd name="connsiteX95" fmla="*/ 11442700 w 12153900"/>
              <a:gd name="connsiteY95" fmla="*/ 1968500 h 3530600"/>
              <a:gd name="connsiteX96" fmla="*/ 11493500 w 12153900"/>
              <a:gd name="connsiteY96" fmla="*/ 2019300 h 3530600"/>
              <a:gd name="connsiteX97" fmla="*/ 11531600 w 12153900"/>
              <a:gd name="connsiteY97" fmla="*/ 1308100 h 3530600"/>
              <a:gd name="connsiteX98" fmla="*/ 11633200 w 12153900"/>
              <a:gd name="connsiteY98" fmla="*/ 1447800 h 3530600"/>
              <a:gd name="connsiteX99" fmla="*/ 11760200 w 12153900"/>
              <a:gd name="connsiteY99" fmla="*/ 2717800 h 3530600"/>
              <a:gd name="connsiteX100" fmla="*/ 11874500 w 12153900"/>
              <a:gd name="connsiteY100" fmla="*/ 2438400 h 3530600"/>
              <a:gd name="connsiteX101" fmla="*/ 11938000 w 12153900"/>
              <a:gd name="connsiteY101" fmla="*/ 2781300 h 3530600"/>
              <a:gd name="connsiteX102" fmla="*/ 12153900 w 12153900"/>
              <a:gd name="connsiteY102" fmla="*/ 1778000 h 35306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2565400 h 3365500"/>
              <a:gd name="connsiteX82" fmla="*/ 9626600 w 12153900"/>
              <a:gd name="connsiteY82" fmla="*/ 2400300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1317172 h 3365500"/>
              <a:gd name="connsiteX82" fmla="*/ 9626600 w 12153900"/>
              <a:gd name="connsiteY82" fmla="*/ 2400300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1317172 h 3365500"/>
              <a:gd name="connsiteX82" fmla="*/ 9711630 w 12153900"/>
              <a:gd name="connsiteY82" fmla="*/ 1210128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077700"/>
              <a:gd name="connsiteY0" fmla="*/ 1778000 h 3365500"/>
              <a:gd name="connsiteX1" fmla="*/ 63500 w 12077700"/>
              <a:gd name="connsiteY1" fmla="*/ 1320800 h 3365500"/>
              <a:gd name="connsiteX2" fmla="*/ 241300 w 12077700"/>
              <a:gd name="connsiteY2" fmla="*/ 3365500 h 3365500"/>
              <a:gd name="connsiteX3" fmla="*/ 419100 w 12077700"/>
              <a:gd name="connsiteY3" fmla="*/ 1511300 h 3365500"/>
              <a:gd name="connsiteX4" fmla="*/ 508000 w 12077700"/>
              <a:gd name="connsiteY4" fmla="*/ 2159000 h 3365500"/>
              <a:gd name="connsiteX5" fmla="*/ 660400 w 12077700"/>
              <a:gd name="connsiteY5" fmla="*/ 787400 h 3365500"/>
              <a:gd name="connsiteX6" fmla="*/ 838200 w 12077700"/>
              <a:gd name="connsiteY6" fmla="*/ 2527300 h 3365500"/>
              <a:gd name="connsiteX7" fmla="*/ 965200 w 12077700"/>
              <a:gd name="connsiteY7" fmla="*/ 1270000 h 3365500"/>
              <a:gd name="connsiteX8" fmla="*/ 1054100 w 12077700"/>
              <a:gd name="connsiteY8" fmla="*/ 1447800 h 3365500"/>
              <a:gd name="connsiteX9" fmla="*/ 1117600 w 12077700"/>
              <a:gd name="connsiteY9" fmla="*/ 2120900 h 3365500"/>
              <a:gd name="connsiteX10" fmla="*/ 1206500 w 12077700"/>
              <a:gd name="connsiteY10" fmla="*/ 1968500 h 3365500"/>
              <a:gd name="connsiteX11" fmla="*/ 1231900 w 12077700"/>
              <a:gd name="connsiteY11" fmla="*/ 1803400 h 3365500"/>
              <a:gd name="connsiteX12" fmla="*/ 1397000 w 12077700"/>
              <a:gd name="connsiteY12" fmla="*/ 2844800 h 3365500"/>
              <a:gd name="connsiteX13" fmla="*/ 1498600 w 12077700"/>
              <a:gd name="connsiteY13" fmla="*/ 2235200 h 3365500"/>
              <a:gd name="connsiteX14" fmla="*/ 1638300 w 12077700"/>
              <a:gd name="connsiteY14" fmla="*/ 2959100 h 3365500"/>
              <a:gd name="connsiteX15" fmla="*/ 1841500 w 12077700"/>
              <a:gd name="connsiteY15" fmla="*/ 1612900 h 3365500"/>
              <a:gd name="connsiteX16" fmla="*/ 1968500 w 12077700"/>
              <a:gd name="connsiteY16" fmla="*/ 2133600 h 3365500"/>
              <a:gd name="connsiteX17" fmla="*/ 2070100 w 12077700"/>
              <a:gd name="connsiteY17" fmla="*/ 2209800 h 3365500"/>
              <a:gd name="connsiteX18" fmla="*/ 2209800 w 12077700"/>
              <a:gd name="connsiteY18" fmla="*/ 1028700 h 3365500"/>
              <a:gd name="connsiteX19" fmla="*/ 2273300 w 12077700"/>
              <a:gd name="connsiteY19" fmla="*/ 558800 h 3365500"/>
              <a:gd name="connsiteX20" fmla="*/ 2438400 w 12077700"/>
              <a:gd name="connsiteY20" fmla="*/ 1244600 h 3365500"/>
              <a:gd name="connsiteX21" fmla="*/ 2501900 w 12077700"/>
              <a:gd name="connsiteY21" fmla="*/ 1790700 h 3365500"/>
              <a:gd name="connsiteX22" fmla="*/ 2679700 w 12077700"/>
              <a:gd name="connsiteY22" fmla="*/ 2857500 h 3365500"/>
              <a:gd name="connsiteX23" fmla="*/ 2806700 w 12077700"/>
              <a:gd name="connsiteY23" fmla="*/ 1612900 h 3365500"/>
              <a:gd name="connsiteX24" fmla="*/ 3048000 w 12077700"/>
              <a:gd name="connsiteY24" fmla="*/ 1231900 h 3365500"/>
              <a:gd name="connsiteX25" fmla="*/ 3111500 w 12077700"/>
              <a:gd name="connsiteY25" fmla="*/ 1701800 h 3365500"/>
              <a:gd name="connsiteX26" fmla="*/ 3251200 w 12077700"/>
              <a:gd name="connsiteY26" fmla="*/ 2527300 h 3365500"/>
              <a:gd name="connsiteX27" fmla="*/ 3365500 w 12077700"/>
              <a:gd name="connsiteY27" fmla="*/ 2108200 h 3365500"/>
              <a:gd name="connsiteX28" fmla="*/ 3632200 w 12077700"/>
              <a:gd name="connsiteY28" fmla="*/ 965200 h 3365500"/>
              <a:gd name="connsiteX29" fmla="*/ 3771900 w 12077700"/>
              <a:gd name="connsiteY29" fmla="*/ 2413000 h 3365500"/>
              <a:gd name="connsiteX30" fmla="*/ 3949700 w 12077700"/>
              <a:gd name="connsiteY30" fmla="*/ 2057400 h 3365500"/>
              <a:gd name="connsiteX31" fmla="*/ 4064000 w 12077700"/>
              <a:gd name="connsiteY31" fmla="*/ 2578100 h 3365500"/>
              <a:gd name="connsiteX32" fmla="*/ 4152900 w 12077700"/>
              <a:gd name="connsiteY32" fmla="*/ 2298700 h 3365500"/>
              <a:gd name="connsiteX33" fmla="*/ 4229100 w 12077700"/>
              <a:gd name="connsiteY33" fmla="*/ 2286000 h 3365500"/>
              <a:gd name="connsiteX34" fmla="*/ 4305300 w 12077700"/>
              <a:gd name="connsiteY34" fmla="*/ 2540000 h 3365500"/>
              <a:gd name="connsiteX35" fmla="*/ 4457700 w 12077700"/>
              <a:gd name="connsiteY35" fmla="*/ 1905000 h 3365500"/>
              <a:gd name="connsiteX36" fmla="*/ 4635500 w 12077700"/>
              <a:gd name="connsiteY36" fmla="*/ 2451100 h 3365500"/>
              <a:gd name="connsiteX37" fmla="*/ 4699000 w 12077700"/>
              <a:gd name="connsiteY37" fmla="*/ 2247900 h 3365500"/>
              <a:gd name="connsiteX38" fmla="*/ 4838700 w 12077700"/>
              <a:gd name="connsiteY38" fmla="*/ 190500 h 3365500"/>
              <a:gd name="connsiteX39" fmla="*/ 4902200 w 12077700"/>
              <a:gd name="connsiteY39" fmla="*/ 0 h 3365500"/>
              <a:gd name="connsiteX40" fmla="*/ 5029200 w 12077700"/>
              <a:gd name="connsiteY40" fmla="*/ 292100 h 3365500"/>
              <a:gd name="connsiteX41" fmla="*/ 5181600 w 12077700"/>
              <a:gd name="connsiteY41" fmla="*/ 1663700 h 3365500"/>
              <a:gd name="connsiteX42" fmla="*/ 5295900 w 12077700"/>
              <a:gd name="connsiteY42" fmla="*/ 3340100 h 3365500"/>
              <a:gd name="connsiteX43" fmla="*/ 5562600 w 12077700"/>
              <a:gd name="connsiteY43" fmla="*/ 1371600 h 3365500"/>
              <a:gd name="connsiteX44" fmla="*/ 5651500 w 12077700"/>
              <a:gd name="connsiteY44" fmla="*/ 1397000 h 3365500"/>
              <a:gd name="connsiteX45" fmla="*/ 5689600 w 12077700"/>
              <a:gd name="connsiteY45" fmla="*/ 952500 h 3365500"/>
              <a:gd name="connsiteX46" fmla="*/ 5842000 w 12077700"/>
              <a:gd name="connsiteY46" fmla="*/ 2476500 h 3365500"/>
              <a:gd name="connsiteX47" fmla="*/ 5930900 w 12077700"/>
              <a:gd name="connsiteY47" fmla="*/ 2222500 h 3365500"/>
              <a:gd name="connsiteX48" fmla="*/ 6032500 w 12077700"/>
              <a:gd name="connsiteY48" fmla="*/ 2057400 h 3365500"/>
              <a:gd name="connsiteX49" fmla="*/ 6121400 w 12077700"/>
              <a:gd name="connsiteY49" fmla="*/ 2120900 h 3365500"/>
              <a:gd name="connsiteX50" fmla="*/ 6273800 w 12077700"/>
              <a:gd name="connsiteY50" fmla="*/ 1435100 h 3365500"/>
              <a:gd name="connsiteX51" fmla="*/ 6451600 w 12077700"/>
              <a:gd name="connsiteY51" fmla="*/ 2501900 h 3365500"/>
              <a:gd name="connsiteX52" fmla="*/ 6527800 w 12077700"/>
              <a:gd name="connsiteY52" fmla="*/ 2235200 h 3365500"/>
              <a:gd name="connsiteX53" fmla="*/ 6629400 w 12077700"/>
              <a:gd name="connsiteY53" fmla="*/ 2349500 h 3365500"/>
              <a:gd name="connsiteX54" fmla="*/ 6781800 w 12077700"/>
              <a:gd name="connsiteY54" fmla="*/ 1676400 h 3365500"/>
              <a:gd name="connsiteX55" fmla="*/ 6934200 w 12077700"/>
              <a:gd name="connsiteY55" fmla="*/ 2171700 h 3365500"/>
              <a:gd name="connsiteX56" fmla="*/ 6997700 w 12077700"/>
              <a:gd name="connsiteY56" fmla="*/ 1955800 h 3365500"/>
              <a:gd name="connsiteX57" fmla="*/ 7073900 w 12077700"/>
              <a:gd name="connsiteY57" fmla="*/ 1943100 h 3365500"/>
              <a:gd name="connsiteX58" fmla="*/ 7188200 w 12077700"/>
              <a:gd name="connsiteY58" fmla="*/ 2628900 h 3365500"/>
              <a:gd name="connsiteX59" fmla="*/ 7327900 w 12077700"/>
              <a:gd name="connsiteY59" fmla="*/ 2641600 h 3365500"/>
              <a:gd name="connsiteX60" fmla="*/ 7366000 w 12077700"/>
              <a:gd name="connsiteY60" fmla="*/ 2540000 h 3365500"/>
              <a:gd name="connsiteX61" fmla="*/ 7404100 w 12077700"/>
              <a:gd name="connsiteY61" fmla="*/ 2692400 h 3365500"/>
              <a:gd name="connsiteX62" fmla="*/ 7505700 w 12077700"/>
              <a:gd name="connsiteY62" fmla="*/ 2806700 h 3365500"/>
              <a:gd name="connsiteX63" fmla="*/ 7708900 w 12077700"/>
              <a:gd name="connsiteY63" fmla="*/ 279400 h 3365500"/>
              <a:gd name="connsiteX64" fmla="*/ 7810500 w 12077700"/>
              <a:gd name="connsiteY64" fmla="*/ 330200 h 3365500"/>
              <a:gd name="connsiteX65" fmla="*/ 7899400 w 12077700"/>
              <a:gd name="connsiteY65" fmla="*/ 952500 h 3365500"/>
              <a:gd name="connsiteX66" fmla="*/ 8140700 w 12077700"/>
              <a:gd name="connsiteY66" fmla="*/ 2692400 h 3365500"/>
              <a:gd name="connsiteX67" fmla="*/ 8293100 w 12077700"/>
              <a:gd name="connsiteY67" fmla="*/ 1612900 h 3365500"/>
              <a:gd name="connsiteX68" fmla="*/ 8382000 w 12077700"/>
              <a:gd name="connsiteY68" fmla="*/ 2082800 h 3365500"/>
              <a:gd name="connsiteX69" fmla="*/ 8483600 w 12077700"/>
              <a:gd name="connsiteY69" fmla="*/ 1689100 h 3365500"/>
              <a:gd name="connsiteX70" fmla="*/ 8534400 w 12077700"/>
              <a:gd name="connsiteY70" fmla="*/ 1257300 h 3365500"/>
              <a:gd name="connsiteX71" fmla="*/ 8597900 w 12077700"/>
              <a:gd name="connsiteY71" fmla="*/ 2197100 h 3365500"/>
              <a:gd name="connsiteX72" fmla="*/ 8712200 w 12077700"/>
              <a:gd name="connsiteY72" fmla="*/ 2527300 h 3365500"/>
              <a:gd name="connsiteX73" fmla="*/ 8801100 w 12077700"/>
              <a:gd name="connsiteY73" fmla="*/ 1968500 h 3365500"/>
              <a:gd name="connsiteX74" fmla="*/ 8928100 w 12077700"/>
              <a:gd name="connsiteY74" fmla="*/ 2146300 h 3365500"/>
              <a:gd name="connsiteX75" fmla="*/ 9080500 w 12077700"/>
              <a:gd name="connsiteY75" fmla="*/ 1257300 h 3365500"/>
              <a:gd name="connsiteX76" fmla="*/ 9220200 w 12077700"/>
              <a:gd name="connsiteY76" fmla="*/ 2171700 h 3365500"/>
              <a:gd name="connsiteX77" fmla="*/ 9271000 w 12077700"/>
              <a:gd name="connsiteY77" fmla="*/ 2044700 h 3365500"/>
              <a:gd name="connsiteX78" fmla="*/ 9309100 w 12077700"/>
              <a:gd name="connsiteY78" fmla="*/ 2171700 h 3365500"/>
              <a:gd name="connsiteX79" fmla="*/ 9347200 w 12077700"/>
              <a:gd name="connsiteY79" fmla="*/ 2032000 h 3365500"/>
              <a:gd name="connsiteX80" fmla="*/ 9499600 w 12077700"/>
              <a:gd name="connsiteY80" fmla="*/ 1317172 h 3365500"/>
              <a:gd name="connsiteX81" fmla="*/ 9635430 w 12077700"/>
              <a:gd name="connsiteY81" fmla="*/ 1210128 h 3365500"/>
              <a:gd name="connsiteX82" fmla="*/ 9664700 w 12077700"/>
              <a:gd name="connsiteY82" fmla="*/ 2159000 h 3365500"/>
              <a:gd name="connsiteX83" fmla="*/ 9715500 w 12077700"/>
              <a:gd name="connsiteY83" fmla="*/ 2362200 h 3365500"/>
              <a:gd name="connsiteX84" fmla="*/ 9804400 w 12077700"/>
              <a:gd name="connsiteY84" fmla="*/ 2184400 h 3365500"/>
              <a:gd name="connsiteX85" fmla="*/ 9906000 w 12077700"/>
              <a:gd name="connsiteY85" fmla="*/ 1917700 h 3365500"/>
              <a:gd name="connsiteX86" fmla="*/ 10071100 w 12077700"/>
              <a:gd name="connsiteY86" fmla="*/ 2184400 h 3365500"/>
              <a:gd name="connsiteX87" fmla="*/ 10223500 w 12077700"/>
              <a:gd name="connsiteY87" fmla="*/ 2336800 h 3365500"/>
              <a:gd name="connsiteX88" fmla="*/ 10452100 w 12077700"/>
              <a:gd name="connsiteY88" fmla="*/ 2603500 h 3365500"/>
              <a:gd name="connsiteX89" fmla="*/ 10668000 w 12077700"/>
              <a:gd name="connsiteY89" fmla="*/ 812800 h 3365500"/>
              <a:gd name="connsiteX90" fmla="*/ 10835857 w 12077700"/>
              <a:gd name="connsiteY90" fmla="*/ 190500 h 3365500"/>
              <a:gd name="connsiteX91" fmla="*/ 10922000 w 12077700"/>
              <a:gd name="connsiteY91" fmla="*/ 622300 h 3365500"/>
              <a:gd name="connsiteX92" fmla="*/ 11125200 w 12077700"/>
              <a:gd name="connsiteY92" fmla="*/ 2959100 h 3365500"/>
              <a:gd name="connsiteX93" fmla="*/ 11252200 w 12077700"/>
              <a:gd name="connsiteY93" fmla="*/ 2006600 h 3365500"/>
              <a:gd name="connsiteX94" fmla="*/ 11366500 w 12077700"/>
              <a:gd name="connsiteY94" fmla="*/ 1803400 h 3365500"/>
              <a:gd name="connsiteX95" fmla="*/ 11417300 w 12077700"/>
              <a:gd name="connsiteY95" fmla="*/ 1854200 h 3365500"/>
              <a:gd name="connsiteX96" fmla="*/ 11455400 w 12077700"/>
              <a:gd name="connsiteY96" fmla="*/ 1143000 h 3365500"/>
              <a:gd name="connsiteX97" fmla="*/ 11557000 w 12077700"/>
              <a:gd name="connsiteY97" fmla="*/ 1282700 h 3365500"/>
              <a:gd name="connsiteX98" fmla="*/ 11684000 w 12077700"/>
              <a:gd name="connsiteY98" fmla="*/ 2552700 h 3365500"/>
              <a:gd name="connsiteX99" fmla="*/ 11798300 w 12077700"/>
              <a:gd name="connsiteY99" fmla="*/ 2273300 h 3365500"/>
              <a:gd name="connsiteX100" fmla="*/ 11861800 w 12077700"/>
              <a:gd name="connsiteY100" fmla="*/ 2616200 h 3365500"/>
              <a:gd name="connsiteX101" fmla="*/ 12077700 w 12077700"/>
              <a:gd name="connsiteY101" fmla="*/ 1612900 h 3365500"/>
              <a:gd name="connsiteX0" fmla="*/ 0 w 12077700"/>
              <a:gd name="connsiteY0" fmla="*/ 1778000 h 3340100"/>
              <a:gd name="connsiteX1" fmla="*/ 63500 w 12077700"/>
              <a:gd name="connsiteY1" fmla="*/ 1320800 h 3340100"/>
              <a:gd name="connsiteX2" fmla="*/ 419100 w 12077700"/>
              <a:gd name="connsiteY2" fmla="*/ 1511300 h 3340100"/>
              <a:gd name="connsiteX3" fmla="*/ 508000 w 12077700"/>
              <a:gd name="connsiteY3" fmla="*/ 2159000 h 3340100"/>
              <a:gd name="connsiteX4" fmla="*/ 660400 w 12077700"/>
              <a:gd name="connsiteY4" fmla="*/ 787400 h 3340100"/>
              <a:gd name="connsiteX5" fmla="*/ 838200 w 12077700"/>
              <a:gd name="connsiteY5" fmla="*/ 2527300 h 3340100"/>
              <a:gd name="connsiteX6" fmla="*/ 965200 w 12077700"/>
              <a:gd name="connsiteY6" fmla="*/ 1270000 h 3340100"/>
              <a:gd name="connsiteX7" fmla="*/ 1054100 w 12077700"/>
              <a:gd name="connsiteY7" fmla="*/ 1447800 h 3340100"/>
              <a:gd name="connsiteX8" fmla="*/ 1117600 w 12077700"/>
              <a:gd name="connsiteY8" fmla="*/ 2120900 h 3340100"/>
              <a:gd name="connsiteX9" fmla="*/ 1206500 w 12077700"/>
              <a:gd name="connsiteY9" fmla="*/ 1968500 h 3340100"/>
              <a:gd name="connsiteX10" fmla="*/ 1231900 w 12077700"/>
              <a:gd name="connsiteY10" fmla="*/ 1803400 h 3340100"/>
              <a:gd name="connsiteX11" fmla="*/ 1397000 w 12077700"/>
              <a:gd name="connsiteY11" fmla="*/ 2844800 h 3340100"/>
              <a:gd name="connsiteX12" fmla="*/ 1498600 w 12077700"/>
              <a:gd name="connsiteY12" fmla="*/ 2235200 h 3340100"/>
              <a:gd name="connsiteX13" fmla="*/ 1638300 w 12077700"/>
              <a:gd name="connsiteY13" fmla="*/ 2959100 h 3340100"/>
              <a:gd name="connsiteX14" fmla="*/ 1841500 w 12077700"/>
              <a:gd name="connsiteY14" fmla="*/ 1612900 h 3340100"/>
              <a:gd name="connsiteX15" fmla="*/ 1968500 w 12077700"/>
              <a:gd name="connsiteY15" fmla="*/ 2133600 h 3340100"/>
              <a:gd name="connsiteX16" fmla="*/ 2070100 w 12077700"/>
              <a:gd name="connsiteY16" fmla="*/ 2209800 h 3340100"/>
              <a:gd name="connsiteX17" fmla="*/ 2209800 w 12077700"/>
              <a:gd name="connsiteY17" fmla="*/ 1028700 h 3340100"/>
              <a:gd name="connsiteX18" fmla="*/ 2273300 w 12077700"/>
              <a:gd name="connsiteY18" fmla="*/ 558800 h 3340100"/>
              <a:gd name="connsiteX19" fmla="*/ 2438400 w 12077700"/>
              <a:gd name="connsiteY19" fmla="*/ 1244600 h 3340100"/>
              <a:gd name="connsiteX20" fmla="*/ 2501900 w 12077700"/>
              <a:gd name="connsiteY20" fmla="*/ 1790700 h 3340100"/>
              <a:gd name="connsiteX21" fmla="*/ 2679700 w 12077700"/>
              <a:gd name="connsiteY21" fmla="*/ 2857500 h 3340100"/>
              <a:gd name="connsiteX22" fmla="*/ 2806700 w 12077700"/>
              <a:gd name="connsiteY22" fmla="*/ 1612900 h 3340100"/>
              <a:gd name="connsiteX23" fmla="*/ 3048000 w 12077700"/>
              <a:gd name="connsiteY23" fmla="*/ 1231900 h 3340100"/>
              <a:gd name="connsiteX24" fmla="*/ 3111500 w 12077700"/>
              <a:gd name="connsiteY24" fmla="*/ 1701800 h 3340100"/>
              <a:gd name="connsiteX25" fmla="*/ 3251200 w 12077700"/>
              <a:gd name="connsiteY25" fmla="*/ 2527300 h 3340100"/>
              <a:gd name="connsiteX26" fmla="*/ 3365500 w 12077700"/>
              <a:gd name="connsiteY26" fmla="*/ 2108200 h 3340100"/>
              <a:gd name="connsiteX27" fmla="*/ 3632200 w 12077700"/>
              <a:gd name="connsiteY27" fmla="*/ 965200 h 3340100"/>
              <a:gd name="connsiteX28" fmla="*/ 3771900 w 12077700"/>
              <a:gd name="connsiteY28" fmla="*/ 2413000 h 3340100"/>
              <a:gd name="connsiteX29" fmla="*/ 3949700 w 12077700"/>
              <a:gd name="connsiteY29" fmla="*/ 2057400 h 3340100"/>
              <a:gd name="connsiteX30" fmla="*/ 4064000 w 12077700"/>
              <a:gd name="connsiteY30" fmla="*/ 2578100 h 3340100"/>
              <a:gd name="connsiteX31" fmla="*/ 4152900 w 12077700"/>
              <a:gd name="connsiteY31" fmla="*/ 2298700 h 3340100"/>
              <a:gd name="connsiteX32" fmla="*/ 4229100 w 12077700"/>
              <a:gd name="connsiteY32" fmla="*/ 2286000 h 3340100"/>
              <a:gd name="connsiteX33" fmla="*/ 4305300 w 12077700"/>
              <a:gd name="connsiteY33" fmla="*/ 2540000 h 3340100"/>
              <a:gd name="connsiteX34" fmla="*/ 4457700 w 12077700"/>
              <a:gd name="connsiteY34" fmla="*/ 1905000 h 3340100"/>
              <a:gd name="connsiteX35" fmla="*/ 4635500 w 12077700"/>
              <a:gd name="connsiteY35" fmla="*/ 2451100 h 3340100"/>
              <a:gd name="connsiteX36" fmla="*/ 4699000 w 12077700"/>
              <a:gd name="connsiteY36" fmla="*/ 2247900 h 3340100"/>
              <a:gd name="connsiteX37" fmla="*/ 4838700 w 12077700"/>
              <a:gd name="connsiteY37" fmla="*/ 190500 h 3340100"/>
              <a:gd name="connsiteX38" fmla="*/ 4902200 w 12077700"/>
              <a:gd name="connsiteY38" fmla="*/ 0 h 3340100"/>
              <a:gd name="connsiteX39" fmla="*/ 5029200 w 12077700"/>
              <a:gd name="connsiteY39" fmla="*/ 292100 h 3340100"/>
              <a:gd name="connsiteX40" fmla="*/ 5181600 w 12077700"/>
              <a:gd name="connsiteY40" fmla="*/ 1663700 h 3340100"/>
              <a:gd name="connsiteX41" fmla="*/ 5295900 w 12077700"/>
              <a:gd name="connsiteY41" fmla="*/ 3340100 h 3340100"/>
              <a:gd name="connsiteX42" fmla="*/ 5562600 w 12077700"/>
              <a:gd name="connsiteY42" fmla="*/ 1371600 h 3340100"/>
              <a:gd name="connsiteX43" fmla="*/ 5651500 w 12077700"/>
              <a:gd name="connsiteY43" fmla="*/ 1397000 h 3340100"/>
              <a:gd name="connsiteX44" fmla="*/ 5689600 w 12077700"/>
              <a:gd name="connsiteY44" fmla="*/ 952500 h 3340100"/>
              <a:gd name="connsiteX45" fmla="*/ 5842000 w 12077700"/>
              <a:gd name="connsiteY45" fmla="*/ 2476500 h 3340100"/>
              <a:gd name="connsiteX46" fmla="*/ 5930900 w 12077700"/>
              <a:gd name="connsiteY46" fmla="*/ 2222500 h 3340100"/>
              <a:gd name="connsiteX47" fmla="*/ 6032500 w 12077700"/>
              <a:gd name="connsiteY47" fmla="*/ 2057400 h 3340100"/>
              <a:gd name="connsiteX48" fmla="*/ 6121400 w 12077700"/>
              <a:gd name="connsiteY48" fmla="*/ 2120900 h 3340100"/>
              <a:gd name="connsiteX49" fmla="*/ 6273800 w 12077700"/>
              <a:gd name="connsiteY49" fmla="*/ 1435100 h 3340100"/>
              <a:gd name="connsiteX50" fmla="*/ 6451600 w 12077700"/>
              <a:gd name="connsiteY50" fmla="*/ 2501900 h 3340100"/>
              <a:gd name="connsiteX51" fmla="*/ 6527800 w 12077700"/>
              <a:gd name="connsiteY51" fmla="*/ 2235200 h 3340100"/>
              <a:gd name="connsiteX52" fmla="*/ 6629400 w 12077700"/>
              <a:gd name="connsiteY52" fmla="*/ 2349500 h 3340100"/>
              <a:gd name="connsiteX53" fmla="*/ 6781800 w 12077700"/>
              <a:gd name="connsiteY53" fmla="*/ 1676400 h 3340100"/>
              <a:gd name="connsiteX54" fmla="*/ 6934200 w 12077700"/>
              <a:gd name="connsiteY54" fmla="*/ 2171700 h 3340100"/>
              <a:gd name="connsiteX55" fmla="*/ 6997700 w 12077700"/>
              <a:gd name="connsiteY55" fmla="*/ 1955800 h 3340100"/>
              <a:gd name="connsiteX56" fmla="*/ 7073900 w 12077700"/>
              <a:gd name="connsiteY56" fmla="*/ 1943100 h 3340100"/>
              <a:gd name="connsiteX57" fmla="*/ 7188200 w 12077700"/>
              <a:gd name="connsiteY57" fmla="*/ 2628900 h 3340100"/>
              <a:gd name="connsiteX58" fmla="*/ 7327900 w 12077700"/>
              <a:gd name="connsiteY58" fmla="*/ 2641600 h 3340100"/>
              <a:gd name="connsiteX59" fmla="*/ 7366000 w 12077700"/>
              <a:gd name="connsiteY59" fmla="*/ 2540000 h 3340100"/>
              <a:gd name="connsiteX60" fmla="*/ 7404100 w 12077700"/>
              <a:gd name="connsiteY60" fmla="*/ 2692400 h 3340100"/>
              <a:gd name="connsiteX61" fmla="*/ 7505700 w 12077700"/>
              <a:gd name="connsiteY61" fmla="*/ 2806700 h 3340100"/>
              <a:gd name="connsiteX62" fmla="*/ 7708900 w 12077700"/>
              <a:gd name="connsiteY62" fmla="*/ 279400 h 3340100"/>
              <a:gd name="connsiteX63" fmla="*/ 7810500 w 12077700"/>
              <a:gd name="connsiteY63" fmla="*/ 330200 h 3340100"/>
              <a:gd name="connsiteX64" fmla="*/ 7899400 w 12077700"/>
              <a:gd name="connsiteY64" fmla="*/ 952500 h 3340100"/>
              <a:gd name="connsiteX65" fmla="*/ 8140700 w 12077700"/>
              <a:gd name="connsiteY65" fmla="*/ 2692400 h 3340100"/>
              <a:gd name="connsiteX66" fmla="*/ 8293100 w 12077700"/>
              <a:gd name="connsiteY66" fmla="*/ 1612900 h 3340100"/>
              <a:gd name="connsiteX67" fmla="*/ 8382000 w 12077700"/>
              <a:gd name="connsiteY67" fmla="*/ 2082800 h 3340100"/>
              <a:gd name="connsiteX68" fmla="*/ 8483600 w 12077700"/>
              <a:gd name="connsiteY68" fmla="*/ 1689100 h 3340100"/>
              <a:gd name="connsiteX69" fmla="*/ 8534400 w 12077700"/>
              <a:gd name="connsiteY69" fmla="*/ 1257300 h 3340100"/>
              <a:gd name="connsiteX70" fmla="*/ 8597900 w 12077700"/>
              <a:gd name="connsiteY70" fmla="*/ 2197100 h 3340100"/>
              <a:gd name="connsiteX71" fmla="*/ 8712200 w 12077700"/>
              <a:gd name="connsiteY71" fmla="*/ 2527300 h 3340100"/>
              <a:gd name="connsiteX72" fmla="*/ 8801100 w 12077700"/>
              <a:gd name="connsiteY72" fmla="*/ 1968500 h 3340100"/>
              <a:gd name="connsiteX73" fmla="*/ 8928100 w 12077700"/>
              <a:gd name="connsiteY73" fmla="*/ 2146300 h 3340100"/>
              <a:gd name="connsiteX74" fmla="*/ 9080500 w 12077700"/>
              <a:gd name="connsiteY74" fmla="*/ 1257300 h 3340100"/>
              <a:gd name="connsiteX75" fmla="*/ 9220200 w 12077700"/>
              <a:gd name="connsiteY75" fmla="*/ 2171700 h 3340100"/>
              <a:gd name="connsiteX76" fmla="*/ 9271000 w 12077700"/>
              <a:gd name="connsiteY76" fmla="*/ 2044700 h 3340100"/>
              <a:gd name="connsiteX77" fmla="*/ 9309100 w 12077700"/>
              <a:gd name="connsiteY77" fmla="*/ 2171700 h 3340100"/>
              <a:gd name="connsiteX78" fmla="*/ 9347200 w 12077700"/>
              <a:gd name="connsiteY78" fmla="*/ 2032000 h 3340100"/>
              <a:gd name="connsiteX79" fmla="*/ 9499600 w 12077700"/>
              <a:gd name="connsiteY79" fmla="*/ 1317172 h 3340100"/>
              <a:gd name="connsiteX80" fmla="*/ 9635430 w 12077700"/>
              <a:gd name="connsiteY80" fmla="*/ 1210128 h 3340100"/>
              <a:gd name="connsiteX81" fmla="*/ 9664700 w 12077700"/>
              <a:gd name="connsiteY81" fmla="*/ 2159000 h 3340100"/>
              <a:gd name="connsiteX82" fmla="*/ 9715500 w 12077700"/>
              <a:gd name="connsiteY82" fmla="*/ 2362200 h 3340100"/>
              <a:gd name="connsiteX83" fmla="*/ 9804400 w 12077700"/>
              <a:gd name="connsiteY83" fmla="*/ 2184400 h 3340100"/>
              <a:gd name="connsiteX84" fmla="*/ 9906000 w 12077700"/>
              <a:gd name="connsiteY84" fmla="*/ 1917700 h 3340100"/>
              <a:gd name="connsiteX85" fmla="*/ 10071100 w 12077700"/>
              <a:gd name="connsiteY85" fmla="*/ 2184400 h 3340100"/>
              <a:gd name="connsiteX86" fmla="*/ 10223500 w 12077700"/>
              <a:gd name="connsiteY86" fmla="*/ 2336800 h 3340100"/>
              <a:gd name="connsiteX87" fmla="*/ 10452100 w 12077700"/>
              <a:gd name="connsiteY87" fmla="*/ 2603500 h 3340100"/>
              <a:gd name="connsiteX88" fmla="*/ 10668000 w 12077700"/>
              <a:gd name="connsiteY88" fmla="*/ 812800 h 3340100"/>
              <a:gd name="connsiteX89" fmla="*/ 10835857 w 12077700"/>
              <a:gd name="connsiteY89" fmla="*/ 190500 h 3340100"/>
              <a:gd name="connsiteX90" fmla="*/ 10922000 w 12077700"/>
              <a:gd name="connsiteY90" fmla="*/ 622300 h 3340100"/>
              <a:gd name="connsiteX91" fmla="*/ 11125200 w 12077700"/>
              <a:gd name="connsiteY91" fmla="*/ 2959100 h 3340100"/>
              <a:gd name="connsiteX92" fmla="*/ 11252200 w 12077700"/>
              <a:gd name="connsiteY92" fmla="*/ 2006600 h 3340100"/>
              <a:gd name="connsiteX93" fmla="*/ 11366500 w 12077700"/>
              <a:gd name="connsiteY93" fmla="*/ 1803400 h 3340100"/>
              <a:gd name="connsiteX94" fmla="*/ 11417300 w 12077700"/>
              <a:gd name="connsiteY94" fmla="*/ 1854200 h 3340100"/>
              <a:gd name="connsiteX95" fmla="*/ 11455400 w 12077700"/>
              <a:gd name="connsiteY95" fmla="*/ 1143000 h 3340100"/>
              <a:gd name="connsiteX96" fmla="*/ 11557000 w 12077700"/>
              <a:gd name="connsiteY96" fmla="*/ 1282700 h 3340100"/>
              <a:gd name="connsiteX97" fmla="*/ 11684000 w 12077700"/>
              <a:gd name="connsiteY97" fmla="*/ 2552700 h 3340100"/>
              <a:gd name="connsiteX98" fmla="*/ 11798300 w 12077700"/>
              <a:gd name="connsiteY98" fmla="*/ 2273300 h 3340100"/>
              <a:gd name="connsiteX99" fmla="*/ 11861800 w 12077700"/>
              <a:gd name="connsiteY99" fmla="*/ 2616200 h 3340100"/>
              <a:gd name="connsiteX100" fmla="*/ 12077700 w 12077700"/>
              <a:gd name="connsiteY100" fmla="*/ 1612900 h 3340100"/>
              <a:gd name="connsiteX0" fmla="*/ 0 w 12077700"/>
              <a:gd name="connsiteY0" fmla="*/ 1778000 h 3340100"/>
              <a:gd name="connsiteX1" fmla="*/ 419100 w 12077700"/>
              <a:gd name="connsiteY1" fmla="*/ 1511300 h 3340100"/>
              <a:gd name="connsiteX2" fmla="*/ 508000 w 12077700"/>
              <a:gd name="connsiteY2" fmla="*/ 2159000 h 3340100"/>
              <a:gd name="connsiteX3" fmla="*/ 660400 w 12077700"/>
              <a:gd name="connsiteY3" fmla="*/ 787400 h 3340100"/>
              <a:gd name="connsiteX4" fmla="*/ 838200 w 12077700"/>
              <a:gd name="connsiteY4" fmla="*/ 2527300 h 3340100"/>
              <a:gd name="connsiteX5" fmla="*/ 965200 w 12077700"/>
              <a:gd name="connsiteY5" fmla="*/ 1270000 h 3340100"/>
              <a:gd name="connsiteX6" fmla="*/ 1054100 w 12077700"/>
              <a:gd name="connsiteY6" fmla="*/ 1447800 h 3340100"/>
              <a:gd name="connsiteX7" fmla="*/ 1117600 w 12077700"/>
              <a:gd name="connsiteY7" fmla="*/ 2120900 h 3340100"/>
              <a:gd name="connsiteX8" fmla="*/ 1206500 w 12077700"/>
              <a:gd name="connsiteY8" fmla="*/ 1968500 h 3340100"/>
              <a:gd name="connsiteX9" fmla="*/ 1231900 w 12077700"/>
              <a:gd name="connsiteY9" fmla="*/ 1803400 h 3340100"/>
              <a:gd name="connsiteX10" fmla="*/ 1397000 w 12077700"/>
              <a:gd name="connsiteY10" fmla="*/ 2844800 h 3340100"/>
              <a:gd name="connsiteX11" fmla="*/ 1498600 w 12077700"/>
              <a:gd name="connsiteY11" fmla="*/ 2235200 h 3340100"/>
              <a:gd name="connsiteX12" fmla="*/ 1638300 w 12077700"/>
              <a:gd name="connsiteY12" fmla="*/ 2959100 h 3340100"/>
              <a:gd name="connsiteX13" fmla="*/ 1841500 w 12077700"/>
              <a:gd name="connsiteY13" fmla="*/ 1612900 h 3340100"/>
              <a:gd name="connsiteX14" fmla="*/ 1968500 w 12077700"/>
              <a:gd name="connsiteY14" fmla="*/ 2133600 h 3340100"/>
              <a:gd name="connsiteX15" fmla="*/ 2070100 w 12077700"/>
              <a:gd name="connsiteY15" fmla="*/ 2209800 h 3340100"/>
              <a:gd name="connsiteX16" fmla="*/ 2209800 w 12077700"/>
              <a:gd name="connsiteY16" fmla="*/ 1028700 h 3340100"/>
              <a:gd name="connsiteX17" fmla="*/ 2273300 w 12077700"/>
              <a:gd name="connsiteY17" fmla="*/ 558800 h 3340100"/>
              <a:gd name="connsiteX18" fmla="*/ 2438400 w 12077700"/>
              <a:gd name="connsiteY18" fmla="*/ 1244600 h 3340100"/>
              <a:gd name="connsiteX19" fmla="*/ 2501900 w 12077700"/>
              <a:gd name="connsiteY19" fmla="*/ 1790700 h 3340100"/>
              <a:gd name="connsiteX20" fmla="*/ 2679700 w 12077700"/>
              <a:gd name="connsiteY20" fmla="*/ 2857500 h 3340100"/>
              <a:gd name="connsiteX21" fmla="*/ 2806700 w 12077700"/>
              <a:gd name="connsiteY21" fmla="*/ 1612900 h 3340100"/>
              <a:gd name="connsiteX22" fmla="*/ 3048000 w 12077700"/>
              <a:gd name="connsiteY22" fmla="*/ 1231900 h 3340100"/>
              <a:gd name="connsiteX23" fmla="*/ 3111500 w 12077700"/>
              <a:gd name="connsiteY23" fmla="*/ 1701800 h 3340100"/>
              <a:gd name="connsiteX24" fmla="*/ 3251200 w 12077700"/>
              <a:gd name="connsiteY24" fmla="*/ 2527300 h 3340100"/>
              <a:gd name="connsiteX25" fmla="*/ 3365500 w 12077700"/>
              <a:gd name="connsiteY25" fmla="*/ 2108200 h 3340100"/>
              <a:gd name="connsiteX26" fmla="*/ 3632200 w 12077700"/>
              <a:gd name="connsiteY26" fmla="*/ 965200 h 3340100"/>
              <a:gd name="connsiteX27" fmla="*/ 3771900 w 12077700"/>
              <a:gd name="connsiteY27" fmla="*/ 2413000 h 3340100"/>
              <a:gd name="connsiteX28" fmla="*/ 3949700 w 12077700"/>
              <a:gd name="connsiteY28" fmla="*/ 2057400 h 3340100"/>
              <a:gd name="connsiteX29" fmla="*/ 4064000 w 12077700"/>
              <a:gd name="connsiteY29" fmla="*/ 2578100 h 3340100"/>
              <a:gd name="connsiteX30" fmla="*/ 4152900 w 12077700"/>
              <a:gd name="connsiteY30" fmla="*/ 2298700 h 3340100"/>
              <a:gd name="connsiteX31" fmla="*/ 4229100 w 12077700"/>
              <a:gd name="connsiteY31" fmla="*/ 2286000 h 3340100"/>
              <a:gd name="connsiteX32" fmla="*/ 4305300 w 12077700"/>
              <a:gd name="connsiteY32" fmla="*/ 2540000 h 3340100"/>
              <a:gd name="connsiteX33" fmla="*/ 4457700 w 12077700"/>
              <a:gd name="connsiteY33" fmla="*/ 1905000 h 3340100"/>
              <a:gd name="connsiteX34" fmla="*/ 4635500 w 12077700"/>
              <a:gd name="connsiteY34" fmla="*/ 2451100 h 3340100"/>
              <a:gd name="connsiteX35" fmla="*/ 4699000 w 12077700"/>
              <a:gd name="connsiteY35" fmla="*/ 2247900 h 3340100"/>
              <a:gd name="connsiteX36" fmla="*/ 4838700 w 12077700"/>
              <a:gd name="connsiteY36" fmla="*/ 190500 h 3340100"/>
              <a:gd name="connsiteX37" fmla="*/ 4902200 w 12077700"/>
              <a:gd name="connsiteY37" fmla="*/ 0 h 3340100"/>
              <a:gd name="connsiteX38" fmla="*/ 5029200 w 12077700"/>
              <a:gd name="connsiteY38" fmla="*/ 292100 h 3340100"/>
              <a:gd name="connsiteX39" fmla="*/ 5181600 w 12077700"/>
              <a:gd name="connsiteY39" fmla="*/ 1663700 h 3340100"/>
              <a:gd name="connsiteX40" fmla="*/ 5295900 w 12077700"/>
              <a:gd name="connsiteY40" fmla="*/ 3340100 h 3340100"/>
              <a:gd name="connsiteX41" fmla="*/ 5562600 w 12077700"/>
              <a:gd name="connsiteY41" fmla="*/ 1371600 h 3340100"/>
              <a:gd name="connsiteX42" fmla="*/ 5651500 w 12077700"/>
              <a:gd name="connsiteY42" fmla="*/ 1397000 h 3340100"/>
              <a:gd name="connsiteX43" fmla="*/ 5689600 w 12077700"/>
              <a:gd name="connsiteY43" fmla="*/ 952500 h 3340100"/>
              <a:gd name="connsiteX44" fmla="*/ 5842000 w 12077700"/>
              <a:gd name="connsiteY44" fmla="*/ 2476500 h 3340100"/>
              <a:gd name="connsiteX45" fmla="*/ 5930900 w 12077700"/>
              <a:gd name="connsiteY45" fmla="*/ 2222500 h 3340100"/>
              <a:gd name="connsiteX46" fmla="*/ 6032500 w 12077700"/>
              <a:gd name="connsiteY46" fmla="*/ 2057400 h 3340100"/>
              <a:gd name="connsiteX47" fmla="*/ 6121400 w 12077700"/>
              <a:gd name="connsiteY47" fmla="*/ 2120900 h 3340100"/>
              <a:gd name="connsiteX48" fmla="*/ 6273800 w 12077700"/>
              <a:gd name="connsiteY48" fmla="*/ 1435100 h 3340100"/>
              <a:gd name="connsiteX49" fmla="*/ 6451600 w 12077700"/>
              <a:gd name="connsiteY49" fmla="*/ 2501900 h 3340100"/>
              <a:gd name="connsiteX50" fmla="*/ 6527800 w 12077700"/>
              <a:gd name="connsiteY50" fmla="*/ 2235200 h 3340100"/>
              <a:gd name="connsiteX51" fmla="*/ 6629400 w 12077700"/>
              <a:gd name="connsiteY51" fmla="*/ 2349500 h 3340100"/>
              <a:gd name="connsiteX52" fmla="*/ 6781800 w 12077700"/>
              <a:gd name="connsiteY52" fmla="*/ 1676400 h 3340100"/>
              <a:gd name="connsiteX53" fmla="*/ 6934200 w 12077700"/>
              <a:gd name="connsiteY53" fmla="*/ 2171700 h 3340100"/>
              <a:gd name="connsiteX54" fmla="*/ 6997700 w 12077700"/>
              <a:gd name="connsiteY54" fmla="*/ 1955800 h 3340100"/>
              <a:gd name="connsiteX55" fmla="*/ 7073900 w 12077700"/>
              <a:gd name="connsiteY55" fmla="*/ 1943100 h 3340100"/>
              <a:gd name="connsiteX56" fmla="*/ 7188200 w 12077700"/>
              <a:gd name="connsiteY56" fmla="*/ 2628900 h 3340100"/>
              <a:gd name="connsiteX57" fmla="*/ 7327900 w 12077700"/>
              <a:gd name="connsiteY57" fmla="*/ 2641600 h 3340100"/>
              <a:gd name="connsiteX58" fmla="*/ 7366000 w 12077700"/>
              <a:gd name="connsiteY58" fmla="*/ 2540000 h 3340100"/>
              <a:gd name="connsiteX59" fmla="*/ 7404100 w 12077700"/>
              <a:gd name="connsiteY59" fmla="*/ 2692400 h 3340100"/>
              <a:gd name="connsiteX60" fmla="*/ 7505700 w 12077700"/>
              <a:gd name="connsiteY60" fmla="*/ 2806700 h 3340100"/>
              <a:gd name="connsiteX61" fmla="*/ 7708900 w 12077700"/>
              <a:gd name="connsiteY61" fmla="*/ 279400 h 3340100"/>
              <a:gd name="connsiteX62" fmla="*/ 7810500 w 12077700"/>
              <a:gd name="connsiteY62" fmla="*/ 330200 h 3340100"/>
              <a:gd name="connsiteX63" fmla="*/ 7899400 w 12077700"/>
              <a:gd name="connsiteY63" fmla="*/ 952500 h 3340100"/>
              <a:gd name="connsiteX64" fmla="*/ 8140700 w 12077700"/>
              <a:gd name="connsiteY64" fmla="*/ 2692400 h 3340100"/>
              <a:gd name="connsiteX65" fmla="*/ 8293100 w 12077700"/>
              <a:gd name="connsiteY65" fmla="*/ 1612900 h 3340100"/>
              <a:gd name="connsiteX66" fmla="*/ 8382000 w 12077700"/>
              <a:gd name="connsiteY66" fmla="*/ 2082800 h 3340100"/>
              <a:gd name="connsiteX67" fmla="*/ 8483600 w 12077700"/>
              <a:gd name="connsiteY67" fmla="*/ 1689100 h 3340100"/>
              <a:gd name="connsiteX68" fmla="*/ 8534400 w 12077700"/>
              <a:gd name="connsiteY68" fmla="*/ 1257300 h 3340100"/>
              <a:gd name="connsiteX69" fmla="*/ 8597900 w 12077700"/>
              <a:gd name="connsiteY69" fmla="*/ 2197100 h 3340100"/>
              <a:gd name="connsiteX70" fmla="*/ 8712200 w 12077700"/>
              <a:gd name="connsiteY70" fmla="*/ 2527300 h 3340100"/>
              <a:gd name="connsiteX71" fmla="*/ 8801100 w 12077700"/>
              <a:gd name="connsiteY71" fmla="*/ 1968500 h 3340100"/>
              <a:gd name="connsiteX72" fmla="*/ 8928100 w 12077700"/>
              <a:gd name="connsiteY72" fmla="*/ 2146300 h 3340100"/>
              <a:gd name="connsiteX73" fmla="*/ 9080500 w 12077700"/>
              <a:gd name="connsiteY73" fmla="*/ 1257300 h 3340100"/>
              <a:gd name="connsiteX74" fmla="*/ 9220200 w 12077700"/>
              <a:gd name="connsiteY74" fmla="*/ 2171700 h 3340100"/>
              <a:gd name="connsiteX75" fmla="*/ 9271000 w 12077700"/>
              <a:gd name="connsiteY75" fmla="*/ 2044700 h 3340100"/>
              <a:gd name="connsiteX76" fmla="*/ 9309100 w 12077700"/>
              <a:gd name="connsiteY76" fmla="*/ 2171700 h 3340100"/>
              <a:gd name="connsiteX77" fmla="*/ 9347200 w 12077700"/>
              <a:gd name="connsiteY77" fmla="*/ 2032000 h 3340100"/>
              <a:gd name="connsiteX78" fmla="*/ 9499600 w 12077700"/>
              <a:gd name="connsiteY78" fmla="*/ 1317172 h 3340100"/>
              <a:gd name="connsiteX79" fmla="*/ 9635430 w 12077700"/>
              <a:gd name="connsiteY79" fmla="*/ 1210128 h 3340100"/>
              <a:gd name="connsiteX80" fmla="*/ 9664700 w 12077700"/>
              <a:gd name="connsiteY80" fmla="*/ 2159000 h 3340100"/>
              <a:gd name="connsiteX81" fmla="*/ 9715500 w 12077700"/>
              <a:gd name="connsiteY81" fmla="*/ 2362200 h 3340100"/>
              <a:gd name="connsiteX82" fmla="*/ 9804400 w 12077700"/>
              <a:gd name="connsiteY82" fmla="*/ 2184400 h 3340100"/>
              <a:gd name="connsiteX83" fmla="*/ 9906000 w 12077700"/>
              <a:gd name="connsiteY83" fmla="*/ 1917700 h 3340100"/>
              <a:gd name="connsiteX84" fmla="*/ 10071100 w 12077700"/>
              <a:gd name="connsiteY84" fmla="*/ 2184400 h 3340100"/>
              <a:gd name="connsiteX85" fmla="*/ 10223500 w 12077700"/>
              <a:gd name="connsiteY85" fmla="*/ 2336800 h 3340100"/>
              <a:gd name="connsiteX86" fmla="*/ 10452100 w 12077700"/>
              <a:gd name="connsiteY86" fmla="*/ 2603500 h 3340100"/>
              <a:gd name="connsiteX87" fmla="*/ 10668000 w 12077700"/>
              <a:gd name="connsiteY87" fmla="*/ 812800 h 3340100"/>
              <a:gd name="connsiteX88" fmla="*/ 10835857 w 12077700"/>
              <a:gd name="connsiteY88" fmla="*/ 190500 h 3340100"/>
              <a:gd name="connsiteX89" fmla="*/ 10922000 w 12077700"/>
              <a:gd name="connsiteY89" fmla="*/ 622300 h 3340100"/>
              <a:gd name="connsiteX90" fmla="*/ 11125200 w 12077700"/>
              <a:gd name="connsiteY90" fmla="*/ 2959100 h 3340100"/>
              <a:gd name="connsiteX91" fmla="*/ 11252200 w 12077700"/>
              <a:gd name="connsiteY91" fmla="*/ 2006600 h 3340100"/>
              <a:gd name="connsiteX92" fmla="*/ 11366500 w 12077700"/>
              <a:gd name="connsiteY92" fmla="*/ 1803400 h 3340100"/>
              <a:gd name="connsiteX93" fmla="*/ 11417300 w 12077700"/>
              <a:gd name="connsiteY93" fmla="*/ 1854200 h 3340100"/>
              <a:gd name="connsiteX94" fmla="*/ 11455400 w 12077700"/>
              <a:gd name="connsiteY94" fmla="*/ 1143000 h 3340100"/>
              <a:gd name="connsiteX95" fmla="*/ 11557000 w 12077700"/>
              <a:gd name="connsiteY95" fmla="*/ 1282700 h 3340100"/>
              <a:gd name="connsiteX96" fmla="*/ 11684000 w 12077700"/>
              <a:gd name="connsiteY96" fmla="*/ 2552700 h 3340100"/>
              <a:gd name="connsiteX97" fmla="*/ 11798300 w 12077700"/>
              <a:gd name="connsiteY97" fmla="*/ 2273300 h 3340100"/>
              <a:gd name="connsiteX98" fmla="*/ 11861800 w 12077700"/>
              <a:gd name="connsiteY98" fmla="*/ 2616200 h 3340100"/>
              <a:gd name="connsiteX99" fmla="*/ 12077700 w 12077700"/>
              <a:gd name="connsiteY99" fmla="*/ 1612900 h 3340100"/>
              <a:gd name="connsiteX0" fmla="*/ 0 w 12077700"/>
              <a:gd name="connsiteY0" fmla="*/ 1778000 h 3340100"/>
              <a:gd name="connsiteX1" fmla="*/ 508000 w 12077700"/>
              <a:gd name="connsiteY1" fmla="*/ 2159000 h 3340100"/>
              <a:gd name="connsiteX2" fmla="*/ 660400 w 12077700"/>
              <a:gd name="connsiteY2" fmla="*/ 787400 h 3340100"/>
              <a:gd name="connsiteX3" fmla="*/ 838200 w 12077700"/>
              <a:gd name="connsiteY3" fmla="*/ 2527300 h 3340100"/>
              <a:gd name="connsiteX4" fmla="*/ 965200 w 12077700"/>
              <a:gd name="connsiteY4" fmla="*/ 1270000 h 3340100"/>
              <a:gd name="connsiteX5" fmla="*/ 1054100 w 12077700"/>
              <a:gd name="connsiteY5" fmla="*/ 1447800 h 3340100"/>
              <a:gd name="connsiteX6" fmla="*/ 1117600 w 12077700"/>
              <a:gd name="connsiteY6" fmla="*/ 2120900 h 3340100"/>
              <a:gd name="connsiteX7" fmla="*/ 1206500 w 12077700"/>
              <a:gd name="connsiteY7" fmla="*/ 1968500 h 3340100"/>
              <a:gd name="connsiteX8" fmla="*/ 1231900 w 12077700"/>
              <a:gd name="connsiteY8" fmla="*/ 1803400 h 3340100"/>
              <a:gd name="connsiteX9" fmla="*/ 1397000 w 12077700"/>
              <a:gd name="connsiteY9" fmla="*/ 2844800 h 3340100"/>
              <a:gd name="connsiteX10" fmla="*/ 1498600 w 12077700"/>
              <a:gd name="connsiteY10" fmla="*/ 2235200 h 3340100"/>
              <a:gd name="connsiteX11" fmla="*/ 1638300 w 12077700"/>
              <a:gd name="connsiteY11" fmla="*/ 2959100 h 3340100"/>
              <a:gd name="connsiteX12" fmla="*/ 1841500 w 12077700"/>
              <a:gd name="connsiteY12" fmla="*/ 1612900 h 3340100"/>
              <a:gd name="connsiteX13" fmla="*/ 1968500 w 12077700"/>
              <a:gd name="connsiteY13" fmla="*/ 2133600 h 3340100"/>
              <a:gd name="connsiteX14" fmla="*/ 2070100 w 12077700"/>
              <a:gd name="connsiteY14" fmla="*/ 2209800 h 3340100"/>
              <a:gd name="connsiteX15" fmla="*/ 2209800 w 12077700"/>
              <a:gd name="connsiteY15" fmla="*/ 1028700 h 3340100"/>
              <a:gd name="connsiteX16" fmla="*/ 2273300 w 12077700"/>
              <a:gd name="connsiteY16" fmla="*/ 558800 h 3340100"/>
              <a:gd name="connsiteX17" fmla="*/ 2438400 w 12077700"/>
              <a:gd name="connsiteY17" fmla="*/ 1244600 h 3340100"/>
              <a:gd name="connsiteX18" fmla="*/ 2501900 w 12077700"/>
              <a:gd name="connsiteY18" fmla="*/ 1790700 h 3340100"/>
              <a:gd name="connsiteX19" fmla="*/ 2679700 w 12077700"/>
              <a:gd name="connsiteY19" fmla="*/ 2857500 h 3340100"/>
              <a:gd name="connsiteX20" fmla="*/ 2806700 w 12077700"/>
              <a:gd name="connsiteY20" fmla="*/ 1612900 h 3340100"/>
              <a:gd name="connsiteX21" fmla="*/ 3048000 w 12077700"/>
              <a:gd name="connsiteY21" fmla="*/ 1231900 h 3340100"/>
              <a:gd name="connsiteX22" fmla="*/ 3111500 w 12077700"/>
              <a:gd name="connsiteY22" fmla="*/ 1701800 h 3340100"/>
              <a:gd name="connsiteX23" fmla="*/ 3251200 w 12077700"/>
              <a:gd name="connsiteY23" fmla="*/ 2527300 h 3340100"/>
              <a:gd name="connsiteX24" fmla="*/ 3365500 w 12077700"/>
              <a:gd name="connsiteY24" fmla="*/ 2108200 h 3340100"/>
              <a:gd name="connsiteX25" fmla="*/ 3632200 w 12077700"/>
              <a:gd name="connsiteY25" fmla="*/ 965200 h 3340100"/>
              <a:gd name="connsiteX26" fmla="*/ 3771900 w 12077700"/>
              <a:gd name="connsiteY26" fmla="*/ 2413000 h 3340100"/>
              <a:gd name="connsiteX27" fmla="*/ 3949700 w 12077700"/>
              <a:gd name="connsiteY27" fmla="*/ 2057400 h 3340100"/>
              <a:gd name="connsiteX28" fmla="*/ 4064000 w 12077700"/>
              <a:gd name="connsiteY28" fmla="*/ 2578100 h 3340100"/>
              <a:gd name="connsiteX29" fmla="*/ 4152900 w 12077700"/>
              <a:gd name="connsiteY29" fmla="*/ 2298700 h 3340100"/>
              <a:gd name="connsiteX30" fmla="*/ 4229100 w 12077700"/>
              <a:gd name="connsiteY30" fmla="*/ 2286000 h 3340100"/>
              <a:gd name="connsiteX31" fmla="*/ 4305300 w 12077700"/>
              <a:gd name="connsiteY31" fmla="*/ 2540000 h 3340100"/>
              <a:gd name="connsiteX32" fmla="*/ 4457700 w 12077700"/>
              <a:gd name="connsiteY32" fmla="*/ 1905000 h 3340100"/>
              <a:gd name="connsiteX33" fmla="*/ 4635500 w 12077700"/>
              <a:gd name="connsiteY33" fmla="*/ 2451100 h 3340100"/>
              <a:gd name="connsiteX34" fmla="*/ 4699000 w 12077700"/>
              <a:gd name="connsiteY34" fmla="*/ 2247900 h 3340100"/>
              <a:gd name="connsiteX35" fmla="*/ 4838700 w 12077700"/>
              <a:gd name="connsiteY35" fmla="*/ 190500 h 3340100"/>
              <a:gd name="connsiteX36" fmla="*/ 4902200 w 12077700"/>
              <a:gd name="connsiteY36" fmla="*/ 0 h 3340100"/>
              <a:gd name="connsiteX37" fmla="*/ 5029200 w 12077700"/>
              <a:gd name="connsiteY37" fmla="*/ 292100 h 3340100"/>
              <a:gd name="connsiteX38" fmla="*/ 5181600 w 12077700"/>
              <a:gd name="connsiteY38" fmla="*/ 1663700 h 3340100"/>
              <a:gd name="connsiteX39" fmla="*/ 5295900 w 12077700"/>
              <a:gd name="connsiteY39" fmla="*/ 3340100 h 3340100"/>
              <a:gd name="connsiteX40" fmla="*/ 5562600 w 12077700"/>
              <a:gd name="connsiteY40" fmla="*/ 1371600 h 3340100"/>
              <a:gd name="connsiteX41" fmla="*/ 5651500 w 12077700"/>
              <a:gd name="connsiteY41" fmla="*/ 1397000 h 3340100"/>
              <a:gd name="connsiteX42" fmla="*/ 5689600 w 12077700"/>
              <a:gd name="connsiteY42" fmla="*/ 952500 h 3340100"/>
              <a:gd name="connsiteX43" fmla="*/ 5842000 w 12077700"/>
              <a:gd name="connsiteY43" fmla="*/ 2476500 h 3340100"/>
              <a:gd name="connsiteX44" fmla="*/ 5930900 w 12077700"/>
              <a:gd name="connsiteY44" fmla="*/ 2222500 h 3340100"/>
              <a:gd name="connsiteX45" fmla="*/ 6032500 w 12077700"/>
              <a:gd name="connsiteY45" fmla="*/ 2057400 h 3340100"/>
              <a:gd name="connsiteX46" fmla="*/ 6121400 w 12077700"/>
              <a:gd name="connsiteY46" fmla="*/ 2120900 h 3340100"/>
              <a:gd name="connsiteX47" fmla="*/ 6273800 w 12077700"/>
              <a:gd name="connsiteY47" fmla="*/ 1435100 h 3340100"/>
              <a:gd name="connsiteX48" fmla="*/ 6451600 w 12077700"/>
              <a:gd name="connsiteY48" fmla="*/ 2501900 h 3340100"/>
              <a:gd name="connsiteX49" fmla="*/ 6527800 w 12077700"/>
              <a:gd name="connsiteY49" fmla="*/ 2235200 h 3340100"/>
              <a:gd name="connsiteX50" fmla="*/ 6629400 w 12077700"/>
              <a:gd name="connsiteY50" fmla="*/ 2349500 h 3340100"/>
              <a:gd name="connsiteX51" fmla="*/ 6781800 w 12077700"/>
              <a:gd name="connsiteY51" fmla="*/ 1676400 h 3340100"/>
              <a:gd name="connsiteX52" fmla="*/ 6934200 w 12077700"/>
              <a:gd name="connsiteY52" fmla="*/ 2171700 h 3340100"/>
              <a:gd name="connsiteX53" fmla="*/ 6997700 w 12077700"/>
              <a:gd name="connsiteY53" fmla="*/ 1955800 h 3340100"/>
              <a:gd name="connsiteX54" fmla="*/ 7073900 w 12077700"/>
              <a:gd name="connsiteY54" fmla="*/ 1943100 h 3340100"/>
              <a:gd name="connsiteX55" fmla="*/ 7188200 w 12077700"/>
              <a:gd name="connsiteY55" fmla="*/ 2628900 h 3340100"/>
              <a:gd name="connsiteX56" fmla="*/ 7327900 w 12077700"/>
              <a:gd name="connsiteY56" fmla="*/ 2641600 h 3340100"/>
              <a:gd name="connsiteX57" fmla="*/ 7366000 w 12077700"/>
              <a:gd name="connsiteY57" fmla="*/ 2540000 h 3340100"/>
              <a:gd name="connsiteX58" fmla="*/ 7404100 w 12077700"/>
              <a:gd name="connsiteY58" fmla="*/ 2692400 h 3340100"/>
              <a:gd name="connsiteX59" fmla="*/ 7505700 w 12077700"/>
              <a:gd name="connsiteY59" fmla="*/ 2806700 h 3340100"/>
              <a:gd name="connsiteX60" fmla="*/ 7708900 w 12077700"/>
              <a:gd name="connsiteY60" fmla="*/ 279400 h 3340100"/>
              <a:gd name="connsiteX61" fmla="*/ 7810500 w 12077700"/>
              <a:gd name="connsiteY61" fmla="*/ 330200 h 3340100"/>
              <a:gd name="connsiteX62" fmla="*/ 7899400 w 12077700"/>
              <a:gd name="connsiteY62" fmla="*/ 952500 h 3340100"/>
              <a:gd name="connsiteX63" fmla="*/ 8140700 w 12077700"/>
              <a:gd name="connsiteY63" fmla="*/ 2692400 h 3340100"/>
              <a:gd name="connsiteX64" fmla="*/ 8293100 w 12077700"/>
              <a:gd name="connsiteY64" fmla="*/ 1612900 h 3340100"/>
              <a:gd name="connsiteX65" fmla="*/ 8382000 w 12077700"/>
              <a:gd name="connsiteY65" fmla="*/ 2082800 h 3340100"/>
              <a:gd name="connsiteX66" fmla="*/ 8483600 w 12077700"/>
              <a:gd name="connsiteY66" fmla="*/ 1689100 h 3340100"/>
              <a:gd name="connsiteX67" fmla="*/ 8534400 w 12077700"/>
              <a:gd name="connsiteY67" fmla="*/ 1257300 h 3340100"/>
              <a:gd name="connsiteX68" fmla="*/ 8597900 w 12077700"/>
              <a:gd name="connsiteY68" fmla="*/ 2197100 h 3340100"/>
              <a:gd name="connsiteX69" fmla="*/ 8712200 w 12077700"/>
              <a:gd name="connsiteY69" fmla="*/ 2527300 h 3340100"/>
              <a:gd name="connsiteX70" fmla="*/ 8801100 w 12077700"/>
              <a:gd name="connsiteY70" fmla="*/ 1968500 h 3340100"/>
              <a:gd name="connsiteX71" fmla="*/ 8928100 w 12077700"/>
              <a:gd name="connsiteY71" fmla="*/ 2146300 h 3340100"/>
              <a:gd name="connsiteX72" fmla="*/ 9080500 w 12077700"/>
              <a:gd name="connsiteY72" fmla="*/ 1257300 h 3340100"/>
              <a:gd name="connsiteX73" fmla="*/ 9220200 w 12077700"/>
              <a:gd name="connsiteY73" fmla="*/ 2171700 h 3340100"/>
              <a:gd name="connsiteX74" fmla="*/ 9271000 w 12077700"/>
              <a:gd name="connsiteY74" fmla="*/ 2044700 h 3340100"/>
              <a:gd name="connsiteX75" fmla="*/ 9309100 w 12077700"/>
              <a:gd name="connsiteY75" fmla="*/ 2171700 h 3340100"/>
              <a:gd name="connsiteX76" fmla="*/ 9347200 w 12077700"/>
              <a:gd name="connsiteY76" fmla="*/ 2032000 h 3340100"/>
              <a:gd name="connsiteX77" fmla="*/ 9499600 w 12077700"/>
              <a:gd name="connsiteY77" fmla="*/ 1317172 h 3340100"/>
              <a:gd name="connsiteX78" fmla="*/ 9635430 w 12077700"/>
              <a:gd name="connsiteY78" fmla="*/ 1210128 h 3340100"/>
              <a:gd name="connsiteX79" fmla="*/ 9664700 w 12077700"/>
              <a:gd name="connsiteY79" fmla="*/ 2159000 h 3340100"/>
              <a:gd name="connsiteX80" fmla="*/ 9715500 w 12077700"/>
              <a:gd name="connsiteY80" fmla="*/ 2362200 h 3340100"/>
              <a:gd name="connsiteX81" fmla="*/ 9804400 w 12077700"/>
              <a:gd name="connsiteY81" fmla="*/ 2184400 h 3340100"/>
              <a:gd name="connsiteX82" fmla="*/ 9906000 w 12077700"/>
              <a:gd name="connsiteY82" fmla="*/ 1917700 h 3340100"/>
              <a:gd name="connsiteX83" fmla="*/ 10071100 w 12077700"/>
              <a:gd name="connsiteY83" fmla="*/ 2184400 h 3340100"/>
              <a:gd name="connsiteX84" fmla="*/ 10223500 w 12077700"/>
              <a:gd name="connsiteY84" fmla="*/ 2336800 h 3340100"/>
              <a:gd name="connsiteX85" fmla="*/ 10452100 w 12077700"/>
              <a:gd name="connsiteY85" fmla="*/ 2603500 h 3340100"/>
              <a:gd name="connsiteX86" fmla="*/ 10668000 w 12077700"/>
              <a:gd name="connsiteY86" fmla="*/ 812800 h 3340100"/>
              <a:gd name="connsiteX87" fmla="*/ 10835857 w 12077700"/>
              <a:gd name="connsiteY87" fmla="*/ 190500 h 3340100"/>
              <a:gd name="connsiteX88" fmla="*/ 10922000 w 12077700"/>
              <a:gd name="connsiteY88" fmla="*/ 622300 h 3340100"/>
              <a:gd name="connsiteX89" fmla="*/ 11125200 w 12077700"/>
              <a:gd name="connsiteY89" fmla="*/ 2959100 h 3340100"/>
              <a:gd name="connsiteX90" fmla="*/ 11252200 w 12077700"/>
              <a:gd name="connsiteY90" fmla="*/ 2006600 h 3340100"/>
              <a:gd name="connsiteX91" fmla="*/ 11366500 w 12077700"/>
              <a:gd name="connsiteY91" fmla="*/ 1803400 h 3340100"/>
              <a:gd name="connsiteX92" fmla="*/ 11417300 w 12077700"/>
              <a:gd name="connsiteY92" fmla="*/ 1854200 h 3340100"/>
              <a:gd name="connsiteX93" fmla="*/ 11455400 w 12077700"/>
              <a:gd name="connsiteY93" fmla="*/ 1143000 h 3340100"/>
              <a:gd name="connsiteX94" fmla="*/ 11557000 w 12077700"/>
              <a:gd name="connsiteY94" fmla="*/ 1282700 h 3340100"/>
              <a:gd name="connsiteX95" fmla="*/ 11684000 w 12077700"/>
              <a:gd name="connsiteY95" fmla="*/ 2552700 h 3340100"/>
              <a:gd name="connsiteX96" fmla="*/ 11798300 w 12077700"/>
              <a:gd name="connsiteY96" fmla="*/ 2273300 h 3340100"/>
              <a:gd name="connsiteX97" fmla="*/ 11861800 w 12077700"/>
              <a:gd name="connsiteY97" fmla="*/ 2616200 h 3340100"/>
              <a:gd name="connsiteX98" fmla="*/ 12077700 w 12077700"/>
              <a:gd name="connsiteY98" fmla="*/ 1612900 h 3340100"/>
              <a:gd name="connsiteX0" fmla="*/ 0 w 12077700"/>
              <a:gd name="connsiteY0" fmla="*/ 1778000 h 3340100"/>
              <a:gd name="connsiteX1" fmla="*/ 660400 w 12077700"/>
              <a:gd name="connsiteY1" fmla="*/ 787400 h 3340100"/>
              <a:gd name="connsiteX2" fmla="*/ 838200 w 12077700"/>
              <a:gd name="connsiteY2" fmla="*/ 2527300 h 3340100"/>
              <a:gd name="connsiteX3" fmla="*/ 965200 w 12077700"/>
              <a:gd name="connsiteY3" fmla="*/ 1270000 h 3340100"/>
              <a:gd name="connsiteX4" fmla="*/ 1054100 w 12077700"/>
              <a:gd name="connsiteY4" fmla="*/ 1447800 h 3340100"/>
              <a:gd name="connsiteX5" fmla="*/ 1117600 w 12077700"/>
              <a:gd name="connsiteY5" fmla="*/ 2120900 h 3340100"/>
              <a:gd name="connsiteX6" fmla="*/ 1206500 w 12077700"/>
              <a:gd name="connsiteY6" fmla="*/ 1968500 h 3340100"/>
              <a:gd name="connsiteX7" fmla="*/ 1231900 w 12077700"/>
              <a:gd name="connsiteY7" fmla="*/ 1803400 h 3340100"/>
              <a:gd name="connsiteX8" fmla="*/ 1397000 w 12077700"/>
              <a:gd name="connsiteY8" fmla="*/ 2844800 h 3340100"/>
              <a:gd name="connsiteX9" fmla="*/ 1498600 w 12077700"/>
              <a:gd name="connsiteY9" fmla="*/ 2235200 h 3340100"/>
              <a:gd name="connsiteX10" fmla="*/ 1638300 w 12077700"/>
              <a:gd name="connsiteY10" fmla="*/ 2959100 h 3340100"/>
              <a:gd name="connsiteX11" fmla="*/ 1841500 w 12077700"/>
              <a:gd name="connsiteY11" fmla="*/ 1612900 h 3340100"/>
              <a:gd name="connsiteX12" fmla="*/ 1968500 w 12077700"/>
              <a:gd name="connsiteY12" fmla="*/ 2133600 h 3340100"/>
              <a:gd name="connsiteX13" fmla="*/ 2070100 w 12077700"/>
              <a:gd name="connsiteY13" fmla="*/ 2209800 h 3340100"/>
              <a:gd name="connsiteX14" fmla="*/ 2209800 w 12077700"/>
              <a:gd name="connsiteY14" fmla="*/ 1028700 h 3340100"/>
              <a:gd name="connsiteX15" fmla="*/ 2273300 w 12077700"/>
              <a:gd name="connsiteY15" fmla="*/ 558800 h 3340100"/>
              <a:gd name="connsiteX16" fmla="*/ 2438400 w 12077700"/>
              <a:gd name="connsiteY16" fmla="*/ 1244600 h 3340100"/>
              <a:gd name="connsiteX17" fmla="*/ 2501900 w 12077700"/>
              <a:gd name="connsiteY17" fmla="*/ 1790700 h 3340100"/>
              <a:gd name="connsiteX18" fmla="*/ 2679700 w 12077700"/>
              <a:gd name="connsiteY18" fmla="*/ 2857500 h 3340100"/>
              <a:gd name="connsiteX19" fmla="*/ 2806700 w 12077700"/>
              <a:gd name="connsiteY19" fmla="*/ 1612900 h 3340100"/>
              <a:gd name="connsiteX20" fmla="*/ 3048000 w 12077700"/>
              <a:gd name="connsiteY20" fmla="*/ 1231900 h 3340100"/>
              <a:gd name="connsiteX21" fmla="*/ 3111500 w 12077700"/>
              <a:gd name="connsiteY21" fmla="*/ 1701800 h 3340100"/>
              <a:gd name="connsiteX22" fmla="*/ 3251200 w 12077700"/>
              <a:gd name="connsiteY22" fmla="*/ 2527300 h 3340100"/>
              <a:gd name="connsiteX23" fmla="*/ 3365500 w 12077700"/>
              <a:gd name="connsiteY23" fmla="*/ 2108200 h 3340100"/>
              <a:gd name="connsiteX24" fmla="*/ 3632200 w 12077700"/>
              <a:gd name="connsiteY24" fmla="*/ 965200 h 3340100"/>
              <a:gd name="connsiteX25" fmla="*/ 3771900 w 12077700"/>
              <a:gd name="connsiteY25" fmla="*/ 2413000 h 3340100"/>
              <a:gd name="connsiteX26" fmla="*/ 3949700 w 12077700"/>
              <a:gd name="connsiteY26" fmla="*/ 2057400 h 3340100"/>
              <a:gd name="connsiteX27" fmla="*/ 4064000 w 12077700"/>
              <a:gd name="connsiteY27" fmla="*/ 2578100 h 3340100"/>
              <a:gd name="connsiteX28" fmla="*/ 4152900 w 12077700"/>
              <a:gd name="connsiteY28" fmla="*/ 2298700 h 3340100"/>
              <a:gd name="connsiteX29" fmla="*/ 4229100 w 12077700"/>
              <a:gd name="connsiteY29" fmla="*/ 2286000 h 3340100"/>
              <a:gd name="connsiteX30" fmla="*/ 4305300 w 12077700"/>
              <a:gd name="connsiteY30" fmla="*/ 2540000 h 3340100"/>
              <a:gd name="connsiteX31" fmla="*/ 4457700 w 12077700"/>
              <a:gd name="connsiteY31" fmla="*/ 1905000 h 3340100"/>
              <a:gd name="connsiteX32" fmla="*/ 4635500 w 12077700"/>
              <a:gd name="connsiteY32" fmla="*/ 2451100 h 3340100"/>
              <a:gd name="connsiteX33" fmla="*/ 4699000 w 12077700"/>
              <a:gd name="connsiteY33" fmla="*/ 2247900 h 3340100"/>
              <a:gd name="connsiteX34" fmla="*/ 4838700 w 12077700"/>
              <a:gd name="connsiteY34" fmla="*/ 190500 h 3340100"/>
              <a:gd name="connsiteX35" fmla="*/ 4902200 w 12077700"/>
              <a:gd name="connsiteY35" fmla="*/ 0 h 3340100"/>
              <a:gd name="connsiteX36" fmla="*/ 5029200 w 12077700"/>
              <a:gd name="connsiteY36" fmla="*/ 292100 h 3340100"/>
              <a:gd name="connsiteX37" fmla="*/ 5181600 w 12077700"/>
              <a:gd name="connsiteY37" fmla="*/ 1663700 h 3340100"/>
              <a:gd name="connsiteX38" fmla="*/ 5295900 w 12077700"/>
              <a:gd name="connsiteY38" fmla="*/ 3340100 h 3340100"/>
              <a:gd name="connsiteX39" fmla="*/ 5562600 w 12077700"/>
              <a:gd name="connsiteY39" fmla="*/ 1371600 h 3340100"/>
              <a:gd name="connsiteX40" fmla="*/ 5651500 w 12077700"/>
              <a:gd name="connsiteY40" fmla="*/ 1397000 h 3340100"/>
              <a:gd name="connsiteX41" fmla="*/ 5689600 w 12077700"/>
              <a:gd name="connsiteY41" fmla="*/ 952500 h 3340100"/>
              <a:gd name="connsiteX42" fmla="*/ 5842000 w 12077700"/>
              <a:gd name="connsiteY42" fmla="*/ 2476500 h 3340100"/>
              <a:gd name="connsiteX43" fmla="*/ 5930900 w 12077700"/>
              <a:gd name="connsiteY43" fmla="*/ 2222500 h 3340100"/>
              <a:gd name="connsiteX44" fmla="*/ 6032500 w 12077700"/>
              <a:gd name="connsiteY44" fmla="*/ 2057400 h 3340100"/>
              <a:gd name="connsiteX45" fmla="*/ 6121400 w 12077700"/>
              <a:gd name="connsiteY45" fmla="*/ 2120900 h 3340100"/>
              <a:gd name="connsiteX46" fmla="*/ 6273800 w 12077700"/>
              <a:gd name="connsiteY46" fmla="*/ 1435100 h 3340100"/>
              <a:gd name="connsiteX47" fmla="*/ 6451600 w 12077700"/>
              <a:gd name="connsiteY47" fmla="*/ 2501900 h 3340100"/>
              <a:gd name="connsiteX48" fmla="*/ 6527800 w 12077700"/>
              <a:gd name="connsiteY48" fmla="*/ 2235200 h 3340100"/>
              <a:gd name="connsiteX49" fmla="*/ 6629400 w 12077700"/>
              <a:gd name="connsiteY49" fmla="*/ 2349500 h 3340100"/>
              <a:gd name="connsiteX50" fmla="*/ 6781800 w 12077700"/>
              <a:gd name="connsiteY50" fmla="*/ 1676400 h 3340100"/>
              <a:gd name="connsiteX51" fmla="*/ 6934200 w 12077700"/>
              <a:gd name="connsiteY51" fmla="*/ 2171700 h 3340100"/>
              <a:gd name="connsiteX52" fmla="*/ 6997700 w 12077700"/>
              <a:gd name="connsiteY52" fmla="*/ 1955800 h 3340100"/>
              <a:gd name="connsiteX53" fmla="*/ 7073900 w 12077700"/>
              <a:gd name="connsiteY53" fmla="*/ 1943100 h 3340100"/>
              <a:gd name="connsiteX54" fmla="*/ 7188200 w 12077700"/>
              <a:gd name="connsiteY54" fmla="*/ 2628900 h 3340100"/>
              <a:gd name="connsiteX55" fmla="*/ 7327900 w 12077700"/>
              <a:gd name="connsiteY55" fmla="*/ 2641600 h 3340100"/>
              <a:gd name="connsiteX56" fmla="*/ 7366000 w 12077700"/>
              <a:gd name="connsiteY56" fmla="*/ 2540000 h 3340100"/>
              <a:gd name="connsiteX57" fmla="*/ 7404100 w 12077700"/>
              <a:gd name="connsiteY57" fmla="*/ 2692400 h 3340100"/>
              <a:gd name="connsiteX58" fmla="*/ 7505700 w 12077700"/>
              <a:gd name="connsiteY58" fmla="*/ 2806700 h 3340100"/>
              <a:gd name="connsiteX59" fmla="*/ 7708900 w 12077700"/>
              <a:gd name="connsiteY59" fmla="*/ 279400 h 3340100"/>
              <a:gd name="connsiteX60" fmla="*/ 7810500 w 12077700"/>
              <a:gd name="connsiteY60" fmla="*/ 330200 h 3340100"/>
              <a:gd name="connsiteX61" fmla="*/ 7899400 w 12077700"/>
              <a:gd name="connsiteY61" fmla="*/ 952500 h 3340100"/>
              <a:gd name="connsiteX62" fmla="*/ 8140700 w 12077700"/>
              <a:gd name="connsiteY62" fmla="*/ 2692400 h 3340100"/>
              <a:gd name="connsiteX63" fmla="*/ 8293100 w 12077700"/>
              <a:gd name="connsiteY63" fmla="*/ 1612900 h 3340100"/>
              <a:gd name="connsiteX64" fmla="*/ 8382000 w 12077700"/>
              <a:gd name="connsiteY64" fmla="*/ 2082800 h 3340100"/>
              <a:gd name="connsiteX65" fmla="*/ 8483600 w 12077700"/>
              <a:gd name="connsiteY65" fmla="*/ 1689100 h 3340100"/>
              <a:gd name="connsiteX66" fmla="*/ 8534400 w 12077700"/>
              <a:gd name="connsiteY66" fmla="*/ 1257300 h 3340100"/>
              <a:gd name="connsiteX67" fmla="*/ 8597900 w 12077700"/>
              <a:gd name="connsiteY67" fmla="*/ 2197100 h 3340100"/>
              <a:gd name="connsiteX68" fmla="*/ 8712200 w 12077700"/>
              <a:gd name="connsiteY68" fmla="*/ 2527300 h 3340100"/>
              <a:gd name="connsiteX69" fmla="*/ 8801100 w 12077700"/>
              <a:gd name="connsiteY69" fmla="*/ 1968500 h 3340100"/>
              <a:gd name="connsiteX70" fmla="*/ 8928100 w 12077700"/>
              <a:gd name="connsiteY70" fmla="*/ 2146300 h 3340100"/>
              <a:gd name="connsiteX71" fmla="*/ 9080500 w 12077700"/>
              <a:gd name="connsiteY71" fmla="*/ 1257300 h 3340100"/>
              <a:gd name="connsiteX72" fmla="*/ 9220200 w 12077700"/>
              <a:gd name="connsiteY72" fmla="*/ 2171700 h 3340100"/>
              <a:gd name="connsiteX73" fmla="*/ 9271000 w 12077700"/>
              <a:gd name="connsiteY73" fmla="*/ 2044700 h 3340100"/>
              <a:gd name="connsiteX74" fmla="*/ 9309100 w 12077700"/>
              <a:gd name="connsiteY74" fmla="*/ 2171700 h 3340100"/>
              <a:gd name="connsiteX75" fmla="*/ 9347200 w 12077700"/>
              <a:gd name="connsiteY75" fmla="*/ 2032000 h 3340100"/>
              <a:gd name="connsiteX76" fmla="*/ 9499600 w 12077700"/>
              <a:gd name="connsiteY76" fmla="*/ 1317172 h 3340100"/>
              <a:gd name="connsiteX77" fmla="*/ 9635430 w 12077700"/>
              <a:gd name="connsiteY77" fmla="*/ 1210128 h 3340100"/>
              <a:gd name="connsiteX78" fmla="*/ 9664700 w 12077700"/>
              <a:gd name="connsiteY78" fmla="*/ 2159000 h 3340100"/>
              <a:gd name="connsiteX79" fmla="*/ 9715500 w 12077700"/>
              <a:gd name="connsiteY79" fmla="*/ 2362200 h 3340100"/>
              <a:gd name="connsiteX80" fmla="*/ 9804400 w 12077700"/>
              <a:gd name="connsiteY80" fmla="*/ 2184400 h 3340100"/>
              <a:gd name="connsiteX81" fmla="*/ 9906000 w 12077700"/>
              <a:gd name="connsiteY81" fmla="*/ 1917700 h 3340100"/>
              <a:gd name="connsiteX82" fmla="*/ 10071100 w 12077700"/>
              <a:gd name="connsiteY82" fmla="*/ 2184400 h 3340100"/>
              <a:gd name="connsiteX83" fmla="*/ 10223500 w 12077700"/>
              <a:gd name="connsiteY83" fmla="*/ 2336800 h 3340100"/>
              <a:gd name="connsiteX84" fmla="*/ 10452100 w 12077700"/>
              <a:gd name="connsiteY84" fmla="*/ 2603500 h 3340100"/>
              <a:gd name="connsiteX85" fmla="*/ 10668000 w 12077700"/>
              <a:gd name="connsiteY85" fmla="*/ 812800 h 3340100"/>
              <a:gd name="connsiteX86" fmla="*/ 10835857 w 12077700"/>
              <a:gd name="connsiteY86" fmla="*/ 190500 h 3340100"/>
              <a:gd name="connsiteX87" fmla="*/ 10922000 w 12077700"/>
              <a:gd name="connsiteY87" fmla="*/ 622300 h 3340100"/>
              <a:gd name="connsiteX88" fmla="*/ 11125200 w 12077700"/>
              <a:gd name="connsiteY88" fmla="*/ 2959100 h 3340100"/>
              <a:gd name="connsiteX89" fmla="*/ 11252200 w 12077700"/>
              <a:gd name="connsiteY89" fmla="*/ 2006600 h 3340100"/>
              <a:gd name="connsiteX90" fmla="*/ 11366500 w 12077700"/>
              <a:gd name="connsiteY90" fmla="*/ 1803400 h 3340100"/>
              <a:gd name="connsiteX91" fmla="*/ 11417300 w 12077700"/>
              <a:gd name="connsiteY91" fmla="*/ 1854200 h 3340100"/>
              <a:gd name="connsiteX92" fmla="*/ 11455400 w 12077700"/>
              <a:gd name="connsiteY92" fmla="*/ 1143000 h 3340100"/>
              <a:gd name="connsiteX93" fmla="*/ 11557000 w 12077700"/>
              <a:gd name="connsiteY93" fmla="*/ 1282700 h 3340100"/>
              <a:gd name="connsiteX94" fmla="*/ 11684000 w 12077700"/>
              <a:gd name="connsiteY94" fmla="*/ 2552700 h 3340100"/>
              <a:gd name="connsiteX95" fmla="*/ 11798300 w 12077700"/>
              <a:gd name="connsiteY95" fmla="*/ 2273300 h 3340100"/>
              <a:gd name="connsiteX96" fmla="*/ 11861800 w 12077700"/>
              <a:gd name="connsiteY96" fmla="*/ 2616200 h 3340100"/>
              <a:gd name="connsiteX97" fmla="*/ 12077700 w 12077700"/>
              <a:gd name="connsiteY97" fmla="*/ 1612900 h 3340100"/>
              <a:gd name="connsiteX0" fmla="*/ 0 w 11417300"/>
              <a:gd name="connsiteY0" fmla="*/ 787400 h 3340100"/>
              <a:gd name="connsiteX1" fmla="*/ 177800 w 11417300"/>
              <a:gd name="connsiteY1" fmla="*/ 2527300 h 3340100"/>
              <a:gd name="connsiteX2" fmla="*/ 304800 w 11417300"/>
              <a:gd name="connsiteY2" fmla="*/ 1270000 h 3340100"/>
              <a:gd name="connsiteX3" fmla="*/ 393700 w 11417300"/>
              <a:gd name="connsiteY3" fmla="*/ 1447800 h 3340100"/>
              <a:gd name="connsiteX4" fmla="*/ 457200 w 11417300"/>
              <a:gd name="connsiteY4" fmla="*/ 2120900 h 3340100"/>
              <a:gd name="connsiteX5" fmla="*/ 546100 w 11417300"/>
              <a:gd name="connsiteY5" fmla="*/ 1968500 h 3340100"/>
              <a:gd name="connsiteX6" fmla="*/ 571500 w 11417300"/>
              <a:gd name="connsiteY6" fmla="*/ 1803400 h 3340100"/>
              <a:gd name="connsiteX7" fmla="*/ 736600 w 11417300"/>
              <a:gd name="connsiteY7" fmla="*/ 2844800 h 3340100"/>
              <a:gd name="connsiteX8" fmla="*/ 838200 w 11417300"/>
              <a:gd name="connsiteY8" fmla="*/ 2235200 h 3340100"/>
              <a:gd name="connsiteX9" fmla="*/ 977900 w 11417300"/>
              <a:gd name="connsiteY9" fmla="*/ 2959100 h 3340100"/>
              <a:gd name="connsiteX10" fmla="*/ 1181100 w 11417300"/>
              <a:gd name="connsiteY10" fmla="*/ 1612900 h 3340100"/>
              <a:gd name="connsiteX11" fmla="*/ 1308100 w 11417300"/>
              <a:gd name="connsiteY11" fmla="*/ 2133600 h 3340100"/>
              <a:gd name="connsiteX12" fmla="*/ 1409700 w 11417300"/>
              <a:gd name="connsiteY12" fmla="*/ 2209800 h 3340100"/>
              <a:gd name="connsiteX13" fmla="*/ 1549400 w 11417300"/>
              <a:gd name="connsiteY13" fmla="*/ 1028700 h 3340100"/>
              <a:gd name="connsiteX14" fmla="*/ 1612900 w 11417300"/>
              <a:gd name="connsiteY14" fmla="*/ 558800 h 3340100"/>
              <a:gd name="connsiteX15" fmla="*/ 1778000 w 11417300"/>
              <a:gd name="connsiteY15" fmla="*/ 1244600 h 3340100"/>
              <a:gd name="connsiteX16" fmla="*/ 1841500 w 11417300"/>
              <a:gd name="connsiteY16" fmla="*/ 1790700 h 3340100"/>
              <a:gd name="connsiteX17" fmla="*/ 2019300 w 11417300"/>
              <a:gd name="connsiteY17" fmla="*/ 2857500 h 3340100"/>
              <a:gd name="connsiteX18" fmla="*/ 2146300 w 11417300"/>
              <a:gd name="connsiteY18" fmla="*/ 1612900 h 3340100"/>
              <a:gd name="connsiteX19" fmla="*/ 2387600 w 11417300"/>
              <a:gd name="connsiteY19" fmla="*/ 1231900 h 3340100"/>
              <a:gd name="connsiteX20" fmla="*/ 2451100 w 11417300"/>
              <a:gd name="connsiteY20" fmla="*/ 1701800 h 3340100"/>
              <a:gd name="connsiteX21" fmla="*/ 2590800 w 11417300"/>
              <a:gd name="connsiteY21" fmla="*/ 2527300 h 3340100"/>
              <a:gd name="connsiteX22" fmla="*/ 2705100 w 11417300"/>
              <a:gd name="connsiteY22" fmla="*/ 2108200 h 3340100"/>
              <a:gd name="connsiteX23" fmla="*/ 2971800 w 11417300"/>
              <a:gd name="connsiteY23" fmla="*/ 965200 h 3340100"/>
              <a:gd name="connsiteX24" fmla="*/ 3111500 w 11417300"/>
              <a:gd name="connsiteY24" fmla="*/ 2413000 h 3340100"/>
              <a:gd name="connsiteX25" fmla="*/ 3289300 w 11417300"/>
              <a:gd name="connsiteY25" fmla="*/ 2057400 h 3340100"/>
              <a:gd name="connsiteX26" fmla="*/ 3403600 w 11417300"/>
              <a:gd name="connsiteY26" fmla="*/ 2578100 h 3340100"/>
              <a:gd name="connsiteX27" fmla="*/ 3492500 w 11417300"/>
              <a:gd name="connsiteY27" fmla="*/ 2298700 h 3340100"/>
              <a:gd name="connsiteX28" fmla="*/ 3568700 w 11417300"/>
              <a:gd name="connsiteY28" fmla="*/ 2286000 h 3340100"/>
              <a:gd name="connsiteX29" fmla="*/ 3644900 w 11417300"/>
              <a:gd name="connsiteY29" fmla="*/ 2540000 h 3340100"/>
              <a:gd name="connsiteX30" fmla="*/ 3797300 w 11417300"/>
              <a:gd name="connsiteY30" fmla="*/ 1905000 h 3340100"/>
              <a:gd name="connsiteX31" fmla="*/ 3975100 w 11417300"/>
              <a:gd name="connsiteY31" fmla="*/ 2451100 h 3340100"/>
              <a:gd name="connsiteX32" fmla="*/ 4038600 w 11417300"/>
              <a:gd name="connsiteY32" fmla="*/ 2247900 h 3340100"/>
              <a:gd name="connsiteX33" fmla="*/ 4178300 w 11417300"/>
              <a:gd name="connsiteY33" fmla="*/ 190500 h 3340100"/>
              <a:gd name="connsiteX34" fmla="*/ 4241800 w 11417300"/>
              <a:gd name="connsiteY34" fmla="*/ 0 h 3340100"/>
              <a:gd name="connsiteX35" fmla="*/ 4368800 w 11417300"/>
              <a:gd name="connsiteY35" fmla="*/ 292100 h 3340100"/>
              <a:gd name="connsiteX36" fmla="*/ 4521200 w 11417300"/>
              <a:gd name="connsiteY36" fmla="*/ 1663700 h 3340100"/>
              <a:gd name="connsiteX37" fmla="*/ 4635500 w 11417300"/>
              <a:gd name="connsiteY37" fmla="*/ 3340100 h 3340100"/>
              <a:gd name="connsiteX38" fmla="*/ 4902200 w 11417300"/>
              <a:gd name="connsiteY38" fmla="*/ 1371600 h 3340100"/>
              <a:gd name="connsiteX39" fmla="*/ 4991100 w 11417300"/>
              <a:gd name="connsiteY39" fmla="*/ 1397000 h 3340100"/>
              <a:gd name="connsiteX40" fmla="*/ 5029200 w 11417300"/>
              <a:gd name="connsiteY40" fmla="*/ 952500 h 3340100"/>
              <a:gd name="connsiteX41" fmla="*/ 5181600 w 11417300"/>
              <a:gd name="connsiteY41" fmla="*/ 2476500 h 3340100"/>
              <a:gd name="connsiteX42" fmla="*/ 5270500 w 11417300"/>
              <a:gd name="connsiteY42" fmla="*/ 2222500 h 3340100"/>
              <a:gd name="connsiteX43" fmla="*/ 5372100 w 11417300"/>
              <a:gd name="connsiteY43" fmla="*/ 2057400 h 3340100"/>
              <a:gd name="connsiteX44" fmla="*/ 5461000 w 11417300"/>
              <a:gd name="connsiteY44" fmla="*/ 2120900 h 3340100"/>
              <a:gd name="connsiteX45" fmla="*/ 5613400 w 11417300"/>
              <a:gd name="connsiteY45" fmla="*/ 1435100 h 3340100"/>
              <a:gd name="connsiteX46" fmla="*/ 5791200 w 11417300"/>
              <a:gd name="connsiteY46" fmla="*/ 2501900 h 3340100"/>
              <a:gd name="connsiteX47" fmla="*/ 5867400 w 11417300"/>
              <a:gd name="connsiteY47" fmla="*/ 2235200 h 3340100"/>
              <a:gd name="connsiteX48" fmla="*/ 5969000 w 11417300"/>
              <a:gd name="connsiteY48" fmla="*/ 2349500 h 3340100"/>
              <a:gd name="connsiteX49" fmla="*/ 6121400 w 11417300"/>
              <a:gd name="connsiteY49" fmla="*/ 1676400 h 3340100"/>
              <a:gd name="connsiteX50" fmla="*/ 6273800 w 11417300"/>
              <a:gd name="connsiteY50" fmla="*/ 2171700 h 3340100"/>
              <a:gd name="connsiteX51" fmla="*/ 6337300 w 11417300"/>
              <a:gd name="connsiteY51" fmla="*/ 1955800 h 3340100"/>
              <a:gd name="connsiteX52" fmla="*/ 6413500 w 11417300"/>
              <a:gd name="connsiteY52" fmla="*/ 1943100 h 3340100"/>
              <a:gd name="connsiteX53" fmla="*/ 6527800 w 11417300"/>
              <a:gd name="connsiteY53" fmla="*/ 2628900 h 3340100"/>
              <a:gd name="connsiteX54" fmla="*/ 6667500 w 11417300"/>
              <a:gd name="connsiteY54" fmla="*/ 2641600 h 3340100"/>
              <a:gd name="connsiteX55" fmla="*/ 6705600 w 11417300"/>
              <a:gd name="connsiteY55" fmla="*/ 2540000 h 3340100"/>
              <a:gd name="connsiteX56" fmla="*/ 6743700 w 11417300"/>
              <a:gd name="connsiteY56" fmla="*/ 2692400 h 3340100"/>
              <a:gd name="connsiteX57" fmla="*/ 6845300 w 11417300"/>
              <a:gd name="connsiteY57" fmla="*/ 2806700 h 3340100"/>
              <a:gd name="connsiteX58" fmla="*/ 7048500 w 11417300"/>
              <a:gd name="connsiteY58" fmla="*/ 279400 h 3340100"/>
              <a:gd name="connsiteX59" fmla="*/ 7150100 w 11417300"/>
              <a:gd name="connsiteY59" fmla="*/ 330200 h 3340100"/>
              <a:gd name="connsiteX60" fmla="*/ 7239000 w 11417300"/>
              <a:gd name="connsiteY60" fmla="*/ 952500 h 3340100"/>
              <a:gd name="connsiteX61" fmla="*/ 7480300 w 11417300"/>
              <a:gd name="connsiteY61" fmla="*/ 2692400 h 3340100"/>
              <a:gd name="connsiteX62" fmla="*/ 7632700 w 11417300"/>
              <a:gd name="connsiteY62" fmla="*/ 1612900 h 3340100"/>
              <a:gd name="connsiteX63" fmla="*/ 7721600 w 11417300"/>
              <a:gd name="connsiteY63" fmla="*/ 2082800 h 3340100"/>
              <a:gd name="connsiteX64" fmla="*/ 7823200 w 11417300"/>
              <a:gd name="connsiteY64" fmla="*/ 1689100 h 3340100"/>
              <a:gd name="connsiteX65" fmla="*/ 7874000 w 11417300"/>
              <a:gd name="connsiteY65" fmla="*/ 1257300 h 3340100"/>
              <a:gd name="connsiteX66" fmla="*/ 7937500 w 11417300"/>
              <a:gd name="connsiteY66" fmla="*/ 2197100 h 3340100"/>
              <a:gd name="connsiteX67" fmla="*/ 8051800 w 11417300"/>
              <a:gd name="connsiteY67" fmla="*/ 2527300 h 3340100"/>
              <a:gd name="connsiteX68" fmla="*/ 8140700 w 11417300"/>
              <a:gd name="connsiteY68" fmla="*/ 1968500 h 3340100"/>
              <a:gd name="connsiteX69" fmla="*/ 8267700 w 11417300"/>
              <a:gd name="connsiteY69" fmla="*/ 2146300 h 3340100"/>
              <a:gd name="connsiteX70" fmla="*/ 8420100 w 11417300"/>
              <a:gd name="connsiteY70" fmla="*/ 1257300 h 3340100"/>
              <a:gd name="connsiteX71" fmla="*/ 8559800 w 11417300"/>
              <a:gd name="connsiteY71" fmla="*/ 2171700 h 3340100"/>
              <a:gd name="connsiteX72" fmla="*/ 8610600 w 11417300"/>
              <a:gd name="connsiteY72" fmla="*/ 2044700 h 3340100"/>
              <a:gd name="connsiteX73" fmla="*/ 8648700 w 11417300"/>
              <a:gd name="connsiteY73" fmla="*/ 2171700 h 3340100"/>
              <a:gd name="connsiteX74" fmla="*/ 8686800 w 11417300"/>
              <a:gd name="connsiteY74" fmla="*/ 2032000 h 3340100"/>
              <a:gd name="connsiteX75" fmla="*/ 8839200 w 11417300"/>
              <a:gd name="connsiteY75" fmla="*/ 1317172 h 3340100"/>
              <a:gd name="connsiteX76" fmla="*/ 8975030 w 11417300"/>
              <a:gd name="connsiteY76" fmla="*/ 1210128 h 3340100"/>
              <a:gd name="connsiteX77" fmla="*/ 9004300 w 11417300"/>
              <a:gd name="connsiteY77" fmla="*/ 2159000 h 3340100"/>
              <a:gd name="connsiteX78" fmla="*/ 9055100 w 11417300"/>
              <a:gd name="connsiteY78" fmla="*/ 2362200 h 3340100"/>
              <a:gd name="connsiteX79" fmla="*/ 9144000 w 11417300"/>
              <a:gd name="connsiteY79" fmla="*/ 2184400 h 3340100"/>
              <a:gd name="connsiteX80" fmla="*/ 9245600 w 11417300"/>
              <a:gd name="connsiteY80" fmla="*/ 1917700 h 3340100"/>
              <a:gd name="connsiteX81" fmla="*/ 9410700 w 11417300"/>
              <a:gd name="connsiteY81" fmla="*/ 2184400 h 3340100"/>
              <a:gd name="connsiteX82" fmla="*/ 9563100 w 11417300"/>
              <a:gd name="connsiteY82" fmla="*/ 2336800 h 3340100"/>
              <a:gd name="connsiteX83" fmla="*/ 9791700 w 11417300"/>
              <a:gd name="connsiteY83" fmla="*/ 2603500 h 3340100"/>
              <a:gd name="connsiteX84" fmla="*/ 10007600 w 11417300"/>
              <a:gd name="connsiteY84" fmla="*/ 812800 h 3340100"/>
              <a:gd name="connsiteX85" fmla="*/ 10175457 w 11417300"/>
              <a:gd name="connsiteY85" fmla="*/ 190500 h 3340100"/>
              <a:gd name="connsiteX86" fmla="*/ 10261600 w 11417300"/>
              <a:gd name="connsiteY86" fmla="*/ 622300 h 3340100"/>
              <a:gd name="connsiteX87" fmla="*/ 10464800 w 11417300"/>
              <a:gd name="connsiteY87" fmla="*/ 2959100 h 3340100"/>
              <a:gd name="connsiteX88" fmla="*/ 10591800 w 11417300"/>
              <a:gd name="connsiteY88" fmla="*/ 2006600 h 3340100"/>
              <a:gd name="connsiteX89" fmla="*/ 10706100 w 11417300"/>
              <a:gd name="connsiteY89" fmla="*/ 1803400 h 3340100"/>
              <a:gd name="connsiteX90" fmla="*/ 10756900 w 11417300"/>
              <a:gd name="connsiteY90" fmla="*/ 1854200 h 3340100"/>
              <a:gd name="connsiteX91" fmla="*/ 10795000 w 11417300"/>
              <a:gd name="connsiteY91" fmla="*/ 1143000 h 3340100"/>
              <a:gd name="connsiteX92" fmla="*/ 10896600 w 11417300"/>
              <a:gd name="connsiteY92" fmla="*/ 1282700 h 3340100"/>
              <a:gd name="connsiteX93" fmla="*/ 11023600 w 11417300"/>
              <a:gd name="connsiteY93" fmla="*/ 2552700 h 3340100"/>
              <a:gd name="connsiteX94" fmla="*/ 11137900 w 11417300"/>
              <a:gd name="connsiteY94" fmla="*/ 2273300 h 3340100"/>
              <a:gd name="connsiteX95" fmla="*/ 11201400 w 11417300"/>
              <a:gd name="connsiteY95" fmla="*/ 2616200 h 3340100"/>
              <a:gd name="connsiteX96" fmla="*/ 11417300 w 11417300"/>
              <a:gd name="connsiteY96" fmla="*/ 1612900 h 3340100"/>
              <a:gd name="connsiteX0" fmla="*/ 0 w 11239500"/>
              <a:gd name="connsiteY0" fmla="*/ 2527300 h 3340100"/>
              <a:gd name="connsiteX1" fmla="*/ 127000 w 11239500"/>
              <a:gd name="connsiteY1" fmla="*/ 1270000 h 3340100"/>
              <a:gd name="connsiteX2" fmla="*/ 215900 w 11239500"/>
              <a:gd name="connsiteY2" fmla="*/ 1447800 h 3340100"/>
              <a:gd name="connsiteX3" fmla="*/ 279400 w 11239500"/>
              <a:gd name="connsiteY3" fmla="*/ 2120900 h 3340100"/>
              <a:gd name="connsiteX4" fmla="*/ 368300 w 11239500"/>
              <a:gd name="connsiteY4" fmla="*/ 1968500 h 3340100"/>
              <a:gd name="connsiteX5" fmla="*/ 393700 w 11239500"/>
              <a:gd name="connsiteY5" fmla="*/ 1803400 h 3340100"/>
              <a:gd name="connsiteX6" fmla="*/ 558800 w 11239500"/>
              <a:gd name="connsiteY6" fmla="*/ 2844800 h 3340100"/>
              <a:gd name="connsiteX7" fmla="*/ 660400 w 11239500"/>
              <a:gd name="connsiteY7" fmla="*/ 2235200 h 3340100"/>
              <a:gd name="connsiteX8" fmla="*/ 800100 w 11239500"/>
              <a:gd name="connsiteY8" fmla="*/ 2959100 h 3340100"/>
              <a:gd name="connsiteX9" fmla="*/ 1003300 w 11239500"/>
              <a:gd name="connsiteY9" fmla="*/ 1612900 h 3340100"/>
              <a:gd name="connsiteX10" fmla="*/ 1130300 w 11239500"/>
              <a:gd name="connsiteY10" fmla="*/ 2133600 h 3340100"/>
              <a:gd name="connsiteX11" fmla="*/ 1231900 w 11239500"/>
              <a:gd name="connsiteY11" fmla="*/ 2209800 h 3340100"/>
              <a:gd name="connsiteX12" fmla="*/ 1371600 w 11239500"/>
              <a:gd name="connsiteY12" fmla="*/ 1028700 h 3340100"/>
              <a:gd name="connsiteX13" fmla="*/ 1435100 w 11239500"/>
              <a:gd name="connsiteY13" fmla="*/ 558800 h 3340100"/>
              <a:gd name="connsiteX14" fmla="*/ 1600200 w 11239500"/>
              <a:gd name="connsiteY14" fmla="*/ 1244600 h 3340100"/>
              <a:gd name="connsiteX15" fmla="*/ 1663700 w 11239500"/>
              <a:gd name="connsiteY15" fmla="*/ 1790700 h 3340100"/>
              <a:gd name="connsiteX16" fmla="*/ 1841500 w 11239500"/>
              <a:gd name="connsiteY16" fmla="*/ 2857500 h 3340100"/>
              <a:gd name="connsiteX17" fmla="*/ 1968500 w 11239500"/>
              <a:gd name="connsiteY17" fmla="*/ 1612900 h 3340100"/>
              <a:gd name="connsiteX18" fmla="*/ 2209800 w 11239500"/>
              <a:gd name="connsiteY18" fmla="*/ 1231900 h 3340100"/>
              <a:gd name="connsiteX19" fmla="*/ 2273300 w 11239500"/>
              <a:gd name="connsiteY19" fmla="*/ 1701800 h 3340100"/>
              <a:gd name="connsiteX20" fmla="*/ 2413000 w 11239500"/>
              <a:gd name="connsiteY20" fmla="*/ 2527300 h 3340100"/>
              <a:gd name="connsiteX21" fmla="*/ 2527300 w 11239500"/>
              <a:gd name="connsiteY21" fmla="*/ 2108200 h 3340100"/>
              <a:gd name="connsiteX22" fmla="*/ 2794000 w 11239500"/>
              <a:gd name="connsiteY22" fmla="*/ 965200 h 3340100"/>
              <a:gd name="connsiteX23" fmla="*/ 2933700 w 11239500"/>
              <a:gd name="connsiteY23" fmla="*/ 2413000 h 3340100"/>
              <a:gd name="connsiteX24" fmla="*/ 3111500 w 11239500"/>
              <a:gd name="connsiteY24" fmla="*/ 2057400 h 3340100"/>
              <a:gd name="connsiteX25" fmla="*/ 3225800 w 11239500"/>
              <a:gd name="connsiteY25" fmla="*/ 2578100 h 3340100"/>
              <a:gd name="connsiteX26" fmla="*/ 3314700 w 11239500"/>
              <a:gd name="connsiteY26" fmla="*/ 2298700 h 3340100"/>
              <a:gd name="connsiteX27" fmla="*/ 3390900 w 11239500"/>
              <a:gd name="connsiteY27" fmla="*/ 2286000 h 3340100"/>
              <a:gd name="connsiteX28" fmla="*/ 3467100 w 11239500"/>
              <a:gd name="connsiteY28" fmla="*/ 2540000 h 3340100"/>
              <a:gd name="connsiteX29" fmla="*/ 3619500 w 11239500"/>
              <a:gd name="connsiteY29" fmla="*/ 1905000 h 3340100"/>
              <a:gd name="connsiteX30" fmla="*/ 3797300 w 11239500"/>
              <a:gd name="connsiteY30" fmla="*/ 2451100 h 3340100"/>
              <a:gd name="connsiteX31" fmla="*/ 3860800 w 11239500"/>
              <a:gd name="connsiteY31" fmla="*/ 2247900 h 3340100"/>
              <a:gd name="connsiteX32" fmla="*/ 4000500 w 11239500"/>
              <a:gd name="connsiteY32" fmla="*/ 190500 h 3340100"/>
              <a:gd name="connsiteX33" fmla="*/ 4064000 w 11239500"/>
              <a:gd name="connsiteY33" fmla="*/ 0 h 3340100"/>
              <a:gd name="connsiteX34" fmla="*/ 4191000 w 11239500"/>
              <a:gd name="connsiteY34" fmla="*/ 292100 h 3340100"/>
              <a:gd name="connsiteX35" fmla="*/ 4343400 w 11239500"/>
              <a:gd name="connsiteY35" fmla="*/ 1663700 h 3340100"/>
              <a:gd name="connsiteX36" fmla="*/ 4457700 w 11239500"/>
              <a:gd name="connsiteY36" fmla="*/ 3340100 h 3340100"/>
              <a:gd name="connsiteX37" fmla="*/ 4724400 w 11239500"/>
              <a:gd name="connsiteY37" fmla="*/ 1371600 h 3340100"/>
              <a:gd name="connsiteX38" fmla="*/ 4813300 w 11239500"/>
              <a:gd name="connsiteY38" fmla="*/ 1397000 h 3340100"/>
              <a:gd name="connsiteX39" fmla="*/ 4851400 w 11239500"/>
              <a:gd name="connsiteY39" fmla="*/ 952500 h 3340100"/>
              <a:gd name="connsiteX40" fmla="*/ 5003800 w 11239500"/>
              <a:gd name="connsiteY40" fmla="*/ 2476500 h 3340100"/>
              <a:gd name="connsiteX41" fmla="*/ 5092700 w 11239500"/>
              <a:gd name="connsiteY41" fmla="*/ 2222500 h 3340100"/>
              <a:gd name="connsiteX42" fmla="*/ 5194300 w 11239500"/>
              <a:gd name="connsiteY42" fmla="*/ 2057400 h 3340100"/>
              <a:gd name="connsiteX43" fmla="*/ 5283200 w 11239500"/>
              <a:gd name="connsiteY43" fmla="*/ 2120900 h 3340100"/>
              <a:gd name="connsiteX44" fmla="*/ 5435600 w 11239500"/>
              <a:gd name="connsiteY44" fmla="*/ 1435100 h 3340100"/>
              <a:gd name="connsiteX45" fmla="*/ 5613400 w 11239500"/>
              <a:gd name="connsiteY45" fmla="*/ 2501900 h 3340100"/>
              <a:gd name="connsiteX46" fmla="*/ 5689600 w 11239500"/>
              <a:gd name="connsiteY46" fmla="*/ 2235200 h 3340100"/>
              <a:gd name="connsiteX47" fmla="*/ 5791200 w 11239500"/>
              <a:gd name="connsiteY47" fmla="*/ 2349500 h 3340100"/>
              <a:gd name="connsiteX48" fmla="*/ 5943600 w 11239500"/>
              <a:gd name="connsiteY48" fmla="*/ 1676400 h 3340100"/>
              <a:gd name="connsiteX49" fmla="*/ 6096000 w 11239500"/>
              <a:gd name="connsiteY49" fmla="*/ 2171700 h 3340100"/>
              <a:gd name="connsiteX50" fmla="*/ 6159500 w 11239500"/>
              <a:gd name="connsiteY50" fmla="*/ 1955800 h 3340100"/>
              <a:gd name="connsiteX51" fmla="*/ 6235700 w 11239500"/>
              <a:gd name="connsiteY51" fmla="*/ 1943100 h 3340100"/>
              <a:gd name="connsiteX52" fmla="*/ 6350000 w 11239500"/>
              <a:gd name="connsiteY52" fmla="*/ 2628900 h 3340100"/>
              <a:gd name="connsiteX53" fmla="*/ 6489700 w 11239500"/>
              <a:gd name="connsiteY53" fmla="*/ 2641600 h 3340100"/>
              <a:gd name="connsiteX54" fmla="*/ 6527800 w 11239500"/>
              <a:gd name="connsiteY54" fmla="*/ 2540000 h 3340100"/>
              <a:gd name="connsiteX55" fmla="*/ 6565900 w 11239500"/>
              <a:gd name="connsiteY55" fmla="*/ 2692400 h 3340100"/>
              <a:gd name="connsiteX56" fmla="*/ 6667500 w 11239500"/>
              <a:gd name="connsiteY56" fmla="*/ 2806700 h 3340100"/>
              <a:gd name="connsiteX57" fmla="*/ 6870700 w 11239500"/>
              <a:gd name="connsiteY57" fmla="*/ 279400 h 3340100"/>
              <a:gd name="connsiteX58" fmla="*/ 6972300 w 11239500"/>
              <a:gd name="connsiteY58" fmla="*/ 330200 h 3340100"/>
              <a:gd name="connsiteX59" fmla="*/ 7061200 w 11239500"/>
              <a:gd name="connsiteY59" fmla="*/ 952500 h 3340100"/>
              <a:gd name="connsiteX60" fmla="*/ 7302500 w 11239500"/>
              <a:gd name="connsiteY60" fmla="*/ 2692400 h 3340100"/>
              <a:gd name="connsiteX61" fmla="*/ 7454900 w 11239500"/>
              <a:gd name="connsiteY61" fmla="*/ 1612900 h 3340100"/>
              <a:gd name="connsiteX62" fmla="*/ 7543800 w 11239500"/>
              <a:gd name="connsiteY62" fmla="*/ 2082800 h 3340100"/>
              <a:gd name="connsiteX63" fmla="*/ 7645400 w 11239500"/>
              <a:gd name="connsiteY63" fmla="*/ 1689100 h 3340100"/>
              <a:gd name="connsiteX64" fmla="*/ 7696200 w 11239500"/>
              <a:gd name="connsiteY64" fmla="*/ 1257300 h 3340100"/>
              <a:gd name="connsiteX65" fmla="*/ 7759700 w 11239500"/>
              <a:gd name="connsiteY65" fmla="*/ 2197100 h 3340100"/>
              <a:gd name="connsiteX66" fmla="*/ 7874000 w 11239500"/>
              <a:gd name="connsiteY66" fmla="*/ 2527300 h 3340100"/>
              <a:gd name="connsiteX67" fmla="*/ 7962900 w 11239500"/>
              <a:gd name="connsiteY67" fmla="*/ 1968500 h 3340100"/>
              <a:gd name="connsiteX68" fmla="*/ 8089900 w 11239500"/>
              <a:gd name="connsiteY68" fmla="*/ 2146300 h 3340100"/>
              <a:gd name="connsiteX69" fmla="*/ 8242300 w 11239500"/>
              <a:gd name="connsiteY69" fmla="*/ 1257300 h 3340100"/>
              <a:gd name="connsiteX70" fmla="*/ 8382000 w 11239500"/>
              <a:gd name="connsiteY70" fmla="*/ 2171700 h 3340100"/>
              <a:gd name="connsiteX71" fmla="*/ 8432800 w 11239500"/>
              <a:gd name="connsiteY71" fmla="*/ 2044700 h 3340100"/>
              <a:gd name="connsiteX72" fmla="*/ 8470900 w 11239500"/>
              <a:gd name="connsiteY72" fmla="*/ 2171700 h 3340100"/>
              <a:gd name="connsiteX73" fmla="*/ 8509000 w 11239500"/>
              <a:gd name="connsiteY73" fmla="*/ 2032000 h 3340100"/>
              <a:gd name="connsiteX74" fmla="*/ 8661400 w 11239500"/>
              <a:gd name="connsiteY74" fmla="*/ 1317172 h 3340100"/>
              <a:gd name="connsiteX75" fmla="*/ 8797230 w 11239500"/>
              <a:gd name="connsiteY75" fmla="*/ 1210128 h 3340100"/>
              <a:gd name="connsiteX76" fmla="*/ 8826500 w 11239500"/>
              <a:gd name="connsiteY76" fmla="*/ 2159000 h 3340100"/>
              <a:gd name="connsiteX77" fmla="*/ 8877300 w 11239500"/>
              <a:gd name="connsiteY77" fmla="*/ 2362200 h 3340100"/>
              <a:gd name="connsiteX78" fmla="*/ 8966200 w 11239500"/>
              <a:gd name="connsiteY78" fmla="*/ 2184400 h 3340100"/>
              <a:gd name="connsiteX79" fmla="*/ 9067800 w 11239500"/>
              <a:gd name="connsiteY79" fmla="*/ 1917700 h 3340100"/>
              <a:gd name="connsiteX80" fmla="*/ 9232900 w 11239500"/>
              <a:gd name="connsiteY80" fmla="*/ 2184400 h 3340100"/>
              <a:gd name="connsiteX81" fmla="*/ 9385300 w 11239500"/>
              <a:gd name="connsiteY81" fmla="*/ 2336800 h 3340100"/>
              <a:gd name="connsiteX82" fmla="*/ 9613900 w 11239500"/>
              <a:gd name="connsiteY82" fmla="*/ 2603500 h 3340100"/>
              <a:gd name="connsiteX83" fmla="*/ 9829800 w 11239500"/>
              <a:gd name="connsiteY83" fmla="*/ 812800 h 3340100"/>
              <a:gd name="connsiteX84" fmla="*/ 9997657 w 11239500"/>
              <a:gd name="connsiteY84" fmla="*/ 190500 h 3340100"/>
              <a:gd name="connsiteX85" fmla="*/ 10083800 w 11239500"/>
              <a:gd name="connsiteY85" fmla="*/ 622300 h 3340100"/>
              <a:gd name="connsiteX86" fmla="*/ 10287000 w 11239500"/>
              <a:gd name="connsiteY86" fmla="*/ 2959100 h 3340100"/>
              <a:gd name="connsiteX87" fmla="*/ 10414000 w 11239500"/>
              <a:gd name="connsiteY87" fmla="*/ 2006600 h 3340100"/>
              <a:gd name="connsiteX88" fmla="*/ 10528300 w 11239500"/>
              <a:gd name="connsiteY88" fmla="*/ 1803400 h 3340100"/>
              <a:gd name="connsiteX89" fmla="*/ 10579100 w 11239500"/>
              <a:gd name="connsiteY89" fmla="*/ 1854200 h 3340100"/>
              <a:gd name="connsiteX90" fmla="*/ 10617200 w 11239500"/>
              <a:gd name="connsiteY90" fmla="*/ 1143000 h 3340100"/>
              <a:gd name="connsiteX91" fmla="*/ 10718800 w 11239500"/>
              <a:gd name="connsiteY91" fmla="*/ 1282700 h 3340100"/>
              <a:gd name="connsiteX92" fmla="*/ 10845800 w 11239500"/>
              <a:gd name="connsiteY92" fmla="*/ 2552700 h 3340100"/>
              <a:gd name="connsiteX93" fmla="*/ 10960100 w 11239500"/>
              <a:gd name="connsiteY93" fmla="*/ 2273300 h 3340100"/>
              <a:gd name="connsiteX94" fmla="*/ 11023600 w 11239500"/>
              <a:gd name="connsiteY94" fmla="*/ 2616200 h 3340100"/>
              <a:gd name="connsiteX95" fmla="*/ 11239500 w 11239500"/>
              <a:gd name="connsiteY9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8839200 w 11112500"/>
              <a:gd name="connsiteY77" fmla="*/ 2184400 h 3340100"/>
              <a:gd name="connsiteX78" fmla="*/ 8940800 w 11112500"/>
              <a:gd name="connsiteY78" fmla="*/ 1917700 h 3340100"/>
              <a:gd name="connsiteX79" fmla="*/ 9105900 w 11112500"/>
              <a:gd name="connsiteY79" fmla="*/ 2184400 h 3340100"/>
              <a:gd name="connsiteX80" fmla="*/ 9258300 w 11112500"/>
              <a:gd name="connsiteY80" fmla="*/ 2336800 h 3340100"/>
              <a:gd name="connsiteX81" fmla="*/ 9486900 w 11112500"/>
              <a:gd name="connsiteY81" fmla="*/ 2603500 h 3340100"/>
              <a:gd name="connsiteX82" fmla="*/ 9702800 w 11112500"/>
              <a:gd name="connsiteY82" fmla="*/ 812800 h 3340100"/>
              <a:gd name="connsiteX83" fmla="*/ 9870657 w 11112500"/>
              <a:gd name="connsiteY83" fmla="*/ 190500 h 3340100"/>
              <a:gd name="connsiteX84" fmla="*/ 9956800 w 11112500"/>
              <a:gd name="connsiteY84" fmla="*/ 622300 h 3340100"/>
              <a:gd name="connsiteX85" fmla="*/ 10160000 w 11112500"/>
              <a:gd name="connsiteY85" fmla="*/ 2959100 h 3340100"/>
              <a:gd name="connsiteX86" fmla="*/ 10287000 w 11112500"/>
              <a:gd name="connsiteY86" fmla="*/ 2006600 h 3340100"/>
              <a:gd name="connsiteX87" fmla="*/ 10401300 w 11112500"/>
              <a:gd name="connsiteY87" fmla="*/ 1803400 h 3340100"/>
              <a:gd name="connsiteX88" fmla="*/ 10452100 w 11112500"/>
              <a:gd name="connsiteY88" fmla="*/ 1854200 h 3340100"/>
              <a:gd name="connsiteX89" fmla="*/ 10490200 w 11112500"/>
              <a:gd name="connsiteY89" fmla="*/ 1143000 h 3340100"/>
              <a:gd name="connsiteX90" fmla="*/ 10591800 w 11112500"/>
              <a:gd name="connsiteY90" fmla="*/ 1282700 h 3340100"/>
              <a:gd name="connsiteX91" fmla="*/ 10718800 w 11112500"/>
              <a:gd name="connsiteY91" fmla="*/ 2552700 h 3340100"/>
              <a:gd name="connsiteX92" fmla="*/ 10833100 w 11112500"/>
              <a:gd name="connsiteY92" fmla="*/ 2273300 h 3340100"/>
              <a:gd name="connsiteX93" fmla="*/ 10896600 w 11112500"/>
              <a:gd name="connsiteY93" fmla="*/ 2616200 h 3340100"/>
              <a:gd name="connsiteX94" fmla="*/ 11112500 w 11112500"/>
              <a:gd name="connsiteY94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8839200 w 11112500"/>
              <a:gd name="connsiteY77" fmla="*/ 2184400 h 3340100"/>
              <a:gd name="connsiteX78" fmla="*/ 9105900 w 11112500"/>
              <a:gd name="connsiteY78" fmla="*/ 2184400 h 3340100"/>
              <a:gd name="connsiteX79" fmla="*/ 9258300 w 11112500"/>
              <a:gd name="connsiteY79" fmla="*/ 2336800 h 3340100"/>
              <a:gd name="connsiteX80" fmla="*/ 9486900 w 11112500"/>
              <a:gd name="connsiteY80" fmla="*/ 2603500 h 3340100"/>
              <a:gd name="connsiteX81" fmla="*/ 9702800 w 11112500"/>
              <a:gd name="connsiteY81" fmla="*/ 812800 h 3340100"/>
              <a:gd name="connsiteX82" fmla="*/ 9870657 w 11112500"/>
              <a:gd name="connsiteY82" fmla="*/ 190500 h 3340100"/>
              <a:gd name="connsiteX83" fmla="*/ 9956800 w 11112500"/>
              <a:gd name="connsiteY83" fmla="*/ 622300 h 3340100"/>
              <a:gd name="connsiteX84" fmla="*/ 10160000 w 11112500"/>
              <a:gd name="connsiteY84" fmla="*/ 2959100 h 3340100"/>
              <a:gd name="connsiteX85" fmla="*/ 10287000 w 11112500"/>
              <a:gd name="connsiteY85" fmla="*/ 2006600 h 3340100"/>
              <a:gd name="connsiteX86" fmla="*/ 10401300 w 11112500"/>
              <a:gd name="connsiteY86" fmla="*/ 1803400 h 3340100"/>
              <a:gd name="connsiteX87" fmla="*/ 10452100 w 11112500"/>
              <a:gd name="connsiteY87" fmla="*/ 1854200 h 3340100"/>
              <a:gd name="connsiteX88" fmla="*/ 10490200 w 11112500"/>
              <a:gd name="connsiteY88" fmla="*/ 1143000 h 3340100"/>
              <a:gd name="connsiteX89" fmla="*/ 10591800 w 11112500"/>
              <a:gd name="connsiteY89" fmla="*/ 1282700 h 3340100"/>
              <a:gd name="connsiteX90" fmla="*/ 10718800 w 11112500"/>
              <a:gd name="connsiteY90" fmla="*/ 2552700 h 3340100"/>
              <a:gd name="connsiteX91" fmla="*/ 10833100 w 11112500"/>
              <a:gd name="connsiteY91" fmla="*/ 2273300 h 3340100"/>
              <a:gd name="connsiteX92" fmla="*/ 10896600 w 11112500"/>
              <a:gd name="connsiteY92" fmla="*/ 2616200 h 3340100"/>
              <a:gd name="connsiteX93" fmla="*/ 11112500 w 11112500"/>
              <a:gd name="connsiteY93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9105900 w 11112500"/>
              <a:gd name="connsiteY77" fmla="*/ 2184400 h 3340100"/>
              <a:gd name="connsiteX78" fmla="*/ 9258300 w 11112500"/>
              <a:gd name="connsiteY78" fmla="*/ 2336800 h 3340100"/>
              <a:gd name="connsiteX79" fmla="*/ 9486900 w 11112500"/>
              <a:gd name="connsiteY79" fmla="*/ 2603500 h 3340100"/>
              <a:gd name="connsiteX80" fmla="*/ 9702800 w 11112500"/>
              <a:gd name="connsiteY80" fmla="*/ 812800 h 3340100"/>
              <a:gd name="connsiteX81" fmla="*/ 9870657 w 11112500"/>
              <a:gd name="connsiteY81" fmla="*/ 190500 h 3340100"/>
              <a:gd name="connsiteX82" fmla="*/ 9956800 w 11112500"/>
              <a:gd name="connsiteY82" fmla="*/ 622300 h 3340100"/>
              <a:gd name="connsiteX83" fmla="*/ 10160000 w 11112500"/>
              <a:gd name="connsiteY83" fmla="*/ 2959100 h 3340100"/>
              <a:gd name="connsiteX84" fmla="*/ 10287000 w 11112500"/>
              <a:gd name="connsiteY84" fmla="*/ 2006600 h 3340100"/>
              <a:gd name="connsiteX85" fmla="*/ 10401300 w 11112500"/>
              <a:gd name="connsiteY85" fmla="*/ 1803400 h 3340100"/>
              <a:gd name="connsiteX86" fmla="*/ 10452100 w 11112500"/>
              <a:gd name="connsiteY86" fmla="*/ 1854200 h 3340100"/>
              <a:gd name="connsiteX87" fmla="*/ 10490200 w 11112500"/>
              <a:gd name="connsiteY87" fmla="*/ 1143000 h 3340100"/>
              <a:gd name="connsiteX88" fmla="*/ 10591800 w 11112500"/>
              <a:gd name="connsiteY88" fmla="*/ 1282700 h 3340100"/>
              <a:gd name="connsiteX89" fmla="*/ 10718800 w 11112500"/>
              <a:gd name="connsiteY89" fmla="*/ 2552700 h 3340100"/>
              <a:gd name="connsiteX90" fmla="*/ 10833100 w 11112500"/>
              <a:gd name="connsiteY90" fmla="*/ 2273300 h 3340100"/>
              <a:gd name="connsiteX91" fmla="*/ 10896600 w 11112500"/>
              <a:gd name="connsiteY91" fmla="*/ 2616200 h 3340100"/>
              <a:gd name="connsiteX92" fmla="*/ 11112500 w 11112500"/>
              <a:gd name="connsiteY92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750300 w 11112500"/>
              <a:gd name="connsiteY75" fmla="*/ 2362200 h 3340100"/>
              <a:gd name="connsiteX76" fmla="*/ 9105900 w 11112500"/>
              <a:gd name="connsiteY76" fmla="*/ 2184400 h 3340100"/>
              <a:gd name="connsiteX77" fmla="*/ 9258300 w 11112500"/>
              <a:gd name="connsiteY77" fmla="*/ 2336800 h 3340100"/>
              <a:gd name="connsiteX78" fmla="*/ 9486900 w 11112500"/>
              <a:gd name="connsiteY78" fmla="*/ 2603500 h 3340100"/>
              <a:gd name="connsiteX79" fmla="*/ 9702800 w 11112500"/>
              <a:gd name="connsiteY79" fmla="*/ 812800 h 3340100"/>
              <a:gd name="connsiteX80" fmla="*/ 9870657 w 11112500"/>
              <a:gd name="connsiteY80" fmla="*/ 190500 h 3340100"/>
              <a:gd name="connsiteX81" fmla="*/ 9956800 w 11112500"/>
              <a:gd name="connsiteY81" fmla="*/ 622300 h 3340100"/>
              <a:gd name="connsiteX82" fmla="*/ 10160000 w 11112500"/>
              <a:gd name="connsiteY82" fmla="*/ 2959100 h 3340100"/>
              <a:gd name="connsiteX83" fmla="*/ 10287000 w 11112500"/>
              <a:gd name="connsiteY83" fmla="*/ 2006600 h 3340100"/>
              <a:gd name="connsiteX84" fmla="*/ 10401300 w 11112500"/>
              <a:gd name="connsiteY84" fmla="*/ 1803400 h 3340100"/>
              <a:gd name="connsiteX85" fmla="*/ 10452100 w 11112500"/>
              <a:gd name="connsiteY85" fmla="*/ 1854200 h 3340100"/>
              <a:gd name="connsiteX86" fmla="*/ 10490200 w 11112500"/>
              <a:gd name="connsiteY86" fmla="*/ 1143000 h 3340100"/>
              <a:gd name="connsiteX87" fmla="*/ 10591800 w 11112500"/>
              <a:gd name="connsiteY87" fmla="*/ 1282700 h 3340100"/>
              <a:gd name="connsiteX88" fmla="*/ 10718800 w 11112500"/>
              <a:gd name="connsiteY88" fmla="*/ 2552700 h 3340100"/>
              <a:gd name="connsiteX89" fmla="*/ 10833100 w 11112500"/>
              <a:gd name="connsiteY89" fmla="*/ 2273300 h 3340100"/>
              <a:gd name="connsiteX90" fmla="*/ 10896600 w 11112500"/>
              <a:gd name="connsiteY90" fmla="*/ 2616200 h 3340100"/>
              <a:gd name="connsiteX91" fmla="*/ 11112500 w 11112500"/>
              <a:gd name="connsiteY91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750300 w 11112500"/>
              <a:gd name="connsiteY74" fmla="*/ 2362200 h 3340100"/>
              <a:gd name="connsiteX75" fmla="*/ 9105900 w 11112500"/>
              <a:gd name="connsiteY75" fmla="*/ 2184400 h 3340100"/>
              <a:gd name="connsiteX76" fmla="*/ 9258300 w 11112500"/>
              <a:gd name="connsiteY76" fmla="*/ 2336800 h 3340100"/>
              <a:gd name="connsiteX77" fmla="*/ 9486900 w 11112500"/>
              <a:gd name="connsiteY77" fmla="*/ 2603500 h 3340100"/>
              <a:gd name="connsiteX78" fmla="*/ 9702800 w 11112500"/>
              <a:gd name="connsiteY78" fmla="*/ 812800 h 3340100"/>
              <a:gd name="connsiteX79" fmla="*/ 9870657 w 11112500"/>
              <a:gd name="connsiteY79" fmla="*/ 190500 h 3340100"/>
              <a:gd name="connsiteX80" fmla="*/ 9956800 w 11112500"/>
              <a:gd name="connsiteY80" fmla="*/ 622300 h 3340100"/>
              <a:gd name="connsiteX81" fmla="*/ 10160000 w 11112500"/>
              <a:gd name="connsiteY81" fmla="*/ 2959100 h 3340100"/>
              <a:gd name="connsiteX82" fmla="*/ 10287000 w 11112500"/>
              <a:gd name="connsiteY82" fmla="*/ 2006600 h 3340100"/>
              <a:gd name="connsiteX83" fmla="*/ 10401300 w 11112500"/>
              <a:gd name="connsiteY83" fmla="*/ 1803400 h 3340100"/>
              <a:gd name="connsiteX84" fmla="*/ 10452100 w 11112500"/>
              <a:gd name="connsiteY84" fmla="*/ 1854200 h 3340100"/>
              <a:gd name="connsiteX85" fmla="*/ 10490200 w 11112500"/>
              <a:gd name="connsiteY85" fmla="*/ 1143000 h 3340100"/>
              <a:gd name="connsiteX86" fmla="*/ 10591800 w 11112500"/>
              <a:gd name="connsiteY86" fmla="*/ 1282700 h 3340100"/>
              <a:gd name="connsiteX87" fmla="*/ 10718800 w 11112500"/>
              <a:gd name="connsiteY87" fmla="*/ 2552700 h 3340100"/>
              <a:gd name="connsiteX88" fmla="*/ 10833100 w 11112500"/>
              <a:gd name="connsiteY88" fmla="*/ 2273300 h 3340100"/>
              <a:gd name="connsiteX89" fmla="*/ 10896600 w 11112500"/>
              <a:gd name="connsiteY89" fmla="*/ 2616200 h 3340100"/>
              <a:gd name="connsiteX90" fmla="*/ 11112500 w 11112500"/>
              <a:gd name="connsiteY90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105900 w 11112500"/>
              <a:gd name="connsiteY74" fmla="*/ 2184400 h 3340100"/>
              <a:gd name="connsiteX75" fmla="*/ 9258300 w 11112500"/>
              <a:gd name="connsiteY75" fmla="*/ 2336800 h 3340100"/>
              <a:gd name="connsiteX76" fmla="*/ 9486900 w 11112500"/>
              <a:gd name="connsiteY76" fmla="*/ 2603500 h 3340100"/>
              <a:gd name="connsiteX77" fmla="*/ 9702800 w 11112500"/>
              <a:gd name="connsiteY77" fmla="*/ 812800 h 3340100"/>
              <a:gd name="connsiteX78" fmla="*/ 9870657 w 11112500"/>
              <a:gd name="connsiteY78" fmla="*/ 190500 h 3340100"/>
              <a:gd name="connsiteX79" fmla="*/ 9956800 w 11112500"/>
              <a:gd name="connsiteY79" fmla="*/ 622300 h 3340100"/>
              <a:gd name="connsiteX80" fmla="*/ 10160000 w 11112500"/>
              <a:gd name="connsiteY80" fmla="*/ 2959100 h 3340100"/>
              <a:gd name="connsiteX81" fmla="*/ 10287000 w 11112500"/>
              <a:gd name="connsiteY81" fmla="*/ 2006600 h 3340100"/>
              <a:gd name="connsiteX82" fmla="*/ 10401300 w 11112500"/>
              <a:gd name="connsiteY82" fmla="*/ 1803400 h 3340100"/>
              <a:gd name="connsiteX83" fmla="*/ 10452100 w 11112500"/>
              <a:gd name="connsiteY83" fmla="*/ 1854200 h 3340100"/>
              <a:gd name="connsiteX84" fmla="*/ 10490200 w 11112500"/>
              <a:gd name="connsiteY84" fmla="*/ 1143000 h 3340100"/>
              <a:gd name="connsiteX85" fmla="*/ 10591800 w 11112500"/>
              <a:gd name="connsiteY85" fmla="*/ 1282700 h 3340100"/>
              <a:gd name="connsiteX86" fmla="*/ 10718800 w 11112500"/>
              <a:gd name="connsiteY86" fmla="*/ 2552700 h 3340100"/>
              <a:gd name="connsiteX87" fmla="*/ 10833100 w 11112500"/>
              <a:gd name="connsiteY87" fmla="*/ 2273300 h 3340100"/>
              <a:gd name="connsiteX88" fmla="*/ 10896600 w 11112500"/>
              <a:gd name="connsiteY88" fmla="*/ 2616200 h 3340100"/>
              <a:gd name="connsiteX89" fmla="*/ 11112500 w 11112500"/>
              <a:gd name="connsiteY89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258300 w 11112500"/>
              <a:gd name="connsiteY74" fmla="*/ 2336800 h 3340100"/>
              <a:gd name="connsiteX75" fmla="*/ 9486900 w 11112500"/>
              <a:gd name="connsiteY75" fmla="*/ 2603500 h 3340100"/>
              <a:gd name="connsiteX76" fmla="*/ 9702800 w 11112500"/>
              <a:gd name="connsiteY76" fmla="*/ 812800 h 3340100"/>
              <a:gd name="connsiteX77" fmla="*/ 9870657 w 11112500"/>
              <a:gd name="connsiteY77" fmla="*/ 190500 h 3340100"/>
              <a:gd name="connsiteX78" fmla="*/ 9956800 w 11112500"/>
              <a:gd name="connsiteY78" fmla="*/ 622300 h 3340100"/>
              <a:gd name="connsiteX79" fmla="*/ 10160000 w 11112500"/>
              <a:gd name="connsiteY79" fmla="*/ 2959100 h 3340100"/>
              <a:gd name="connsiteX80" fmla="*/ 10287000 w 11112500"/>
              <a:gd name="connsiteY80" fmla="*/ 2006600 h 3340100"/>
              <a:gd name="connsiteX81" fmla="*/ 10401300 w 11112500"/>
              <a:gd name="connsiteY81" fmla="*/ 1803400 h 3340100"/>
              <a:gd name="connsiteX82" fmla="*/ 10452100 w 11112500"/>
              <a:gd name="connsiteY82" fmla="*/ 1854200 h 3340100"/>
              <a:gd name="connsiteX83" fmla="*/ 10490200 w 11112500"/>
              <a:gd name="connsiteY83" fmla="*/ 1143000 h 3340100"/>
              <a:gd name="connsiteX84" fmla="*/ 10591800 w 11112500"/>
              <a:gd name="connsiteY84" fmla="*/ 1282700 h 3340100"/>
              <a:gd name="connsiteX85" fmla="*/ 10718800 w 11112500"/>
              <a:gd name="connsiteY85" fmla="*/ 2552700 h 3340100"/>
              <a:gd name="connsiteX86" fmla="*/ 10833100 w 11112500"/>
              <a:gd name="connsiteY86" fmla="*/ 2273300 h 3340100"/>
              <a:gd name="connsiteX87" fmla="*/ 10896600 w 11112500"/>
              <a:gd name="connsiteY87" fmla="*/ 2616200 h 3340100"/>
              <a:gd name="connsiteX88" fmla="*/ 11112500 w 11112500"/>
              <a:gd name="connsiteY88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486900 w 11112500"/>
              <a:gd name="connsiteY74" fmla="*/ 2603500 h 3340100"/>
              <a:gd name="connsiteX75" fmla="*/ 9702800 w 11112500"/>
              <a:gd name="connsiteY75" fmla="*/ 812800 h 3340100"/>
              <a:gd name="connsiteX76" fmla="*/ 9870657 w 11112500"/>
              <a:gd name="connsiteY76" fmla="*/ 190500 h 3340100"/>
              <a:gd name="connsiteX77" fmla="*/ 9956800 w 11112500"/>
              <a:gd name="connsiteY77" fmla="*/ 622300 h 3340100"/>
              <a:gd name="connsiteX78" fmla="*/ 10160000 w 11112500"/>
              <a:gd name="connsiteY78" fmla="*/ 2959100 h 3340100"/>
              <a:gd name="connsiteX79" fmla="*/ 10287000 w 11112500"/>
              <a:gd name="connsiteY79" fmla="*/ 2006600 h 3340100"/>
              <a:gd name="connsiteX80" fmla="*/ 10401300 w 11112500"/>
              <a:gd name="connsiteY80" fmla="*/ 1803400 h 3340100"/>
              <a:gd name="connsiteX81" fmla="*/ 10452100 w 11112500"/>
              <a:gd name="connsiteY81" fmla="*/ 1854200 h 3340100"/>
              <a:gd name="connsiteX82" fmla="*/ 10490200 w 11112500"/>
              <a:gd name="connsiteY82" fmla="*/ 1143000 h 3340100"/>
              <a:gd name="connsiteX83" fmla="*/ 10591800 w 11112500"/>
              <a:gd name="connsiteY83" fmla="*/ 1282700 h 3340100"/>
              <a:gd name="connsiteX84" fmla="*/ 10718800 w 11112500"/>
              <a:gd name="connsiteY84" fmla="*/ 2552700 h 3340100"/>
              <a:gd name="connsiteX85" fmla="*/ 10833100 w 11112500"/>
              <a:gd name="connsiteY85" fmla="*/ 2273300 h 3340100"/>
              <a:gd name="connsiteX86" fmla="*/ 10896600 w 11112500"/>
              <a:gd name="connsiteY86" fmla="*/ 2616200 h 3340100"/>
              <a:gd name="connsiteX87" fmla="*/ 11112500 w 11112500"/>
              <a:gd name="connsiteY87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702800 w 11112500"/>
              <a:gd name="connsiteY74" fmla="*/ 812800 h 3340100"/>
              <a:gd name="connsiteX75" fmla="*/ 9870657 w 11112500"/>
              <a:gd name="connsiteY75" fmla="*/ 190500 h 3340100"/>
              <a:gd name="connsiteX76" fmla="*/ 9956800 w 11112500"/>
              <a:gd name="connsiteY76" fmla="*/ 622300 h 3340100"/>
              <a:gd name="connsiteX77" fmla="*/ 10160000 w 11112500"/>
              <a:gd name="connsiteY77" fmla="*/ 2959100 h 3340100"/>
              <a:gd name="connsiteX78" fmla="*/ 10287000 w 11112500"/>
              <a:gd name="connsiteY78" fmla="*/ 2006600 h 3340100"/>
              <a:gd name="connsiteX79" fmla="*/ 10401300 w 11112500"/>
              <a:gd name="connsiteY79" fmla="*/ 1803400 h 3340100"/>
              <a:gd name="connsiteX80" fmla="*/ 10452100 w 11112500"/>
              <a:gd name="connsiteY80" fmla="*/ 1854200 h 3340100"/>
              <a:gd name="connsiteX81" fmla="*/ 10490200 w 11112500"/>
              <a:gd name="connsiteY81" fmla="*/ 1143000 h 3340100"/>
              <a:gd name="connsiteX82" fmla="*/ 10591800 w 11112500"/>
              <a:gd name="connsiteY82" fmla="*/ 1282700 h 3340100"/>
              <a:gd name="connsiteX83" fmla="*/ 10718800 w 11112500"/>
              <a:gd name="connsiteY83" fmla="*/ 2552700 h 3340100"/>
              <a:gd name="connsiteX84" fmla="*/ 10833100 w 11112500"/>
              <a:gd name="connsiteY84" fmla="*/ 2273300 h 3340100"/>
              <a:gd name="connsiteX85" fmla="*/ 10896600 w 11112500"/>
              <a:gd name="connsiteY85" fmla="*/ 2616200 h 3340100"/>
              <a:gd name="connsiteX86" fmla="*/ 11112500 w 11112500"/>
              <a:gd name="connsiteY86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870657 w 11112500"/>
              <a:gd name="connsiteY74" fmla="*/ 190500 h 3340100"/>
              <a:gd name="connsiteX75" fmla="*/ 9956800 w 11112500"/>
              <a:gd name="connsiteY75" fmla="*/ 622300 h 3340100"/>
              <a:gd name="connsiteX76" fmla="*/ 10160000 w 11112500"/>
              <a:gd name="connsiteY76" fmla="*/ 2959100 h 3340100"/>
              <a:gd name="connsiteX77" fmla="*/ 10287000 w 11112500"/>
              <a:gd name="connsiteY77" fmla="*/ 2006600 h 3340100"/>
              <a:gd name="connsiteX78" fmla="*/ 10401300 w 11112500"/>
              <a:gd name="connsiteY78" fmla="*/ 1803400 h 3340100"/>
              <a:gd name="connsiteX79" fmla="*/ 10452100 w 11112500"/>
              <a:gd name="connsiteY79" fmla="*/ 1854200 h 3340100"/>
              <a:gd name="connsiteX80" fmla="*/ 10490200 w 11112500"/>
              <a:gd name="connsiteY80" fmla="*/ 1143000 h 3340100"/>
              <a:gd name="connsiteX81" fmla="*/ 10591800 w 11112500"/>
              <a:gd name="connsiteY81" fmla="*/ 1282700 h 3340100"/>
              <a:gd name="connsiteX82" fmla="*/ 10718800 w 11112500"/>
              <a:gd name="connsiteY82" fmla="*/ 2552700 h 3340100"/>
              <a:gd name="connsiteX83" fmla="*/ 10833100 w 11112500"/>
              <a:gd name="connsiteY83" fmla="*/ 2273300 h 3340100"/>
              <a:gd name="connsiteX84" fmla="*/ 10896600 w 11112500"/>
              <a:gd name="connsiteY84" fmla="*/ 2616200 h 3340100"/>
              <a:gd name="connsiteX85" fmla="*/ 11112500 w 11112500"/>
              <a:gd name="connsiteY8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956800 w 11112500"/>
              <a:gd name="connsiteY74" fmla="*/ 622300 h 3340100"/>
              <a:gd name="connsiteX75" fmla="*/ 10160000 w 11112500"/>
              <a:gd name="connsiteY75" fmla="*/ 2959100 h 3340100"/>
              <a:gd name="connsiteX76" fmla="*/ 10287000 w 11112500"/>
              <a:gd name="connsiteY76" fmla="*/ 2006600 h 3340100"/>
              <a:gd name="connsiteX77" fmla="*/ 10401300 w 11112500"/>
              <a:gd name="connsiteY77" fmla="*/ 1803400 h 3340100"/>
              <a:gd name="connsiteX78" fmla="*/ 10452100 w 11112500"/>
              <a:gd name="connsiteY78" fmla="*/ 1854200 h 3340100"/>
              <a:gd name="connsiteX79" fmla="*/ 10490200 w 11112500"/>
              <a:gd name="connsiteY79" fmla="*/ 1143000 h 3340100"/>
              <a:gd name="connsiteX80" fmla="*/ 10591800 w 11112500"/>
              <a:gd name="connsiteY80" fmla="*/ 1282700 h 3340100"/>
              <a:gd name="connsiteX81" fmla="*/ 10718800 w 11112500"/>
              <a:gd name="connsiteY81" fmla="*/ 2552700 h 3340100"/>
              <a:gd name="connsiteX82" fmla="*/ 10833100 w 11112500"/>
              <a:gd name="connsiteY82" fmla="*/ 2273300 h 3340100"/>
              <a:gd name="connsiteX83" fmla="*/ 10896600 w 11112500"/>
              <a:gd name="connsiteY83" fmla="*/ 2616200 h 3340100"/>
              <a:gd name="connsiteX84" fmla="*/ 11112500 w 11112500"/>
              <a:gd name="connsiteY84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160000 w 11112500"/>
              <a:gd name="connsiteY74" fmla="*/ 2959100 h 3340100"/>
              <a:gd name="connsiteX75" fmla="*/ 10287000 w 11112500"/>
              <a:gd name="connsiteY75" fmla="*/ 2006600 h 3340100"/>
              <a:gd name="connsiteX76" fmla="*/ 10401300 w 11112500"/>
              <a:gd name="connsiteY76" fmla="*/ 1803400 h 3340100"/>
              <a:gd name="connsiteX77" fmla="*/ 10452100 w 11112500"/>
              <a:gd name="connsiteY77" fmla="*/ 1854200 h 3340100"/>
              <a:gd name="connsiteX78" fmla="*/ 10490200 w 11112500"/>
              <a:gd name="connsiteY78" fmla="*/ 1143000 h 3340100"/>
              <a:gd name="connsiteX79" fmla="*/ 10591800 w 11112500"/>
              <a:gd name="connsiteY79" fmla="*/ 1282700 h 3340100"/>
              <a:gd name="connsiteX80" fmla="*/ 10718800 w 11112500"/>
              <a:gd name="connsiteY80" fmla="*/ 2552700 h 3340100"/>
              <a:gd name="connsiteX81" fmla="*/ 10833100 w 11112500"/>
              <a:gd name="connsiteY81" fmla="*/ 2273300 h 3340100"/>
              <a:gd name="connsiteX82" fmla="*/ 10896600 w 11112500"/>
              <a:gd name="connsiteY82" fmla="*/ 2616200 h 3340100"/>
              <a:gd name="connsiteX83" fmla="*/ 11112500 w 11112500"/>
              <a:gd name="connsiteY83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287000 w 11112500"/>
              <a:gd name="connsiteY74" fmla="*/ 2006600 h 3340100"/>
              <a:gd name="connsiteX75" fmla="*/ 10401300 w 11112500"/>
              <a:gd name="connsiteY75" fmla="*/ 1803400 h 3340100"/>
              <a:gd name="connsiteX76" fmla="*/ 10452100 w 11112500"/>
              <a:gd name="connsiteY76" fmla="*/ 1854200 h 3340100"/>
              <a:gd name="connsiteX77" fmla="*/ 10490200 w 11112500"/>
              <a:gd name="connsiteY77" fmla="*/ 1143000 h 3340100"/>
              <a:gd name="connsiteX78" fmla="*/ 10591800 w 11112500"/>
              <a:gd name="connsiteY78" fmla="*/ 1282700 h 3340100"/>
              <a:gd name="connsiteX79" fmla="*/ 10718800 w 11112500"/>
              <a:gd name="connsiteY79" fmla="*/ 2552700 h 3340100"/>
              <a:gd name="connsiteX80" fmla="*/ 10833100 w 11112500"/>
              <a:gd name="connsiteY80" fmla="*/ 2273300 h 3340100"/>
              <a:gd name="connsiteX81" fmla="*/ 10896600 w 11112500"/>
              <a:gd name="connsiteY81" fmla="*/ 2616200 h 3340100"/>
              <a:gd name="connsiteX82" fmla="*/ 11112500 w 11112500"/>
              <a:gd name="connsiteY82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01300 w 11112500"/>
              <a:gd name="connsiteY74" fmla="*/ 1803400 h 3340100"/>
              <a:gd name="connsiteX75" fmla="*/ 10452100 w 11112500"/>
              <a:gd name="connsiteY75" fmla="*/ 1854200 h 3340100"/>
              <a:gd name="connsiteX76" fmla="*/ 10490200 w 11112500"/>
              <a:gd name="connsiteY76" fmla="*/ 1143000 h 3340100"/>
              <a:gd name="connsiteX77" fmla="*/ 10591800 w 11112500"/>
              <a:gd name="connsiteY77" fmla="*/ 1282700 h 3340100"/>
              <a:gd name="connsiteX78" fmla="*/ 10718800 w 11112500"/>
              <a:gd name="connsiteY78" fmla="*/ 2552700 h 3340100"/>
              <a:gd name="connsiteX79" fmla="*/ 10833100 w 11112500"/>
              <a:gd name="connsiteY79" fmla="*/ 2273300 h 3340100"/>
              <a:gd name="connsiteX80" fmla="*/ 10896600 w 11112500"/>
              <a:gd name="connsiteY80" fmla="*/ 2616200 h 3340100"/>
              <a:gd name="connsiteX81" fmla="*/ 11112500 w 11112500"/>
              <a:gd name="connsiteY81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01300 w 11112500"/>
              <a:gd name="connsiteY74" fmla="*/ 1803400 h 3340100"/>
              <a:gd name="connsiteX75" fmla="*/ 10490200 w 11112500"/>
              <a:gd name="connsiteY75" fmla="*/ 1143000 h 3340100"/>
              <a:gd name="connsiteX76" fmla="*/ 10591800 w 11112500"/>
              <a:gd name="connsiteY76" fmla="*/ 1282700 h 3340100"/>
              <a:gd name="connsiteX77" fmla="*/ 10718800 w 11112500"/>
              <a:gd name="connsiteY77" fmla="*/ 2552700 h 3340100"/>
              <a:gd name="connsiteX78" fmla="*/ 10833100 w 11112500"/>
              <a:gd name="connsiteY78" fmla="*/ 2273300 h 3340100"/>
              <a:gd name="connsiteX79" fmla="*/ 10896600 w 11112500"/>
              <a:gd name="connsiteY79" fmla="*/ 2616200 h 3340100"/>
              <a:gd name="connsiteX80" fmla="*/ 11112500 w 11112500"/>
              <a:gd name="connsiteY80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90200 w 11112500"/>
              <a:gd name="connsiteY74" fmla="*/ 1143000 h 3340100"/>
              <a:gd name="connsiteX75" fmla="*/ 10591800 w 11112500"/>
              <a:gd name="connsiteY75" fmla="*/ 1282700 h 3340100"/>
              <a:gd name="connsiteX76" fmla="*/ 10718800 w 11112500"/>
              <a:gd name="connsiteY76" fmla="*/ 2552700 h 3340100"/>
              <a:gd name="connsiteX77" fmla="*/ 10833100 w 11112500"/>
              <a:gd name="connsiteY77" fmla="*/ 2273300 h 3340100"/>
              <a:gd name="connsiteX78" fmla="*/ 10896600 w 11112500"/>
              <a:gd name="connsiteY78" fmla="*/ 2616200 h 3340100"/>
              <a:gd name="connsiteX79" fmla="*/ 11112500 w 11112500"/>
              <a:gd name="connsiteY79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591800 w 11112500"/>
              <a:gd name="connsiteY74" fmla="*/ 1282700 h 3340100"/>
              <a:gd name="connsiteX75" fmla="*/ 10718800 w 11112500"/>
              <a:gd name="connsiteY75" fmla="*/ 2552700 h 3340100"/>
              <a:gd name="connsiteX76" fmla="*/ 10833100 w 11112500"/>
              <a:gd name="connsiteY76" fmla="*/ 2273300 h 3340100"/>
              <a:gd name="connsiteX77" fmla="*/ 10896600 w 11112500"/>
              <a:gd name="connsiteY77" fmla="*/ 2616200 h 3340100"/>
              <a:gd name="connsiteX78" fmla="*/ 11112500 w 11112500"/>
              <a:gd name="connsiteY78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718800 w 11112500"/>
              <a:gd name="connsiteY74" fmla="*/ 2552700 h 3340100"/>
              <a:gd name="connsiteX75" fmla="*/ 10833100 w 11112500"/>
              <a:gd name="connsiteY75" fmla="*/ 2273300 h 3340100"/>
              <a:gd name="connsiteX76" fmla="*/ 10896600 w 11112500"/>
              <a:gd name="connsiteY76" fmla="*/ 2616200 h 3340100"/>
              <a:gd name="connsiteX77" fmla="*/ 11112500 w 11112500"/>
              <a:gd name="connsiteY77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833100 w 11112500"/>
              <a:gd name="connsiteY74" fmla="*/ 2273300 h 3340100"/>
              <a:gd name="connsiteX75" fmla="*/ 10896600 w 11112500"/>
              <a:gd name="connsiteY75" fmla="*/ 2616200 h 3340100"/>
              <a:gd name="connsiteX76" fmla="*/ 11112500 w 11112500"/>
              <a:gd name="connsiteY76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896600 w 11112500"/>
              <a:gd name="connsiteY74" fmla="*/ 2616200 h 3340100"/>
              <a:gd name="connsiteX75" fmla="*/ 11112500 w 11112500"/>
              <a:gd name="connsiteY7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1112500 w 11112500"/>
              <a:gd name="connsiteY74" fmla="*/ 1612900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873500 w 8534400"/>
              <a:gd name="connsiteY31" fmla="*/ 190500 h 3340100"/>
              <a:gd name="connsiteX32" fmla="*/ 3937000 w 8534400"/>
              <a:gd name="connsiteY32" fmla="*/ 0 h 3340100"/>
              <a:gd name="connsiteX33" fmla="*/ 4064000 w 8534400"/>
              <a:gd name="connsiteY33" fmla="*/ 292100 h 3340100"/>
              <a:gd name="connsiteX34" fmla="*/ 4216400 w 8534400"/>
              <a:gd name="connsiteY34" fmla="*/ 1663700 h 3340100"/>
              <a:gd name="connsiteX35" fmla="*/ 4330700 w 8534400"/>
              <a:gd name="connsiteY35" fmla="*/ 3340100 h 3340100"/>
              <a:gd name="connsiteX36" fmla="*/ 4597400 w 8534400"/>
              <a:gd name="connsiteY36" fmla="*/ 1371600 h 3340100"/>
              <a:gd name="connsiteX37" fmla="*/ 4686300 w 8534400"/>
              <a:gd name="connsiteY37" fmla="*/ 1397000 h 3340100"/>
              <a:gd name="connsiteX38" fmla="*/ 4724400 w 8534400"/>
              <a:gd name="connsiteY38" fmla="*/ 952500 h 3340100"/>
              <a:gd name="connsiteX39" fmla="*/ 4876800 w 8534400"/>
              <a:gd name="connsiteY39" fmla="*/ 2476500 h 3340100"/>
              <a:gd name="connsiteX40" fmla="*/ 4965700 w 8534400"/>
              <a:gd name="connsiteY40" fmla="*/ 2222500 h 3340100"/>
              <a:gd name="connsiteX41" fmla="*/ 5067300 w 8534400"/>
              <a:gd name="connsiteY41" fmla="*/ 2057400 h 3340100"/>
              <a:gd name="connsiteX42" fmla="*/ 5156200 w 8534400"/>
              <a:gd name="connsiteY42" fmla="*/ 2120900 h 3340100"/>
              <a:gd name="connsiteX43" fmla="*/ 5308600 w 8534400"/>
              <a:gd name="connsiteY43" fmla="*/ 1435100 h 3340100"/>
              <a:gd name="connsiteX44" fmla="*/ 5486400 w 8534400"/>
              <a:gd name="connsiteY44" fmla="*/ 2501900 h 3340100"/>
              <a:gd name="connsiteX45" fmla="*/ 5562600 w 8534400"/>
              <a:gd name="connsiteY45" fmla="*/ 2235200 h 3340100"/>
              <a:gd name="connsiteX46" fmla="*/ 5664200 w 8534400"/>
              <a:gd name="connsiteY46" fmla="*/ 2349500 h 3340100"/>
              <a:gd name="connsiteX47" fmla="*/ 5816600 w 8534400"/>
              <a:gd name="connsiteY47" fmla="*/ 1676400 h 3340100"/>
              <a:gd name="connsiteX48" fmla="*/ 5969000 w 8534400"/>
              <a:gd name="connsiteY48" fmla="*/ 2171700 h 3340100"/>
              <a:gd name="connsiteX49" fmla="*/ 6032500 w 8534400"/>
              <a:gd name="connsiteY49" fmla="*/ 1955800 h 3340100"/>
              <a:gd name="connsiteX50" fmla="*/ 6108700 w 8534400"/>
              <a:gd name="connsiteY50" fmla="*/ 1943100 h 3340100"/>
              <a:gd name="connsiteX51" fmla="*/ 6223000 w 8534400"/>
              <a:gd name="connsiteY51" fmla="*/ 2628900 h 3340100"/>
              <a:gd name="connsiteX52" fmla="*/ 6362700 w 8534400"/>
              <a:gd name="connsiteY52" fmla="*/ 2641600 h 3340100"/>
              <a:gd name="connsiteX53" fmla="*/ 6400800 w 8534400"/>
              <a:gd name="connsiteY53" fmla="*/ 2540000 h 3340100"/>
              <a:gd name="connsiteX54" fmla="*/ 6438900 w 8534400"/>
              <a:gd name="connsiteY54" fmla="*/ 2692400 h 3340100"/>
              <a:gd name="connsiteX55" fmla="*/ 6540500 w 8534400"/>
              <a:gd name="connsiteY55" fmla="*/ 2806700 h 3340100"/>
              <a:gd name="connsiteX56" fmla="*/ 6743700 w 8534400"/>
              <a:gd name="connsiteY56" fmla="*/ 279400 h 3340100"/>
              <a:gd name="connsiteX57" fmla="*/ 6845300 w 8534400"/>
              <a:gd name="connsiteY57" fmla="*/ 330200 h 3340100"/>
              <a:gd name="connsiteX58" fmla="*/ 6934200 w 8534400"/>
              <a:gd name="connsiteY58" fmla="*/ 952500 h 3340100"/>
              <a:gd name="connsiteX59" fmla="*/ 7175500 w 8534400"/>
              <a:gd name="connsiteY59" fmla="*/ 2692400 h 3340100"/>
              <a:gd name="connsiteX60" fmla="*/ 7327900 w 8534400"/>
              <a:gd name="connsiteY60" fmla="*/ 1612900 h 3340100"/>
              <a:gd name="connsiteX61" fmla="*/ 7416800 w 8534400"/>
              <a:gd name="connsiteY61" fmla="*/ 2082800 h 3340100"/>
              <a:gd name="connsiteX62" fmla="*/ 7518400 w 8534400"/>
              <a:gd name="connsiteY62" fmla="*/ 1689100 h 3340100"/>
              <a:gd name="connsiteX63" fmla="*/ 7569200 w 8534400"/>
              <a:gd name="connsiteY63" fmla="*/ 1257300 h 3340100"/>
              <a:gd name="connsiteX64" fmla="*/ 7632700 w 8534400"/>
              <a:gd name="connsiteY64" fmla="*/ 2197100 h 3340100"/>
              <a:gd name="connsiteX65" fmla="*/ 7747000 w 8534400"/>
              <a:gd name="connsiteY65" fmla="*/ 2527300 h 3340100"/>
              <a:gd name="connsiteX66" fmla="*/ 7835900 w 8534400"/>
              <a:gd name="connsiteY66" fmla="*/ 1968500 h 3340100"/>
              <a:gd name="connsiteX67" fmla="*/ 7962900 w 8534400"/>
              <a:gd name="connsiteY67" fmla="*/ 2146300 h 3340100"/>
              <a:gd name="connsiteX68" fmla="*/ 8115300 w 8534400"/>
              <a:gd name="connsiteY68" fmla="*/ 1257300 h 3340100"/>
              <a:gd name="connsiteX69" fmla="*/ 8255000 w 8534400"/>
              <a:gd name="connsiteY69" fmla="*/ 2171700 h 3340100"/>
              <a:gd name="connsiteX70" fmla="*/ 8305800 w 8534400"/>
              <a:gd name="connsiteY70" fmla="*/ 2044700 h 3340100"/>
              <a:gd name="connsiteX71" fmla="*/ 8343900 w 8534400"/>
              <a:gd name="connsiteY71" fmla="*/ 2171700 h 3340100"/>
              <a:gd name="connsiteX72" fmla="*/ 8382000 w 8534400"/>
              <a:gd name="connsiteY72" fmla="*/ 2032000 h 3340100"/>
              <a:gd name="connsiteX73" fmla="*/ 8534400 w 8534400"/>
              <a:gd name="connsiteY73" fmla="*/ 1317172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937000 w 8534400"/>
              <a:gd name="connsiteY31" fmla="*/ 0 h 3340100"/>
              <a:gd name="connsiteX32" fmla="*/ 4064000 w 8534400"/>
              <a:gd name="connsiteY32" fmla="*/ 292100 h 3340100"/>
              <a:gd name="connsiteX33" fmla="*/ 4216400 w 8534400"/>
              <a:gd name="connsiteY33" fmla="*/ 1663700 h 3340100"/>
              <a:gd name="connsiteX34" fmla="*/ 4330700 w 8534400"/>
              <a:gd name="connsiteY34" fmla="*/ 3340100 h 3340100"/>
              <a:gd name="connsiteX35" fmla="*/ 4597400 w 8534400"/>
              <a:gd name="connsiteY35" fmla="*/ 1371600 h 3340100"/>
              <a:gd name="connsiteX36" fmla="*/ 4686300 w 8534400"/>
              <a:gd name="connsiteY36" fmla="*/ 1397000 h 3340100"/>
              <a:gd name="connsiteX37" fmla="*/ 4724400 w 8534400"/>
              <a:gd name="connsiteY37" fmla="*/ 952500 h 3340100"/>
              <a:gd name="connsiteX38" fmla="*/ 4876800 w 8534400"/>
              <a:gd name="connsiteY38" fmla="*/ 2476500 h 3340100"/>
              <a:gd name="connsiteX39" fmla="*/ 4965700 w 8534400"/>
              <a:gd name="connsiteY39" fmla="*/ 2222500 h 3340100"/>
              <a:gd name="connsiteX40" fmla="*/ 5067300 w 8534400"/>
              <a:gd name="connsiteY40" fmla="*/ 2057400 h 3340100"/>
              <a:gd name="connsiteX41" fmla="*/ 5156200 w 8534400"/>
              <a:gd name="connsiteY41" fmla="*/ 2120900 h 3340100"/>
              <a:gd name="connsiteX42" fmla="*/ 5308600 w 8534400"/>
              <a:gd name="connsiteY42" fmla="*/ 1435100 h 3340100"/>
              <a:gd name="connsiteX43" fmla="*/ 5486400 w 8534400"/>
              <a:gd name="connsiteY43" fmla="*/ 2501900 h 3340100"/>
              <a:gd name="connsiteX44" fmla="*/ 5562600 w 8534400"/>
              <a:gd name="connsiteY44" fmla="*/ 2235200 h 3340100"/>
              <a:gd name="connsiteX45" fmla="*/ 5664200 w 8534400"/>
              <a:gd name="connsiteY45" fmla="*/ 2349500 h 3340100"/>
              <a:gd name="connsiteX46" fmla="*/ 5816600 w 8534400"/>
              <a:gd name="connsiteY46" fmla="*/ 1676400 h 3340100"/>
              <a:gd name="connsiteX47" fmla="*/ 5969000 w 8534400"/>
              <a:gd name="connsiteY47" fmla="*/ 2171700 h 3340100"/>
              <a:gd name="connsiteX48" fmla="*/ 6032500 w 8534400"/>
              <a:gd name="connsiteY48" fmla="*/ 1955800 h 3340100"/>
              <a:gd name="connsiteX49" fmla="*/ 6108700 w 8534400"/>
              <a:gd name="connsiteY49" fmla="*/ 1943100 h 3340100"/>
              <a:gd name="connsiteX50" fmla="*/ 6223000 w 8534400"/>
              <a:gd name="connsiteY50" fmla="*/ 2628900 h 3340100"/>
              <a:gd name="connsiteX51" fmla="*/ 6362700 w 8534400"/>
              <a:gd name="connsiteY51" fmla="*/ 2641600 h 3340100"/>
              <a:gd name="connsiteX52" fmla="*/ 6400800 w 8534400"/>
              <a:gd name="connsiteY52" fmla="*/ 2540000 h 3340100"/>
              <a:gd name="connsiteX53" fmla="*/ 6438900 w 8534400"/>
              <a:gd name="connsiteY53" fmla="*/ 2692400 h 3340100"/>
              <a:gd name="connsiteX54" fmla="*/ 6540500 w 8534400"/>
              <a:gd name="connsiteY54" fmla="*/ 2806700 h 3340100"/>
              <a:gd name="connsiteX55" fmla="*/ 6743700 w 8534400"/>
              <a:gd name="connsiteY55" fmla="*/ 279400 h 3340100"/>
              <a:gd name="connsiteX56" fmla="*/ 6845300 w 8534400"/>
              <a:gd name="connsiteY56" fmla="*/ 330200 h 3340100"/>
              <a:gd name="connsiteX57" fmla="*/ 6934200 w 8534400"/>
              <a:gd name="connsiteY57" fmla="*/ 952500 h 3340100"/>
              <a:gd name="connsiteX58" fmla="*/ 7175500 w 8534400"/>
              <a:gd name="connsiteY58" fmla="*/ 2692400 h 3340100"/>
              <a:gd name="connsiteX59" fmla="*/ 7327900 w 8534400"/>
              <a:gd name="connsiteY59" fmla="*/ 1612900 h 3340100"/>
              <a:gd name="connsiteX60" fmla="*/ 7416800 w 8534400"/>
              <a:gd name="connsiteY60" fmla="*/ 2082800 h 3340100"/>
              <a:gd name="connsiteX61" fmla="*/ 7518400 w 8534400"/>
              <a:gd name="connsiteY61" fmla="*/ 1689100 h 3340100"/>
              <a:gd name="connsiteX62" fmla="*/ 7569200 w 8534400"/>
              <a:gd name="connsiteY62" fmla="*/ 1257300 h 3340100"/>
              <a:gd name="connsiteX63" fmla="*/ 7632700 w 8534400"/>
              <a:gd name="connsiteY63" fmla="*/ 2197100 h 3340100"/>
              <a:gd name="connsiteX64" fmla="*/ 7747000 w 8534400"/>
              <a:gd name="connsiteY64" fmla="*/ 2527300 h 3340100"/>
              <a:gd name="connsiteX65" fmla="*/ 7835900 w 8534400"/>
              <a:gd name="connsiteY65" fmla="*/ 1968500 h 3340100"/>
              <a:gd name="connsiteX66" fmla="*/ 7962900 w 8534400"/>
              <a:gd name="connsiteY66" fmla="*/ 2146300 h 3340100"/>
              <a:gd name="connsiteX67" fmla="*/ 8115300 w 8534400"/>
              <a:gd name="connsiteY67" fmla="*/ 1257300 h 3340100"/>
              <a:gd name="connsiteX68" fmla="*/ 8255000 w 8534400"/>
              <a:gd name="connsiteY68" fmla="*/ 2171700 h 3340100"/>
              <a:gd name="connsiteX69" fmla="*/ 8305800 w 8534400"/>
              <a:gd name="connsiteY69" fmla="*/ 2044700 h 3340100"/>
              <a:gd name="connsiteX70" fmla="*/ 8343900 w 8534400"/>
              <a:gd name="connsiteY70" fmla="*/ 2171700 h 3340100"/>
              <a:gd name="connsiteX71" fmla="*/ 8382000 w 8534400"/>
              <a:gd name="connsiteY71" fmla="*/ 2032000 h 3340100"/>
              <a:gd name="connsiteX72" fmla="*/ 8534400 w 8534400"/>
              <a:gd name="connsiteY72" fmla="*/ 1317172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937000 w 8534400"/>
              <a:gd name="connsiteY31" fmla="*/ 0 h 3340100"/>
              <a:gd name="connsiteX32" fmla="*/ 4216400 w 8534400"/>
              <a:gd name="connsiteY32" fmla="*/ 1663700 h 3340100"/>
              <a:gd name="connsiteX33" fmla="*/ 4330700 w 8534400"/>
              <a:gd name="connsiteY33" fmla="*/ 3340100 h 3340100"/>
              <a:gd name="connsiteX34" fmla="*/ 4597400 w 8534400"/>
              <a:gd name="connsiteY34" fmla="*/ 1371600 h 3340100"/>
              <a:gd name="connsiteX35" fmla="*/ 4686300 w 8534400"/>
              <a:gd name="connsiteY35" fmla="*/ 1397000 h 3340100"/>
              <a:gd name="connsiteX36" fmla="*/ 4724400 w 8534400"/>
              <a:gd name="connsiteY36" fmla="*/ 952500 h 3340100"/>
              <a:gd name="connsiteX37" fmla="*/ 4876800 w 8534400"/>
              <a:gd name="connsiteY37" fmla="*/ 2476500 h 3340100"/>
              <a:gd name="connsiteX38" fmla="*/ 4965700 w 8534400"/>
              <a:gd name="connsiteY38" fmla="*/ 2222500 h 3340100"/>
              <a:gd name="connsiteX39" fmla="*/ 5067300 w 8534400"/>
              <a:gd name="connsiteY39" fmla="*/ 2057400 h 3340100"/>
              <a:gd name="connsiteX40" fmla="*/ 5156200 w 8534400"/>
              <a:gd name="connsiteY40" fmla="*/ 2120900 h 3340100"/>
              <a:gd name="connsiteX41" fmla="*/ 5308600 w 8534400"/>
              <a:gd name="connsiteY41" fmla="*/ 1435100 h 3340100"/>
              <a:gd name="connsiteX42" fmla="*/ 5486400 w 8534400"/>
              <a:gd name="connsiteY42" fmla="*/ 2501900 h 3340100"/>
              <a:gd name="connsiteX43" fmla="*/ 5562600 w 8534400"/>
              <a:gd name="connsiteY43" fmla="*/ 2235200 h 3340100"/>
              <a:gd name="connsiteX44" fmla="*/ 5664200 w 8534400"/>
              <a:gd name="connsiteY44" fmla="*/ 2349500 h 3340100"/>
              <a:gd name="connsiteX45" fmla="*/ 5816600 w 8534400"/>
              <a:gd name="connsiteY45" fmla="*/ 1676400 h 3340100"/>
              <a:gd name="connsiteX46" fmla="*/ 5969000 w 8534400"/>
              <a:gd name="connsiteY46" fmla="*/ 2171700 h 3340100"/>
              <a:gd name="connsiteX47" fmla="*/ 6032500 w 8534400"/>
              <a:gd name="connsiteY47" fmla="*/ 1955800 h 3340100"/>
              <a:gd name="connsiteX48" fmla="*/ 6108700 w 8534400"/>
              <a:gd name="connsiteY48" fmla="*/ 1943100 h 3340100"/>
              <a:gd name="connsiteX49" fmla="*/ 6223000 w 8534400"/>
              <a:gd name="connsiteY49" fmla="*/ 2628900 h 3340100"/>
              <a:gd name="connsiteX50" fmla="*/ 6362700 w 8534400"/>
              <a:gd name="connsiteY50" fmla="*/ 2641600 h 3340100"/>
              <a:gd name="connsiteX51" fmla="*/ 6400800 w 8534400"/>
              <a:gd name="connsiteY51" fmla="*/ 2540000 h 3340100"/>
              <a:gd name="connsiteX52" fmla="*/ 6438900 w 8534400"/>
              <a:gd name="connsiteY52" fmla="*/ 2692400 h 3340100"/>
              <a:gd name="connsiteX53" fmla="*/ 6540500 w 8534400"/>
              <a:gd name="connsiteY53" fmla="*/ 2806700 h 3340100"/>
              <a:gd name="connsiteX54" fmla="*/ 6743700 w 8534400"/>
              <a:gd name="connsiteY54" fmla="*/ 279400 h 3340100"/>
              <a:gd name="connsiteX55" fmla="*/ 6845300 w 8534400"/>
              <a:gd name="connsiteY55" fmla="*/ 330200 h 3340100"/>
              <a:gd name="connsiteX56" fmla="*/ 6934200 w 8534400"/>
              <a:gd name="connsiteY56" fmla="*/ 952500 h 3340100"/>
              <a:gd name="connsiteX57" fmla="*/ 7175500 w 8534400"/>
              <a:gd name="connsiteY57" fmla="*/ 2692400 h 3340100"/>
              <a:gd name="connsiteX58" fmla="*/ 7327900 w 8534400"/>
              <a:gd name="connsiteY58" fmla="*/ 1612900 h 3340100"/>
              <a:gd name="connsiteX59" fmla="*/ 7416800 w 8534400"/>
              <a:gd name="connsiteY59" fmla="*/ 2082800 h 3340100"/>
              <a:gd name="connsiteX60" fmla="*/ 7518400 w 8534400"/>
              <a:gd name="connsiteY60" fmla="*/ 1689100 h 3340100"/>
              <a:gd name="connsiteX61" fmla="*/ 7569200 w 8534400"/>
              <a:gd name="connsiteY61" fmla="*/ 1257300 h 3340100"/>
              <a:gd name="connsiteX62" fmla="*/ 7632700 w 8534400"/>
              <a:gd name="connsiteY62" fmla="*/ 2197100 h 3340100"/>
              <a:gd name="connsiteX63" fmla="*/ 7747000 w 8534400"/>
              <a:gd name="connsiteY63" fmla="*/ 2527300 h 3340100"/>
              <a:gd name="connsiteX64" fmla="*/ 7835900 w 8534400"/>
              <a:gd name="connsiteY64" fmla="*/ 1968500 h 3340100"/>
              <a:gd name="connsiteX65" fmla="*/ 7962900 w 8534400"/>
              <a:gd name="connsiteY65" fmla="*/ 2146300 h 3340100"/>
              <a:gd name="connsiteX66" fmla="*/ 8115300 w 8534400"/>
              <a:gd name="connsiteY66" fmla="*/ 1257300 h 3340100"/>
              <a:gd name="connsiteX67" fmla="*/ 8255000 w 8534400"/>
              <a:gd name="connsiteY67" fmla="*/ 2171700 h 3340100"/>
              <a:gd name="connsiteX68" fmla="*/ 8305800 w 8534400"/>
              <a:gd name="connsiteY68" fmla="*/ 2044700 h 3340100"/>
              <a:gd name="connsiteX69" fmla="*/ 8343900 w 8534400"/>
              <a:gd name="connsiteY69" fmla="*/ 2171700 h 3340100"/>
              <a:gd name="connsiteX70" fmla="*/ 8382000 w 8534400"/>
              <a:gd name="connsiteY70" fmla="*/ 2032000 h 3340100"/>
              <a:gd name="connsiteX71" fmla="*/ 8534400 w 8534400"/>
              <a:gd name="connsiteY71" fmla="*/ 1317172 h 33401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263900 w 8534400"/>
              <a:gd name="connsiteY26" fmla="*/ 2184400 h 3238500"/>
              <a:gd name="connsiteX27" fmla="*/ 3340100 w 8534400"/>
              <a:gd name="connsiteY27" fmla="*/ 2438400 h 3238500"/>
              <a:gd name="connsiteX28" fmla="*/ 3492500 w 8534400"/>
              <a:gd name="connsiteY28" fmla="*/ 1803400 h 3238500"/>
              <a:gd name="connsiteX29" fmla="*/ 3670300 w 8534400"/>
              <a:gd name="connsiteY29" fmla="*/ 2349500 h 3238500"/>
              <a:gd name="connsiteX30" fmla="*/ 3733800 w 8534400"/>
              <a:gd name="connsiteY30" fmla="*/ 2146300 h 3238500"/>
              <a:gd name="connsiteX31" fmla="*/ 3915743 w 8534400"/>
              <a:gd name="connsiteY31" fmla="*/ 0 h 3238500"/>
              <a:gd name="connsiteX32" fmla="*/ 4216400 w 8534400"/>
              <a:gd name="connsiteY32" fmla="*/ 1562100 h 3238500"/>
              <a:gd name="connsiteX33" fmla="*/ 4330700 w 8534400"/>
              <a:gd name="connsiteY33" fmla="*/ 3238500 h 3238500"/>
              <a:gd name="connsiteX34" fmla="*/ 4597400 w 8534400"/>
              <a:gd name="connsiteY34" fmla="*/ 1270000 h 3238500"/>
              <a:gd name="connsiteX35" fmla="*/ 4686300 w 8534400"/>
              <a:gd name="connsiteY35" fmla="*/ 1295400 h 3238500"/>
              <a:gd name="connsiteX36" fmla="*/ 4724400 w 8534400"/>
              <a:gd name="connsiteY36" fmla="*/ 850900 h 3238500"/>
              <a:gd name="connsiteX37" fmla="*/ 4876800 w 8534400"/>
              <a:gd name="connsiteY37" fmla="*/ 2374900 h 3238500"/>
              <a:gd name="connsiteX38" fmla="*/ 4965700 w 8534400"/>
              <a:gd name="connsiteY38" fmla="*/ 2120900 h 3238500"/>
              <a:gd name="connsiteX39" fmla="*/ 5067300 w 8534400"/>
              <a:gd name="connsiteY39" fmla="*/ 1955800 h 3238500"/>
              <a:gd name="connsiteX40" fmla="*/ 5156200 w 8534400"/>
              <a:gd name="connsiteY40" fmla="*/ 2019300 h 3238500"/>
              <a:gd name="connsiteX41" fmla="*/ 5308600 w 8534400"/>
              <a:gd name="connsiteY41" fmla="*/ 1333500 h 3238500"/>
              <a:gd name="connsiteX42" fmla="*/ 5486400 w 8534400"/>
              <a:gd name="connsiteY42" fmla="*/ 2400300 h 3238500"/>
              <a:gd name="connsiteX43" fmla="*/ 5562600 w 8534400"/>
              <a:gd name="connsiteY43" fmla="*/ 2133600 h 3238500"/>
              <a:gd name="connsiteX44" fmla="*/ 5664200 w 8534400"/>
              <a:gd name="connsiteY44" fmla="*/ 2247900 h 3238500"/>
              <a:gd name="connsiteX45" fmla="*/ 5816600 w 8534400"/>
              <a:gd name="connsiteY45" fmla="*/ 1574800 h 3238500"/>
              <a:gd name="connsiteX46" fmla="*/ 5969000 w 8534400"/>
              <a:gd name="connsiteY46" fmla="*/ 2070100 h 3238500"/>
              <a:gd name="connsiteX47" fmla="*/ 6032500 w 8534400"/>
              <a:gd name="connsiteY47" fmla="*/ 1854200 h 3238500"/>
              <a:gd name="connsiteX48" fmla="*/ 6108700 w 8534400"/>
              <a:gd name="connsiteY48" fmla="*/ 1841500 h 3238500"/>
              <a:gd name="connsiteX49" fmla="*/ 6223000 w 8534400"/>
              <a:gd name="connsiteY49" fmla="*/ 2527300 h 3238500"/>
              <a:gd name="connsiteX50" fmla="*/ 6362700 w 8534400"/>
              <a:gd name="connsiteY50" fmla="*/ 2540000 h 3238500"/>
              <a:gd name="connsiteX51" fmla="*/ 6400800 w 8534400"/>
              <a:gd name="connsiteY51" fmla="*/ 2438400 h 3238500"/>
              <a:gd name="connsiteX52" fmla="*/ 6438900 w 8534400"/>
              <a:gd name="connsiteY52" fmla="*/ 2590800 h 3238500"/>
              <a:gd name="connsiteX53" fmla="*/ 6540500 w 8534400"/>
              <a:gd name="connsiteY53" fmla="*/ 2705100 h 3238500"/>
              <a:gd name="connsiteX54" fmla="*/ 6743700 w 8534400"/>
              <a:gd name="connsiteY54" fmla="*/ 177800 h 3238500"/>
              <a:gd name="connsiteX55" fmla="*/ 6845300 w 8534400"/>
              <a:gd name="connsiteY55" fmla="*/ 228600 h 3238500"/>
              <a:gd name="connsiteX56" fmla="*/ 6934200 w 8534400"/>
              <a:gd name="connsiteY56" fmla="*/ 850900 h 3238500"/>
              <a:gd name="connsiteX57" fmla="*/ 7175500 w 8534400"/>
              <a:gd name="connsiteY57" fmla="*/ 2590800 h 3238500"/>
              <a:gd name="connsiteX58" fmla="*/ 7327900 w 8534400"/>
              <a:gd name="connsiteY58" fmla="*/ 1511300 h 3238500"/>
              <a:gd name="connsiteX59" fmla="*/ 7416800 w 8534400"/>
              <a:gd name="connsiteY59" fmla="*/ 1981200 h 3238500"/>
              <a:gd name="connsiteX60" fmla="*/ 7518400 w 8534400"/>
              <a:gd name="connsiteY60" fmla="*/ 1587500 h 3238500"/>
              <a:gd name="connsiteX61" fmla="*/ 7569200 w 8534400"/>
              <a:gd name="connsiteY61" fmla="*/ 1155700 h 3238500"/>
              <a:gd name="connsiteX62" fmla="*/ 7632700 w 8534400"/>
              <a:gd name="connsiteY62" fmla="*/ 2095500 h 3238500"/>
              <a:gd name="connsiteX63" fmla="*/ 7747000 w 8534400"/>
              <a:gd name="connsiteY63" fmla="*/ 2425700 h 3238500"/>
              <a:gd name="connsiteX64" fmla="*/ 7835900 w 8534400"/>
              <a:gd name="connsiteY64" fmla="*/ 1866900 h 3238500"/>
              <a:gd name="connsiteX65" fmla="*/ 7962900 w 8534400"/>
              <a:gd name="connsiteY65" fmla="*/ 2044700 h 3238500"/>
              <a:gd name="connsiteX66" fmla="*/ 8115300 w 8534400"/>
              <a:gd name="connsiteY66" fmla="*/ 1155700 h 3238500"/>
              <a:gd name="connsiteX67" fmla="*/ 8255000 w 8534400"/>
              <a:gd name="connsiteY67" fmla="*/ 2070100 h 3238500"/>
              <a:gd name="connsiteX68" fmla="*/ 8305800 w 8534400"/>
              <a:gd name="connsiteY68" fmla="*/ 1943100 h 3238500"/>
              <a:gd name="connsiteX69" fmla="*/ 8343900 w 8534400"/>
              <a:gd name="connsiteY69" fmla="*/ 2070100 h 3238500"/>
              <a:gd name="connsiteX70" fmla="*/ 8382000 w 8534400"/>
              <a:gd name="connsiteY70" fmla="*/ 1930400 h 3238500"/>
              <a:gd name="connsiteX71" fmla="*/ 8534400 w 8534400"/>
              <a:gd name="connsiteY71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401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6400 w 8534400"/>
              <a:gd name="connsiteY31" fmla="*/ 15621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6400 w 8534400"/>
              <a:gd name="connsiteY31" fmla="*/ 15621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1750 w 8534400"/>
              <a:gd name="connsiteY31" fmla="*/ 10795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160600 w 8534400"/>
              <a:gd name="connsiteY31" fmla="*/ 108585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686300 w 8534400"/>
              <a:gd name="connsiteY34" fmla="*/ 1295400 h 3187700"/>
              <a:gd name="connsiteX35" fmla="*/ 4724400 w 8534400"/>
              <a:gd name="connsiteY35" fmla="*/ 850900 h 3187700"/>
              <a:gd name="connsiteX36" fmla="*/ 4876800 w 8534400"/>
              <a:gd name="connsiteY36" fmla="*/ 2374900 h 3187700"/>
              <a:gd name="connsiteX37" fmla="*/ 4965700 w 8534400"/>
              <a:gd name="connsiteY37" fmla="*/ 2120900 h 3187700"/>
              <a:gd name="connsiteX38" fmla="*/ 5067300 w 8534400"/>
              <a:gd name="connsiteY38" fmla="*/ 1955800 h 3187700"/>
              <a:gd name="connsiteX39" fmla="*/ 5156200 w 8534400"/>
              <a:gd name="connsiteY39" fmla="*/ 2019300 h 3187700"/>
              <a:gd name="connsiteX40" fmla="*/ 5308600 w 8534400"/>
              <a:gd name="connsiteY40" fmla="*/ 1333500 h 3187700"/>
              <a:gd name="connsiteX41" fmla="*/ 5486400 w 8534400"/>
              <a:gd name="connsiteY41" fmla="*/ 2400300 h 3187700"/>
              <a:gd name="connsiteX42" fmla="*/ 5562600 w 8534400"/>
              <a:gd name="connsiteY42" fmla="*/ 2133600 h 3187700"/>
              <a:gd name="connsiteX43" fmla="*/ 5664200 w 8534400"/>
              <a:gd name="connsiteY43" fmla="*/ 2247900 h 3187700"/>
              <a:gd name="connsiteX44" fmla="*/ 5816600 w 8534400"/>
              <a:gd name="connsiteY44" fmla="*/ 1574800 h 3187700"/>
              <a:gd name="connsiteX45" fmla="*/ 5969000 w 8534400"/>
              <a:gd name="connsiteY45" fmla="*/ 2070100 h 3187700"/>
              <a:gd name="connsiteX46" fmla="*/ 6032500 w 8534400"/>
              <a:gd name="connsiteY46" fmla="*/ 1854200 h 3187700"/>
              <a:gd name="connsiteX47" fmla="*/ 6108700 w 8534400"/>
              <a:gd name="connsiteY47" fmla="*/ 1841500 h 3187700"/>
              <a:gd name="connsiteX48" fmla="*/ 6223000 w 8534400"/>
              <a:gd name="connsiteY48" fmla="*/ 2527300 h 3187700"/>
              <a:gd name="connsiteX49" fmla="*/ 6362700 w 8534400"/>
              <a:gd name="connsiteY49" fmla="*/ 2540000 h 3187700"/>
              <a:gd name="connsiteX50" fmla="*/ 6400800 w 8534400"/>
              <a:gd name="connsiteY50" fmla="*/ 2438400 h 3187700"/>
              <a:gd name="connsiteX51" fmla="*/ 6438900 w 8534400"/>
              <a:gd name="connsiteY51" fmla="*/ 2590800 h 3187700"/>
              <a:gd name="connsiteX52" fmla="*/ 6540500 w 8534400"/>
              <a:gd name="connsiteY52" fmla="*/ 2705100 h 3187700"/>
              <a:gd name="connsiteX53" fmla="*/ 6743700 w 8534400"/>
              <a:gd name="connsiteY53" fmla="*/ 177800 h 3187700"/>
              <a:gd name="connsiteX54" fmla="*/ 6845300 w 8534400"/>
              <a:gd name="connsiteY54" fmla="*/ 228600 h 3187700"/>
              <a:gd name="connsiteX55" fmla="*/ 6934200 w 8534400"/>
              <a:gd name="connsiteY55" fmla="*/ 850900 h 3187700"/>
              <a:gd name="connsiteX56" fmla="*/ 7175500 w 8534400"/>
              <a:gd name="connsiteY56" fmla="*/ 2590800 h 3187700"/>
              <a:gd name="connsiteX57" fmla="*/ 7327900 w 8534400"/>
              <a:gd name="connsiteY57" fmla="*/ 1511300 h 3187700"/>
              <a:gd name="connsiteX58" fmla="*/ 7416800 w 8534400"/>
              <a:gd name="connsiteY58" fmla="*/ 1981200 h 3187700"/>
              <a:gd name="connsiteX59" fmla="*/ 7518400 w 8534400"/>
              <a:gd name="connsiteY59" fmla="*/ 1587500 h 3187700"/>
              <a:gd name="connsiteX60" fmla="*/ 7569200 w 8534400"/>
              <a:gd name="connsiteY60" fmla="*/ 1155700 h 3187700"/>
              <a:gd name="connsiteX61" fmla="*/ 7632700 w 8534400"/>
              <a:gd name="connsiteY61" fmla="*/ 2095500 h 3187700"/>
              <a:gd name="connsiteX62" fmla="*/ 7747000 w 8534400"/>
              <a:gd name="connsiteY62" fmla="*/ 2425700 h 3187700"/>
              <a:gd name="connsiteX63" fmla="*/ 7835900 w 8534400"/>
              <a:gd name="connsiteY63" fmla="*/ 1866900 h 3187700"/>
              <a:gd name="connsiteX64" fmla="*/ 7962900 w 8534400"/>
              <a:gd name="connsiteY64" fmla="*/ 2044700 h 3187700"/>
              <a:gd name="connsiteX65" fmla="*/ 8115300 w 8534400"/>
              <a:gd name="connsiteY65" fmla="*/ 1155700 h 3187700"/>
              <a:gd name="connsiteX66" fmla="*/ 8255000 w 8534400"/>
              <a:gd name="connsiteY66" fmla="*/ 2070100 h 3187700"/>
              <a:gd name="connsiteX67" fmla="*/ 8305800 w 8534400"/>
              <a:gd name="connsiteY67" fmla="*/ 1943100 h 3187700"/>
              <a:gd name="connsiteX68" fmla="*/ 8343900 w 8534400"/>
              <a:gd name="connsiteY68" fmla="*/ 2070100 h 3187700"/>
              <a:gd name="connsiteX69" fmla="*/ 8382000 w 8534400"/>
              <a:gd name="connsiteY69" fmla="*/ 1930400 h 3187700"/>
              <a:gd name="connsiteX70" fmla="*/ 8534400 w 8534400"/>
              <a:gd name="connsiteY70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724400 w 8534400"/>
              <a:gd name="connsiteY34" fmla="*/ 8509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816600 w 8534400"/>
              <a:gd name="connsiteY42" fmla="*/ 1574800 h 3187700"/>
              <a:gd name="connsiteX43" fmla="*/ 5969000 w 8534400"/>
              <a:gd name="connsiteY43" fmla="*/ 2070100 h 3187700"/>
              <a:gd name="connsiteX44" fmla="*/ 6032500 w 8534400"/>
              <a:gd name="connsiteY44" fmla="*/ 1854200 h 3187700"/>
              <a:gd name="connsiteX45" fmla="*/ 6108700 w 8534400"/>
              <a:gd name="connsiteY45" fmla="*/ 1841500 h 3187700"/>
              <a:gd name="connsiteX46" fmla="*/ 6223000 w 8534400"/>
              <a:gd name="connsiteY46" fmla="*/ 2527300 h 3187700"/>
              <a:gd name="connsiteX47" fmla="*/ 6362700 w 8534400"/>
              <a:gd name="connsiteY47" fmla="*/ 2540000 h 3187700"/>
              <a:gd name="connsiteX48" fmla="*/ 6400800 w 8534400"/>
              <a:gd name="connsiteY48" fmla="*/ 2438400 h 3187700"/>
              <a:gd name="connsiteX49" fmla="*/ 6438900 w 8534400"/>
              <a:gd name="connsiteY49" fmla="*/ 2590800 h 3187700"/>
              <a:gd name="connsiteX50" fmla="*/ 6540500 w 8534400"/>
              <a:gd name="connsiteY50" fmla="*/ 2705100 h 3187700"/>
              <a:gd name="connsiteX51" fmla="*/ 6743700 w 8534400"/>
              <a:gd name="connsiteY51" fmla="*/ 177800 h 3187700"/>
              <a:gd name="connsiteX52" fmla="*/ 6845300 w 8534400"/>
              <a:gd name="connsiteY52" fmla="*/ 228600 h 3187700"/>
              <a:gd name="connsiteX53" fmla="*/ 6934200 w 8534400"/>
              <a:gd name="connsiteY53" fmla="*/ 850900 h 3187700"/>
              <a:gd name="connsiteX54" fmla="*/ 7175500 w 8534400"/>
              <a:gd name="connsiteY54" fmla="*/ 2590800 h 3187700"/>
              <a:gd name="connsiteX55" fmla="*/ 7327900 w 8534400"/>
              <a:gd name="connsiteY55" fmla="*/ 1511300 h 3187700"/>
              <a:gd name="connsiteX56" fmla="*/ 7416800 w 8534400"/>
              <a:gd name="connsiteY56" fmla="*/ 1981200 h 3187700"/>
              <a:gd name="connsiteX57" fmla="*/ 7518400 w 8534400"/>
              <a:gd name="connsiteY57" fmla="*/ 1587500 h 3187700"/>
              <a:gd name="connsiteX58" fmla="*/ 7569200 w 8534400"/>
              <a:gd name="connsiteY58" fmla="*/ 1155700 h 3187700"/>
              <a:gd name="connsiteX59" fmla="*/ 7632700 w 8534400"/>
              <a:gd name="connsiteY59" fmla="*/ 2095500 h 3187700"/>
              <a:gd name="connsiteX60" fmla="*/ 7747000 w 8534400"/>
              <a:gd name="connsiteY60" fmla="*/ 2425700 h 3187700"/>
              <a:gd name="connsiteX61" fmla="*/ 7835900 w 8534400"/>
              <a:gd name="connsiteY61" fmla="*/ 1866900 h 3187700"/>
              <a:gd name="connsiteX62" fmla="*/ 7962900 w 8534400"/>
              <a:gd name="connsiteY62" fmla="*/ 2044700 h 3187700"/>
              <a:gd name="connsiteX63" fmla="*/ 8115300 w 8534400"/>
              <a:gd name="connsiteY63" fmla="*/ 1155700 h 3187700"/>
              <a:gd name="connsiteX64" fmla="*/ 8255000 w 8534400"/>
              <a:gd name="connsiteY64" fmla="*/ 2070100 h 3187700"/>
              <a:gd name="connsiteX65" fmla="*/ 8305800 w 8534400"/>
              <a:gd name="connsiteY65" fmla="*/ 1943100 h 3187700"/>
              <a:gd name="connsiteX66" fmla="*/ 8343900 w 8534400"/>
              <a:gd name="connsiteY66" fmla="*/ 2070100 h 3187700"/>
              <a:gd name="connsiteX67" fmla="*/ 8382000 w 8534400"/>
              <a:gd name="connsiteY67" fmla="*/ 1930400 h 3187700"/>
              <a:gd name="connsiteX68" fmla="*/ 8534400 w 8534400"/>
              <a:gd name="connsiteY68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308600 w 8534400"/>
              <a:gd name="connsiteY38" fmla="*/ 1333500 h 3187700"/>
              <a:gd name="connsiteX39" fmla="*/ 5486400 w 8534400"/>
              <a:gd name="connsiteY39" fmla="*/ 2400300 h 3187700"/>
              <a:gd name="connsiteX40" fmla="*/ 5562600 w 8534400"/>
              <a:gd name="connsiteY40" fmla="*/ 2133600 h 3187700"/>
              <a:gd name="connsiteX41" fmla="*/ 5816600 w 8534400"/>
              <a:gd name="connsiteY41" fmla="*/ 1574800 h 3187700"/>
              <a:gd name="connsiteX42" fmla="*/ 5969000 w 8534400"/>
              <a:gd name="connsiteY42" fmla="*/ 2070100 h 3187700"/>
              <a:gd name="connsiteX43" fmla="*/ 6032500 w 8534400"/>
              <a:gd name="connsiteY43" fmla="*/ 1854200 h 3187700"/>
              <a:gd name="connsiteX44" fmla="*/ 6108700 w 8534400"/>
              <a:gd name="connsiteY44" fmla="*/ 1841500 h 3187700"/>
              <a:gd name="connsiteX45" fmla="*/ 6223000 w 8534400"/>
              <a:gd name="connsiteY45" fmla="*/ 2527300 h 3187700"/>
              <a:gd name="connsiteX46" fmla="*/ 6362700 w 8534400"/>
              <a:gd name="connsiteY46" fmla="*/ 2540000 h 3187700"/>
              <a:gd name="connsiteX47" fmla="*/ 6400800 w 8534400"/>
              <a:gd name="connsiteY47" fmla="*/ 2438400 h 3187700"/>
              <a:gd name="connsiteX48" fmla="*/ 6438900 w 8534400"/>
              <a:gd name="connsiteY48" fmla="*/ 2590800 h 3187700"/>
              <a:gd name="connsiteX49" fmla="*/ 6540500 w 8534400"/>
              <a:gd name="connsiteY49" fmla="*/ 2705100 h 3187700"/>
              <a:gd name="connsiteX50" fmla="*/ 6743700 w 8534400"/>
              <a:gd name="connsiteY50" fmla="*/ 177800 h 3187700"/>
              <a:gd name="connsiteX51" fmla="*/ 6845300 w 8534400"/>
              <a:gd name="connsiteY51" fmla="*/ 228600 h 3187700"/>
              <a:gd name="connsiteX52" fmla="*/ 6934200 w 8534400"/>
              <a:gd name="connsiteY52" fmla="*/ 850900 h 3187700"/>
              <a:gd name="connsiteX53" fmla="*/ 7175500 w 8534400"/>
              <a:gd name="connsiteY53" fmla="*/ 2590800 h 3187700"/>
              <a:gd name="connsiteX54" fmla="*/ 7327900 w 8534400"/>
              <a:gd name="connsiteY54" fmla="*/ 1511300 h 3187700"/>
              <a:gd name="connsiteX55" fmla="*/ 7416800 w 8534400"/>
              <a:gd name="connsiteY55" fmla="*/ 1981200 h 3187700"/>
              <a:gd name="connsiteX56" fmla="*/ 7518400 w 8534400"/>
              <a:gd name="connsiteY56" fmla="*/ 1587500 h 3187700"/>
              <a:gd name="connsiteX57" fmla="*/ 7569200 w 8534400"/>
              <a:gd name="connsiteY57" fmla="*/ 1155700 h 3187700"/>
              <a:gd name="connsiteX58" fmla="*/ 7632700 w 8534400"/>
              <a:gd name="connsiteY58" fmla="*/ 2095500 h 3187700"/>
              <a:gd name="connsiteX59" fmla="*/ 7747000 w 8534400"/>
              <a:gd name="connsiteY59" fmla="*/ 2425700 h 3187700"/>
              <a:gd name="connsiteX60" fmla="*/ 7835900 w 8534400"/>
              <a:gd name="connsiteY60" fmla="*/ 1866900 h 3187700"/>
              <a:gd name="connsiteX61" fmla="*/ 7962900 w 8534400"/>
              <a:gd name="connsiteY61" fmla="*/ 2044700 h 3187700"/>
              <a:gd name="connsiteX62" fmla="*/ 8115300 w 8534400"/>
              <a:gd name="connsiteY62" fmla="*/ 1155700 h 3187700"/>
              <a:gd name="connsiteX63" fmla="*/ 8255000 w 8534400"/>
              <a:gd name="connsiteY63" fmla="*/ 2070100 h 3187700"/>
              <a:gd name="connsiteX64" fmla="*/ 8305800 w 8534400"/>
              <a:gd name="connsiteY64" fmla="*/ 1943100 h 3187700"/>
              <a:gd name="connsiteX65" fmla="*/ 8343900 w 8534400"/>
              <a:gd name="connsiteY65" fmla="*/ 2070100 h 3187700"/>
              <a:gd name="connsiteX66" fmla="*/ 8382000 w 8534400"/>
              <a:gd name="connsiteY66" fmla="*/ 1930400 h 3187700"/>
              <a:gd name="connsiteX67" fmla="*/ 8534400 w 8534400"/>
              <a:gd name="connsiteY67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364401 w 8534400"/>
              <a:gd name="connsiteY38" fmla="*/ 1149350 h 3187700"/>
              <a:gd name="connsiteX39" fmla="*/ 5486400 w 8534400"/>
              <a:gd name="connsiteY39" fmla="*/ 2400300 h 3187700"/>
              <a:gd name="connsiteX40" fmla="*/ 5562600 w 8534400"/>
              <a:gd name="connsiteY40" fmla="*/ 2133600 h 3187700"/>
              <a:gd name="connsiteX41" fmla="*/ 5816600 w 8534400"/>
              <a:gd name="connsiteY41" fmla="*/ 1574800 h 3187700"/>
              <a:gd name="connsiteX42" fmla="*/ 5969000 w 8534400"/>
              <a:gd name="connsiteY42" fmla="*/ 2070100 h 3187700"/>
              <a:gd name="connsiteX43" fmla="*/ 6032500 w 8534400"/>
              <a:gd name="connsiteY43" fmla="*/ 1854200 h 3187700"/>
              <a:gd name="connsiteX44" fmla="*/ 6108700 w 8534400"/>
              <a:gd name="connsiteY44" fmla="*/ 1841500 h 3187700"/>
              <a:gd name="connsiteX45" fmla="*/ 6223000 w 8534400"/>
              <a:gd name="connsiteY45" fmla="*/ 2527300 h 3187700"/>
              <a:gd name="connsiteX46" fmla="*/ 6362700 w 8534400"/>
              <a:gd name="connsiteY46" fmla="*/ 2540000 h 3187700"/>
              <a:gd name="connsiteX47" fmla="*/ 6400800 w 8534400"/>
              <a:gd name="connsiteY47" fmla="*/ 2438400 h 3187700"/>
              <a:gd name="connsiteX48" fmla="*/ 6438900 w 8534400"/>
              <a:gd name="connsiteY48" fmla="*/ 2590800 h 3187700"/>
              <a:gd name="connsiteX49" fmla="*/ 6540500 w 8534400"/>
              <a:gd name="connsiteY49" fmla="*/ 2705100 h 3187700"/>
              <a:gd name="connsiteX50" fmla="*/ 6743700 w 8534400"/>
              <a:gd name="connsiteY50" fmla="*/ 177800 h 3187700"/>
              <a:gd name="connsiteX51" fmla="*/ 6845300 w 8534400"/>
              <a:gd name="connsiteY51" fmla="*/ 228600 h 3187700"/>
              <a:gd name="connsiteX52" fmla="*/ 6934200 w 8534400"/>
              <a:gd name="connsiteY52" fmla="*/ 850900 h 3187700"/>
              <a:gd name="connsiteX53" fmla="*/ 7175500 w 8534400"/>
              <a:gd name="connsiteY53" fmla="*/ 2590800 h 3187700"/>
              <a:gd name="connsiteX54" fmla="*/ 7327900 w 8534400"/>
              <a:gd name="connsiteY54" fmla="*/ 1511300 h 3187700"/>
              <a:gd name="connsiteX55" fmla="*/ 7416800 w 8534400"/>
              <a:gd name="connsiteY55" fmla="*/ 1981200 h 3187700"/>
              <a:gd name="connsiteX56" fmla="*/ 7518400 w 8534400"/>
              <a:gd name="connsiteY56" fmla="*/ 1587500 h 3187700"/>
              <a:gd name="connsiteX57" fmla="*/ 7569200 w 8534400"/>
              <a:gd name="connsiteY57" fmla="*/ 1155700 h 3187700"/>
              <a:gd name="connsiteX58" fmla="*/ 7632700 w 8534400"/>
              <a:gd name="connsiteY58" fmla="*/ 2095500 h 3187700"/>
              <a:gd name="connsiteX59" fmla="*/ 7747000 w 8534400"/>
              <a:gd name="connsiteY59" fmla="*/ 2425700 h 3187700"/>
              <a:gd name="connsiteX60" fmla="*/ 7835900 w 8534400"/>
              <a:gd name="connsiteY60" fmla="*/ 1866900 h 3187700"/>
              <a:gd name="connsiteX61" fmla="*/ 7962900 w 8534400"/>
              <a:gd name="connsiteY61" fmla="*/ 2044700 h 3187700"/>
              <a:gd name="connsiteX62" fmla="*/ 8115300 w 8534400"/>
              <a:gd name="connsiteY62" fmla="*/ 1155700 h 3187700"/>
              <a:gd name="connsiteX63" fmla="*/ 8255000 w 8534400"/>
              <a:gd name="connsiteY63" fmla="*/ 2070100 h 3187700"/>
              <a:gd name="connsiteX64" fmla="*/ 8305800 w 8534400"/>
              <a:gd name="connsiteY64" fmla="*/ 1943100 h 3187700"/>
              <a:gd name="connsiteX65" fmla="*/ 8343900 w 8534400"/>
              <a:gd name="connsiteY65" fmla="*/ 2070100 h 3187700"/>
              <a:gd name="connsiteX66" fmla="*/ 8382000 w 8534400"/>
              <a:gd name="connsiteY66" fmla="*/ 1930400 h 3187700"/>
              <a:gd name="connsiteX67" fmla="*/ 8534400 w 8534400"/>
              <a:gd name="connsiteY67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00800 w 8534400"/>
              <a:gd name="connsiteY46" fmla="*/ 2438400 h 3187700"/>
              <a:gd name="connsiteX47" fmla="*/ 6438900 w 8534400"/>
              <a:gd name="connsiteY47" fmla="*/ 2590800 h 3187700"/>
              <a:gd name="connsiteX48" fmla="*/ 6540500 w 8534400"/>
              <a:gd name="connsiteY48" fmla="*/ 2705100 h 3187700"/>
              <a:gd name="connsiteX49" fmla="*/ 6743700 w 8534400"/>
              <a:gd name="connsiteY49" fmla="*/ 177800 h 3187700"/>
              <a:gd name="connsiteX50" fmla="*/ 6845300 w 8534400"/>
              <a:gd name="connsiteY50" fmla="*/ 228600 h 3187700"/>
              <a:gd name="connsiteX51" fmla="*/ 6934200 w 8534400"/>
              <a:gd name="connsiteY51" fmla="*/ 850900 h 3187700"/>
              <a:gd name="connsiteX52" fmla="*/ 7175500 w 8534400"/>
              <a:gd name="connsiteY52" fmla="*/ 2590800 h 3187700"/>
              <a:gd name="connsiteX53" fmla="*/ 7327900 w 8534400"/>
              <a:gd name="connsiteY53" fmla="*/ 1511300 h 3187700"/>
              <a:gd name="connsiteX54" fmla="*/ 7416800 w 8534400"/>
              <a:gd name="connsiteY54" fmla="*/ 1981200 h 3187700"/>
              <a:gd name="connsiteX55" fmla="*/ 7518400 w 8534400"/>
              <a:gd name="connsiteY55" fmla="*/ 1587500 h 3187700"/>
              <a:gd name="connsiteX56" fmla="*/ 7569200 w 8534400"/>
              <a:gd name="connsiteY56" fmla="*/ 1155700 h 3187700"/>
              <a:gd name="connsiteX57" fmla="*/ 7632700 w 8534400"/>
              <a:gd name="connsiteY57" fmla="*/ 2095500 h 3187700"/>
              <a:gd name="connsiteX58" fmla="*/ 7747000 w 8534400"/>
              <a:gd name="connsiteY58" fmla="*/ 2425700 h 3187700"/>
              <a:gd name="connsiteX59" fmla="*/ 7835900 w 8534400"/>
              <a:gd name="connsiteY59" fmla="*/ 1866900 h 3187700"/>
              <a:gd name="connsiteX60" fmla="*/ 7962900 w 8534400"/>
              <a:gd name="connsiteY60" fmla="*/ 2044700 h 3187700"/>
              <a:gd name="connsiteX61" fmla="*/ 8115300 w 8534400"/>
              <a:gd name="connsiteY61" fmla="*/ 1155700 h 3187700"/>
              <a:gd name="connsiteX62" fmla="*/ 8255000 w 8534400"/>
              <a:gd name="connsiteY62" fmla="*/ 2070100 h 3187700"/>
              <a:gd name="connsiteX63" fmla="*/ 8305800 w 8534400"/>
              <a:gd name="connsiteY63" fmla="*/ 1943100 h 3187700"/>
              <a:gd name="connsiteX64" fmla="*/ 8343900 w 8534400"/>
              <a:gd name="connsiteY64" fmla="*/ 2070100 h 3187700"/>
              <a:gd name="connsiteX65" fmla="*/ 8382000 w 8534400"/>
              <a:gd name="connsiteY65" fmla="*/ 1930400 h 3187700"/>
              <a:gd name="connsiteX66" fmla="*/ 8534400 w 8534400"/>
              <a:gd name="connsiteY66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00800 w 8534400"/>
              <a:gd name="connsiteY46" fmla="*/ 2438400 h 3187700"/>
              <a:gd name="connsiteX47" fmla="*/ 6438900 w 8534400"/>
              <a:gd name="connsiteY47" fmla="*/ 2590800 h 3187700"/>
              <a:gd name="connsiteX48" fmla="*/ 6540500 w 8534400"/>
              <a:gd name="connsiteY48" fmla="*/ 2705100 h 3187700"/>
              <a:gd name="connsiteX49" fmla="*/ 6743700 w 8534400"/>
              <a:gd name="connsiteY49" fmla="*/ 177800 h 3187700"/>
              <a:gd name="connsiteX50" fmla="*/ 6845300 w 8534400"/>
              <a:gd name="connsiteY50" fmla="*/ 228600 h 3187700"/>
              <a:gd name="connsiteX51" fmla="*/ 6934200 w 8534400"/>
              <a:gd name="connsiteY51" fmla="*/ 850900 h 3187700"/>
              <a:gd name="connsiteX52" fmla="*/ 7175500 w 8534400"/>
              <a:gd name="connsiteY52" fmla="*/ 2590800 h 3187700"/>
              <a:gd name="connsiteX53" fmla="*/ 7327900 w 8534400"/>
              <a:gd name="connsiteY53" fmla="*/ 1511300 h 3187700"/>
              <a:gd name="connsiteX54" fmla="*/ 7416800 w 8534400"/>
              <a:gd name="connsiteY54" fmla="*/ 1981200 h 3187700"/>
              <a:gd name="connsiteX55" fmla="*/ 7518400 w 8534400"/>
              <a:gd name="connsiteY55" fmla="*/ 1587500 h 3187700"/>
              <a:gd name="connsiteX56" fmla="*/ 7569200 w 8534400"/>
              <a:gd name="connsiteY56" fmla="*/ 1155700 h 3187700"/>
              <a:gd name="connsiteX57" fmla="*/ 7632700 w 8534400"/>
              <a:gd name="connsiteY57" fmla="*/ 2095500 h 3187700"/>
              <a:gd name="connsiteX58" fmla="*/ 7747000 w 8534400"/>
              <a:gd name="connsiteY58" fmla="*/ 2425700 h 3187700"/>
              <a:gd name="connsiteX59" fmla="*/ 7835900 w 8534400"/>
              <a:gd name="connsiteY59" fmla="*/ 1866900 h 3187700"/>
              <a:gd name="connsiteX60" fmla="*/ 7962900 w 8534400"/>
              <a:gd name="connsiteY60" fmla="*/ 2044700 h 3187700"/>
              <a:gd name="connsiteX61" fmla="*/ 8115300 w 8534400"/>
              <a:gd name="connsiteY61" fmla="*/ 1155700 h 3187700"/>
              <a:gd name="connsiteX62" fmla="*/ 8255000 w 8534400"/>
              <a:gd name="connsiteY62" fmla="*/ 2070100 h 3187700"/>
              <a:gd name="connsiteX63" fmla="*/ 8305800 w 8534400"/>
              <a:gd name="connsiteY63" fmla="*/ 1943100 h 3187700"/>
              <a:gd name="connsiteX64" fmla="*/ 8343900 w 8534400"/>
              <a:gd name="connsiteY64" fmla="*/ 2070100 h 3187700"/>
              <a:gd name="connsiteX65" fmla="*/ 8382000 w 8534400"/>
              <a:gd name="connsiteY65" fmla="*/ 1930400 h 3187700"/>
              <a:gd name="connsiteX66" fmla="*/ 8534400 w 8534400"/>
              <a:gd name="connsiteY66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38900 w 8534400"/>
              <a:gd name="connsiteY46" fmla="*/ 2590800 h 3187700"/>
              <a:gd name="connsiteX47" fmla="*/ 6540500 w 8534400"/>
              <a:gd name="connsiteY47" fmla="*/ 2705100 h 3187700"/>
              <a:gd name="connsiteX48" fmla="*/ 6743700 w 8534400"/>
              <a:gd name="connsiteY48" fmla="*/ 177800 h 3187700"/>
              <a:gd name="connsiteX49" fmla="*/ 6845300 w 8534400"/>
              <a:gd name="connsiteY49" fmla="*/ 228600 h 3187700"/>
              <a:gd name="connsiteX50" fmla="*/ 6934200 w 8534400"/>
              <a:gd name="connsiteY50" fmla="*/ 850900 h 3187700"/>
              <a:gd name="connsiteX51" fmla="*/ 7175500 w 8534400"/>
              <a:gd name="connsiteY51" fmla="*/ 2590800 h 3187700"/>
              <a:gd name="connsiteX52" fmla="*/ 7327900 w 8534400"/>
              <a:gd name="connsiteY52" fmla="*/ 1511300 h 3187700"/>
              <a:gd name="connsiteX53" fmla="*/ 7416800 w 8534400"/>
              <a:gd name="connsiteY53" fmla="*/ 1981200 h 3187700"/>
              <a:gd name="connsiteX54" fmla="*/ 7518400 w 8534400"/>
              <a:gd name="connsiteY54" fmla="*/ 1587500 h 3187700"/>
              <a:gd name="connsiteX55" fmla="*/ 7569200 w 8534400"/>
              <a:gd name="connsiteY55" fmla="*/ 1155700 h 3187700"/>
              <a:gd name="connsiteX56" fmla="*/ 7632700 w 8534400"/>
              <a:gd name="connsiteY56" fmla="*/ 2095500 h 3187700"/>
              <a:gd name="connsiteX57" fmla="*/ 7747000 w 8534400"/>
              <a:gd name="connsiteY57" fmla="*/ 2425700 h 3187700"/>
              <a:gd name="connsiteX58" fmla="*/ 7835900 w 8534400"/>
              <a:gd name="connsiteY58" fmla="*/ 1866900 h 3187700"/>
              <a:gd name="connsiteX59" fmla="*/ 7962900 w 8534400"/>
              <a:gd name="connsiteY59" fmla="*/ 2044700 h 3187700"/>
              <a:gd name="connsiteX60" fmla="*/ 8115300 w 8534400"/>
              <a:gd name="connsiteY60" fmla="*/ 1155700 h 3187700"/>
              <a:gd name="connsiteX61" fmla="*/ 8255000 w 8534400"/>
              <a:gd name="connsiteY61" fmla="*/ 2070100 h 3187700"/>
              <a:gd name="connsiteX62" fmla="*/ 8305800 w 8534400"/>
              <a:gd name="connsiteY62" fmla="*/ 1943100 h 3187700"/>
              <a:gd name="connsiteX63" fmla="*/ 8343900 w 8534400"/>
              <a:gd name="connsiteY63" fmla="*/ 2070100 h 3187700"/>
              <a:gd name="connsiteX64" fmla="*/ 8382000 w 8534400"/>
              <a:gd name="connsiteY64" fmla="*/ 1930400 h 3187700"/>
              <a:gd name="connsiteX65" fmla="*/ 8534400 w 8534400"/>
              <a:gd name="connsiteY65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540500 w 8534400"/>
              <a:gd name="connsiteY46" fmla="*/ 2705100 h 3187700"/>
              <a:gd name="connsiteX47" fmla="*/ 6743700 w 8534400"/>
              <a:gd name="connsiteY47" fmla="*/ 177800 h 3187700"/>
              <a:gd name="connsiteX48" fmla="*/ 6845300 w 8534400"/>
              <a:gd name="connsiteY48" fmla="*/ 228600 h 3187700"/>
              <a:gd name="connsiteX49" fmla="*/ 6934200 w 8534400"/>
              <a:gd name="connsiteY49" fmla="*/ 850900 h 3187700"/>
              <a:gd name="connsiteX50" fmla="*/ 7175500 w 8534400"/>
              <a:gd name="connsiteY50" fmla="*/ 2590800 h 3187700"/>
              <a:gd name="connsiteX51" fmla="*/ 7327900 w 8534400"/>
              <a:gd name="connsiteY51" fmla="*/ 1511300 h 3187700"/>
              <a:gd name="connsiteX52" fmla="*/ 7416800 w 8534400"/>
              <a:gd name="connsiteY52" fmla="*/ 1981200 h 3187700"/>
              <a:gd name="connsiteX53" fmla="*/ 7518400 w 8534400"/>
              <a:gd name="connsiteY53" fmla="*/ 1587500 h 3187700"/>
              <a:gd name="connsiteX54" fmla="*/ 7569200 w 8534400"/>
              <a:gd name="connsiteY54" fmla="*/ 1155700 h 3187700"/>
              <a:gd name="connsiteX55" fmla="*/ 7632700 w 8534400"/>
              <a:gd name="connsiteY55" fmla="*/ 2095500 h 3187700"/>
              <a:gd name="connsiteX56" fmla="*/ 7747000 w 8534400"/>
              <a:gd name="connsiteY56" fmla="*/ 2425700 h 3187700"/>
              <a:gd name="connsiteX57" fmla="*/ 7835900 w 8534400"/>
              <a:gd name="connsiteY57" fmla="*/ 1866900 h 3187700"/>
              <a:gd name="connsiteX58" fmla="*/ 7962900 w 8534400"/>
              <a:gd name="connsiteY58" fmla="*/ 2044700 h 3187700"/>
              <a:gd name="connsiteX59" fmla="*/ 8115300 w 8534400"/>
              <a:gd name="connsiteY59" fmla="*/ 1155700 h 3187700"/>
              <a:gd name="connsiteX60" fmla="*/ 8255000 w 8534400"/>
              <a:gd name="connsiteY60" fmla="*/ 2070100 h 3187700"/>
              <a:gd name="connsiteX61" fmla="*/ 8305800 w 8534400"/>
              <a:gd name="connsiteY61" fmla="*/ 1943100 h 3187700"/>
              <a:gd name="connsiteX62" fmla="*/ 8343900 w 8534400"/>
              <a:gd name="connsiteY62" fmla="*/ 2070100 h 3187700"/>
              <a:gd name="connsiteX63" fmla="*/ 8382000 w 8534400"/>
              <a:gd name="connsiteY63" fmla="*/ 1930400 h 3187700"/>
              <a:gd name="connsiteX64" fmla="*/ 8534400 w 8534400"/>
              <a:gd name="connsiteY64" fmla="*/ 1215572 h 318770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798801 w 8534400"/>
              <a:gd name="connsiteY34" fmla="*/ 800100 h 3172460"/>
              <a:gd name="connsiteX35" fmla="*/ 4876800 w 8534400"/>
              <a:gd name="connsiteY35" fmla="*/ 2374900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876800 w 8534400"/>
              <a:gd name="connsiteY35" fmla="*/ 2374900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915163 w 8534400"/>
              <a:gd name="connsiteY35" fmla="*/ 2379663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42180 w 8534400"/>
              <a:gd name="connsiteY43" fmla="*/ 128524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42180 w 8534400"/>
              <a:gd name="connsiteY43" fmla="*/ 128524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97981 w 8534400"/>
              <a:gd name="connsiteY43" fmla="*/ 122428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97981 w 8534400"/>
              <a:gd name="connsiteY43" fmla="*/ 1224280 h 3172460"/>
              <a:gd name="connsiteX44" fmla="*/ 6362700 w 8534400"/>
              <a:gd name="connsiteY44" fmla="*/ 2540000 h 3172460"/>
              <a:gd name="connsiteX45" fmla="*/ 6540500 w 8534400"/>
              <a:gd name="connsiteY45" fmla="*/ 2705100 h 3172460"/>
              <a:gd name="connsiteX46" fmla="*/ 6743700 w 8534400"/>
              <a:gd name="connsiteY46" fmla="*/ 177800 h 3172460"/>
              <a:gd name="connsiteX47" fmla="*/ 6845300 w 8534400"/>
              <a:gd name="connsiteY47" fmla="*/ 228600 h 3172460"/>
              <a:gd name="connsiteX48" fmla="*/ 6934200 w 8534400"/>
              <a:gd name="connsiteY48" fmla="*/ 850900 h 3172460"/>
              <a:gd name="connsiteX49" fmla="*/ 7175500 w 8534400"/>
              <a:gd name="connsiteY49" fmla="*/ 2590800 h 3172460"/>
              <a:gd name="connsiteX50" fmla="*/ 7327900 w 8534400"/>
              <a:gd name="connsiteY50" fmla="*/ 1511300 h 3172460"/>
              <a:gd name="connsiteX51" fmla="*/ 7416800 w 8534400"/>
              <a:gd name="connsiteY51" fmla="*/ 1981200 h 3172460"/>
              <a:gd name="connsiteX52" fmla="*/ 7518400 w 8534400"/>
              <a:gd name="connsiteY52" fmla="*/ 1587500 h 3172460"/>
              <a:gd name="connsiteX53" fmla="*/ 7569200 w 8534400"/>
              <a:gd name="connsiteY53" fmla="*/ 1155700 h 3172460"/>
              <a:gd name="connsiteX54" fmla="*/ 7632700 w 8534400"/>
              <a:gd name="connsiteY54" fmla="*/ 2095500 h 3172460"/>
              <a:gd name="connsiteX55" fmla="*/ 7747000 w 8534400"/>
              <a:gd name="connsiteY55" fmla="*/ 2425700 h 3172460"/>
              <a:gd name="connsiteX56" fmla="*/ 7835900 w 8534400"/>
              <a:gd name="connsiteY56" fmla="*/ 1866900 h 3172460"/>
              <a:gd name="connsiteX57" fmla="*/ 7962900 w 8534400"/>
              <a:gd name="connsiteY57" fmla="*/ 2044700 h 3172460"/>
              <a:gd name="connsiteX58" fmla="*/ 8115300 w 8534400"/>
              <a:gd name="connsiteY58" fmla="*/ 1155700 h 3172460"/>
              <a:gd name="connsiteX59" fmla="*/ 8255000 w 8534400"/>
              <a:gd name="connsiteY59" fmla="*/ 2070100 h 3172460"/>
              <a:gd name="connsiteX60" fmla="*/ 8305800 w 8534400"/>
              <a:gd name="connsiteY60" fmla="*/ 1943100 h 3172460"/>
              <a:gd name="connsiteX61" fmla="*/ 8343900 w 8534400"/>
              <a:gd name="connsiteY61" fmla="*/ 2070100 h 3172460"/>
              <a:gd name="connsiteX62" fmla="*/ 8382000 w 8534400"/>
              <a:gd name="connsiteY62" fmla="*/ 1930400 h 3172460"/>
              <a:gd name="connsiteX63" fmla="*/ 8534400 w 8534400"/>
              <a:gd name="connsiteY63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33484 w 8534400"/>
              <a:gd name="connsiteY22" fmla="*/ 2360168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3029141 w 8534400"/>
              <a:gd name="connsiteY23" fmla="*/ 1858264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88845 w 8534400"/>
              <a:gd name="connsiteY22" fmla="*/ 2384552 h 3172460"/>
              <a:gd name="connsiteX23" fmla="*/ 3029141 w 8534400"/>
              <a:gd name="connsiteY23" fmla="*/ 1858264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43900 w 8534400"/>
              <a:gd name="connsiteY58" fmla="*/ 2070100 h 3172460"/>
              <a:gd name="connsiteX59" fmla="*/ 8382000 w 8534400"/>
              <a:gd name="connsiteY59" fmla="*/ 1930400 h 3172460"/>
              <a:gd name="connsiteX60" fmla="*/ 8534400 w 8534400"/>
              <a:gd name="connsiteY60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82000 w 8534400"/>
              <a:gd name="connsiteY58" fmla="*/ 1930400 h 3172460"/>
              <a:gd name="connsiteX59" fmla="*/ 8534400 w 8534400"/>
              <a:gd name="connsiteY59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87580 w 8534400"/>
              <a:gd name="connsiteY58" fmla="*/ 1595120 h 3172460"/>
              <a:gd name="connsiteX59" fmla="*/ 8534400 w 8534400"/>
              <a:gd name="connsiteY59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87580 w 8534400"/>
              <a:gd name="connsiteY57" fmla="*/ 1595120 h 3172460"/>
              <a:gd name="connsiteX58" fmla="*/ 8534400 w 8534400"/>
              <a:gd name="connsiteY58" fmla="*/ 121557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387580 w 8562300"/>
              <a:gd name="connsiteY57" fmla="*/ 159512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370840 w 8562300"/>
              <a:gd name="connsiteY57" fmla="*/ 159512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409901 w 8562300"/>
              <a:gd name="connsiteY57" fmla="*/ 142748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7175500 w 8562300"/>
              <a:gd name="connsiteY44" fmla="*/ 2590800 h 3172460"/>
              <a:gd name="connsiteX45" fmla="*/ 7327900 w 8562300"/>
              <a:gd name="connsiteY45" fmla="*/ 1511300 h 3172460"/>
              <a:gd name="connsiteX46" fmla="*/ 7416800 w 8562300"/>
              <a:gd name="connsiteY46" fmla="*/ 1981200 h 3172460"/>
              <a:gd name="connsiteX47" fmla="*/ 7518400 w 8562300"/>
              <a:gd name="connsiteY47" fmla="*/ 1587500 h 3172460"/>
              <a:gd name="connsiteX48" fmla="*/ 7569200 w 8562300"/>
              <a:gd name="connsiteY48" fmla="*/ 1155700 h 3172460"/>
              <a:gd name="connsiteX49" fmla="*/ 7632700 w 8562300"/>
              <a:gd name="connsiteY49" fmla="*/ 2095500 h 3172460"/>
              <a:gd name="connsiteX50" fmla="*/ 7747000 w 8562300"/>
              <a:gd name="connsiteY50" fmla="*/ 2425700 h 3172460"/>
              <a:gd name="connsiteX51" fmla="*/ 7835900 w 8562300"/>
              <a:gd name="connsiteY51" fmla="*/ 1866900 h 3172460"/>
              <a:gd name="connsiteX52" fmla="*/ 7962900 w 8562300"/>
              <a:gd name="connsiteY52" fmla="*/ 2044700 h 3172460"/>
              <a:gd name="connsiteX53" fmla="*/ 8115300 w 8562300"/>
              <a:gd name="connsiteY53" fmla="*/ 1155700 h 3172460"/>
              <a:gd name="connsiteX54" fmla="*/ 8255000 w 8562300"/>
              <a:gd name="connsiteY54" fmla="*/ 2070100 h 3172460"/>
              <a:gd name="connsiteX55" fmla="*/ 8409901 w 8562300"/>
              <a:gd name="connsiteY55" fmla="*/ 1427480 h 3172460"/>
              <a:gd name="connsiteX56" fmla="*/ 8562300 w 8562300"/>
              <a:gd name="connsiteY56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38491 w 8562300"/>
              <a:gd name="connsiteY44" fmla="*/ 687578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900988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00988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8115300 w 8562300"/>
              <a:gd name="connsiteY53" fmla="*/ 1155700 h 3172460"/>
              <a:gd name="connsiteX54" fmla="*/ 8255000 w 8562300"/>
              <a:gd name="connsiteY54" fmla="*/ 2070100 h 3172460"/>
              <a:gd name="connsiteX55" fmla="*/ 8409901 w 8562300"/>
              <a:gd name="connsiteY55" fmla="*/ 1427480 h 3172460"/>
              <a:gd name="connsiteX56" fmla="*/ 8562300 w 8562300"/>
              <a:gd name="connsiteY56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69200 w 8562300"/>
              <a:gd name="connsiteY48" fmla="*/ 1155700 h 3172460"/>
              <a:gd name="connsiteX49" fmla="*/ 7632700 w 8562300"/>
              <a:gd name="connsiteY49" fmla="*/ 2095500 h 3172460"/>
              <a:gd name="connsiteX50" fmla="*/ 7747000 w 8562300"/>
              <a:gd name="connsiteY50" fmla="*/ 2425700 h 3172460"/>
              <a:gd name="connsiteX51" fmla="*/ 7835900 w 8562300"/>
              <a:gd name="connsiteY51" fmla="*/ 1866900 h 3172460"/>
              <a:gd name="connsiteX52" fmla="*/ 8115300 w 8562300"/>
              <a:gd name="connsiteY52" fmla="*/ 1155700 h 3172460"/>
              <a:gd name="connsiteX53" fmla="*/ 8255000 w 8562300"/>
              <a:gd name="connsiteY53" fmla="*/ 2070100 h 3172460"/>
              <a:gd name="connsiteX54" fmla="*/ 8409901 w 8562300"/>
              <a:gd name="connsiteY54" fmla="*/ 1427480 h 3172460"/>
              <a:gd name="connsiteX55" fmla="*/ 8562300 w 8562300"/>
              <a:gd name="connsiteY55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569200 w 8562300"/>
              <a:gd name="connsiteY47" fmla="*/ 1155700 h 3172460"/>
              <a:gd name="connsiteX48" fmla="*/ 7632700 w 8562300"/>
              <a:gd name="connsiteY48" fmla="*/ 2095500 h 3172460"/>
              <a:gd name="connsiteX49" fmla="*/ 7747000 w 8562300"/>
              <a:gd name="connsiteY49" fmla="*/ 2425700 h 3172460"/>
              <a:gd name="connsiteX50" fmla="*/ 7835900 w 8562300"/>
              <a:gd name="connsiteY50" fmla="*/ 1866900 h 3172460"/>
              <a:gd name="connsiteX51" fmla="*/ 8115300 w 8562300"/>
              <a:gd name="connsiteY51" fmla="*/ 1155700 h 3172460"/>
              <a:gd name="connsiteX52" fmla="*/ 8255000 w 8562300"/>
              <a:gd name="connsiteY52" fmla="*/ 2070100 h 3172460"/>
              <a:gd name="connsiteX53" fmla="*/ 8409901 w 8562300"/>
              <a:gd name="connsiteY53" fmla="*/ 1427480 h 3172460"/>
              <a:gd name="connsiteX54" fmla="*/ 8562300 w 8562300"/>
              <a:gd name="connsiteY54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569200 w 8562300"/>
              <a:gd name="connsiteY47" fmla="*/ 1155700 h 3172460"/>
              <a:gd name="connsiteX48" fmla="*/ 7632700 w 8562300"/>
              <a:gd name="connsiteY48" fmla="*/ 2095500 h 3172460"/>
              <a:gd name="connsiteX49" fmla="*/ 7747000 w 8562300"/>
              <a:gd name="connsiteY49" fmla="*/ 2425700 h 3172460"/>
              <a:gd name="connsiteX50" fmla="*/ 7835900 w 8562300"/>
              <a:gd name="connsiteY50" fmla="*/ 1866900 h 3172460"/>
              <a:gd name="connsiteX51" fmla="*/ 8115300 w 8562300"/>
              <a:gd name="connsiteY51" fmla="*/ 1155700 h 3172460"/>
              <a:gd name="connsiteX52" fmla="*/ 8255000 w 8562300"/>
              <a:gd name="connsiteY52" fmla="*/ 2070100 h 3172460"/>
              <a:gd name="connsiteX53" fmla="*/ 8409901 w 8562300"/>
              <a:gd name="connsiteY53" fmla="*/ 1427480 h 3172460"/>
              <a:gd name="connsiteX54" fmla="*/ 8562300 w 8562300"/>
              <a:gd name="connsiteY54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1003300 w 8562300"/>
              <a:gd name="connsiteY7" fmla="*/ 2032000 h 3172460"/>
              <a:gd name="connsiteX8" fmla="*/ 1104900 w 8562300"/>
              <a:gd name="connsiteY8" fmla="*/ 2108200 h 3172460"/>
              <a:gd name="connsiteX9" fmla="*/ 1244600 w 8562300"/>
              <a:gd name="connsiteY9" fmla="*/ 927100 h 3172460"/>
              <a:gd name="connsiteX10" fmla="*/ 1308100 w 8562300"/>
              <a:gd name="connsiteY10" fmla="*/ 457200 h 3172460"/>
              <a:gd name="connsiteX11" fmla="*/ 1473200 w 8562300"/>
              <a:gd name="connsiteY11" fmla="*/ 1143000 h 3172460"/>
              <a:gd name="connsiteX12" fmla="*/ 1536700 w 8562300"/>
              <a:gd name="connsiteY12" fmla="*/ 1689100 h 3172460"/>
              <a:gd name="connsiteX13" fmla="*/ 1714500 w 8562300"/>
              <a:gd name="connsiteY13" fmla="*/ 2755900 h 3172460"/>
              <a:gd name="connsiteX14" fmla="*/ 1841500 w 8562300"/>
              <a:gd name="connsiteY14" fmla="*/ 1511300 h 3172460"/>
              <a:gd name="connsiteX15" fmla="*/ 2082800 w 8562300"/>
              <a:gd name="connsiteY15" fmla="*/ 1130300 h 3172460"/>
              <a:gd name="connsiteX16" fmla="*/ 2146300 w 8562300"/>
              <a:gd name="connsiteY16" fmla="*/ 1600200 h 3172460"/>
              <a:gd name="connsiteX17" fmla="*/ 2286000 w 8562300"/>
              <a:gd name="connsiteY17" fmla="*/ 2425700 h 3172460"/>
              <a:gd name="connsiteX18" fmla="*/ 2400300 w 8562300"/>
              <a:gd name="connsiteY18" fmla="*/ 2006600 h 3172460"/>
              <a:gd name="connsiteX19" fmla="*/ 2667000 w 8562300"/>
              <a:gd name="connsiteY19" fmla="*/ 863600 h 3172460"/>
              <a:gd name="connsiteX20" fmla="*/ 2788845 w 8562300"/>
              <a:gd name="connsiteY20" fmla="*/ 2384552 h 3172460"/>
              <a:gd name="connsiteX21" fmla="*/ 3029141 w 8562300"/>
              <a:gd name="connsiteY21" fmla="*/ 1858264 h 3172460"/>
              <a:gd name="connsiteX22" fmla="*/ 3161297 w 8562300"/>
              <a:gd name="connsiteY22" fmla="*/ 2488692 h 3172460"/>
              <a:gd name="connsiteX23" fmla="*/ 3492500 w 8562300"/>
              <a:gd name="connsiteY23" fmla="*/ 1803400 h 3172460"/>
              <a:gd name="connsiteX24" fmla="*/ 3670300 w 8562300"/>
              <a:gd name="connsiteY24" fmla="*/ 2349500 h 3172460"/>
              <a:gd name="connsiteX25" fmla="*/ 3733800 w 8562300"/>
              <a:gd name="connsiteY25" fmla="*/ 2146300 h 3172460"/>
              <a:gd name="connsiteX26" fmla="*/ 3915743 w 8562300"/>
              <a:gd name="connsiteY26" fmla="*/ 0 h 3172460"/>
              <a:gd name="connsiteX27" fmla="*/ 4160600 w 8562300"/>
              <a:gd name="connsiteY27" fmla="*/ 1085850 h 3172460"/>
              <a:gd name="connsiteX28" fmla="*/ 4340000 w 8562300"/>
              <a:gd name="connsiteY28" fmla="*/ 3172460 h 3172460"/>
              <a:gd name="connsiteX29" fmla="*/ 4583450 w 8562300"/>
              <a:gd name="connsiteY29" fmla="*/ 1206500 h 3172460"/>
              <a:gd name="connsiteX30" fmla="*/ 4819727 w 8562300"/>
              <a:gd name="connsiteY30" fmla="*/ 823913 h 3172460"/>
              <a:gd name="connsiteX31" fmla="*/ 4915163 w 8562300"/>
              <a:gd name="connsiteY31" fmla="*/ 2379663 h 3172460"/>
              <a:gd name="connsiteX32" fmla="*/ 5095902 w 8562300"/>
              <a:gd name="connsiteY32" fmla="*/ 1730375 h 3172460"/>
              <a:gd name="connsiteX33" fmla="*/ 5364401 w 8562300"/>
              <a:gd name="connsiteY33" fmla="*/ 1149350 h 3172460"/>
              <a:gd name="connsiteX34" fmla="*/ 5486400 w 8562300"/>
              <a:gd name="connsiteY34" fmla="*/ 2400300 h 3172460"/>
              <a:gd name="connsiteX35" fmla="*/ 5562600 w 8562300"/>
              <a:gd name="connsiteY35" fmla="*/ 2133600 h 3172460"/>
              <a:gd name="connsiteX36" fmla="*/ 5816600 w 8562300"/>
              <a:gd name="connsiteY36" fmla="*/ 1574800 h 3172460"/>
              <a:gd name="connsiteX37" fmla="*/ 5969000 w 8562300"/>
              <a:gd name="connsiteY37" fmla="*/ 2070100 h 3172460"/>
              <a:gd name="connsiteX38" fmla="*/ 6054820 w 8562300"/>
              <a:gd name="connsiteY38" fmla="*/ 1518920 h 3172460"/>
              <a:gd name="connsiteX39" fmla="*/ 6197981 w 8562300"/>
              <a:gd name="connsiteY39" fmla="*/ 1224280 h 3172460"/>
              <a:gd name="connsiteX40" fmla="*/ 6362700 w 8562300"/>
              <a:gd name="connsiteY40" fmla="*/ 2540000 h 3172460"/>
              <a:gd name="connsiteX41" fmla="*/ 6540500 w 8562300"/>
              <a:gd name="connsiteY41" fmla="*/ 2705100 h 3172460"/>
              <a:gd name="connsiteX42" fmla="*/ 6761556 w 8562300"/>
              <a:gd name="connsiteY42" fmla="*/ 177800 h 3172460"/>
              <a:gd name="connsiteX43" fmla="*/ 6918845 w 8562300"/>
              <a:gd name="connsiteY43" fmla="*/ 675386 h 3172460"/>
              <a:gd name="connsiteX44" fmla="*/ 7175500 w 8562300"/>
              <a:gd name="connsiteY44" fmla="*/ 2590800 h 3172460"/>
              <a:gd name="connsiteX45" fmla="*/ 7327900 w 8562300"/>
              <a:gd name="connsiteY45" fmla="*/ 1511300 h 3172460"/>
              <a:gd name="connsiteX46" fmla="*/ 7569200 w 8562300"/>
              <a:gd name="connsiteY46" fmla="*/ 1155700 h 3172460"/>
              <a:gd name="connsiteX47" fmla="*/ 7632700 w 8562300"/>
              <a:gd name="connsiteY47" fmla="*/ 2095500 h 3172460"/>
              <a:gd name="connsiteX48" fmla="*/ 7747000 w 8562300"/>
              <a:gd name="connsiteY48" fmla="*/ 2425700 h 3172460"/>
              <a:gd name="connsiteX49" fmla="*/ 7835900 w 8562300"/>
              <a:gd name="connsiteY49" fmla="*/ 1866900 h 3172460"/>
              <a:gd name="connsiteX50" fmla="*/ 8115300 w 8562300"/>
              <a:gd name="connsiteY50" fmla="*/ 1155700 h 3172460"/>
              <a:gd name="connsiteX51" fmla="*/ 8255000 w 8562300"/>
              <a:gd name="connsiteY51" fmla="*/ 2070100 h 3172460"/>
              <a:gd name="connsiteX52" fmla="*/ 8409901 w 8562300"/>
              <a:gd name="connsiteY52" fmla="*/ 1427480 h 3172460"/>
              <a:gd name="connsiteX53" fmla="*/ 8562300 w 8562300"/>
              <a:gd name="connsiteY53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1003300 w 8562300"/>
              <a:gd name="connsiteY7" fmla="*/ 2032000 h 3172460"/>
              <a:gd name="connsiteX8" fmla="*/ 1244600 w 8562300"/>
              <a:gd name="connsiteY8" fmla="*/ 927100 h 3172460"/>
              <a:gd name="connsiteX9" fmla="*/ 1308100 w 8562300"/>
              <a:gd name="connsiteY9" fmla="*/ 457200 h 3172460"/>
              <a:gd name="connsiteX10" fmla="*/ 1473200 w 8562300"/>
              <a:gd name="connsiteY10" fmla="*/ 1143000 h 3172460"/>
              <a:gd name="connsiteX11" fmla="*/ 1536700 w 8562300"/>
              <a:gd name="connsiteY11" fmla="*/ 1689100 h 3172460"/>
              <a:gd name="connsiteX12" fmla="*/ 1714500 w 8562300"/>
              <a:gd name="connsiteY12" fmla="*/ 2755900 h 3172460"/>
              <a:gd name="connsiteX13" fmla="*/ 1841500 w 8562300"/>
              <a:gd name="connsiteY13" fmla="*/ 1511300 h 3172460"/>
              <a:gd name="connsiteX14" fmla="*/ 2082800 w 8562300"/>
              <a:gd name="connsiteY14" fmla="*/ 1130300 h 3172460"/>
              <a:gd name="connsiteX15" fmla="*/ 2146300 w 8562300"/>
              <a:gd name="connsiteY15" fmla="*/ 1600200 h 3172460"/>
              <a:gd name="connsiteX16" fmla="*/ 2286000 w 8562300"/>
              <a:gd name="connsiteY16" fmla="*/ 2425700 h 3172460"/>
              <a:gd name="connsiteX17" fmla="*/ 2400300 w 8562300"/>
              <a:gd name="connsiteY17" fmla="*/ 2006600 h 3172460"/>
              <a:gd name="connsiteX18" fmla="*/ 2667000 w 8562300"/>
              <a:gd name="connsiteY18" fmla="*/ 863600 h 3172460"/>
              <a:gd name="connsiteX19" fmla="*/ 2788845 w 8562300"/>
              <a:gd name="connsiteY19" fmla="*/ 2384552 h 3172460"/>
              <a:gd name="connsiteX20" fmla="*/ 3029141 w 8562300"/>
              <a:gd name="connsiteY20" fmla="*/ 1858264 h 3172460"/>
              <a:gd name="connsiteX21" fmla="*/ 3161297 w 8562300"/>
              <a:gd name="connsiteY21" fmla="*/ 2488692 h 3172460"/>
              <a:gd name="connsiteX22" fmla="*/ 3492500 w 8562300"/>
              <a:gd name="connsiteY22" fmla="*/ 1803400 h 3172460"/>
              <a:gd name="connsiteX23" fmla="*/ 3670300 w 8562300"/>
              <a:gd name="connsiteY23" fmla="*/ 2349500 h 3172460"/>
              <a:gd name="connsiteX24" fmla="*/ 3733800 w 8562300"/>
              <a:gd name="connsiteY24" fmla="*/ 2146300 h 3172460"/>
              <a:gd name="connsiteX25" fmla="*/ 3915743 w 8562300"/>
              <a:gd name="connsiteY25" fmla="*/ 0 h 3172460"/>
              <a:gd name="connsiteX26" fmla="*/ 4160600 w 8562300"/>
              <a:gd name="connsiteY26" fmla="*/ 1085850 h 3172460"/>
              <a:gd name="connsiteX27" fmla="*/ 4340000 w 8562300"/>
              <a:gd name="connsiteY27" fmla="*/ 3172460 h 3172460"/>
              <a:gd name="connsiteX28" fmla="*/ 4583450 w 8562300"/>
              <a:gd name="connsiteY28" fmla="*/ 1206500 h 3172460"/>
              <a:gd name="connsiteX29" fmla="*/ 4819727 w 8562300"/>
              <a:gd name="connsiteY29" fmla="*/ 823913 h 3172460"/>
              <a:gd name="connsiteX30" fmla="*/ 4915163 w 8562300"/>
              <a:gd name="connsiteY30" fmla="*/ 2379663 h 3172460"/>
              <a:gd name="connsiteX31" fmla="*/ 5095902 w 8562300"/>
              <a:gd name="connsiteY31" fmla="*/ 1730375 h 3172460"/>
              <a:gd name="connsiteX32" fmla="*/ 5364401 w 8562300"/>
              <a:gd name="connsiteY32" fmla="*/ 1149350 h 3172460"/>
              <a:gd name="connsiteX33" fmla="*/ 5486400 w 8562300"/>
              <a:gd name="connsiteY33" fmla="*/ 2400300 h 3172460"/>
              <a:gd name="connsiteX34" fmla="*/ 5562600 w 8562300"/>
              <a:gd name="connsiteY34" fmla="*/ 2133600 h 3172460"/>
              <a:gd name="connsiteX35" fmla="*/ 5816600 w 8562300"/>
              <a:gd name="connsiteY35" fmla="*/ 1574800 h 3172460"/>
              <a:gd name="connsiteX36" fmla="*/ 5969000 w 8562300"/>
              <a:gd name="connsiteY36" fmla="*/ 2070100 h 3172460"/>
              <a:gd name="connsiteX37" fmla="*/ 6054820 w 8562300"/>
              <a:gd name="connsiteY37" fmla="*/ 1518920 h 3172460"/>
              <a:gd name="connsiteX38" fmla="*/ 6197981 w 8562300"/>
              <a:gd name="connsiteY38" fmla="*/ 1224280 h 3172460"/>
              <a:gd name="connsiteX39" fmla="*/ 6362700 w 8562300"/>
              <a:gd name="connsiteY39" fmla="*/ 2540000 h 3172460"/>
              <a:gd name="connsiteX40" fmla="*/ 6540500 w 8562300"/>
              <a:gd name="connsiteY40" fmla="*/ 2705100 h 3172460"/>
              <a:gd name="connsiteX41" fmla="*/ 6761556 w 8562300"/>
              <a:gd name="connsiteY41" fmla="*/ 177800 h 3172460"/>
              <a:gd name="connsiteX42" fmla="*/ 6918845 w 8562300"/>
              <a:gd name="connsiteY42" fmla="*/ 675386 h 3172460"/>
              <a:gd name="connsiteX43" fmla="*/ 7175500 w 8562300"/>
              <a:gd name="connsiteY43" fmla="*/ 2590800 h 3172460"/>
              <a:gd name="connsiteX44" fmla="*/ 7327900 w 8562300"/>
              <a:gd name="connsiteY44" fmla="*/ 1511300 h 3172460"/>
              <a:gd name="connsiteX45" fmla="*/ 7569200 w 8562300"/>
              <a:gd name="connsiteY45" fmla="*/ 1155700 h 3172460"/>
              <a:gd name="connsiteX46" fmla="*/ 7632700 w 8562300"/>
              <a:gd name="connsiteY46" fmla="*/ 2095500 h 3172460"/>
              <a:gd name="connsiteX47" fmla="*/ 7747000 w 8562300"/>
              <a:gd name="connsiteY47" fmla="*/ 2425700 h 3172460"/>
              <a:gd name="connsiteX48" fmla="*/ 7835900 w 8562300"/>
              <a:gd name="connsiteY48" fmla="*/ 1866900 h 3172460"/>
              <a:gd name="connsiteX49" fmla="*/ 8115300 w 8562300"/>
              <a:gd name="connsiteY49" fmla="*/ 1155700 h 3172460"/>
              <a:gd name="connsiteX50" fmla="*/ 8255000 w 8562300"/>
              <a:gd name="connsiteY50" fmla="*/ 2070100 h 3172460"/>
              <a:gd name="connsiteX51" fmla="*/ 8409901 w 8562300"/>
              <a:gd name="connsiteY51" fmla="*/ 1427480 h 3172460"/>
              <a:gd name="connsiteX52" fmla="*/ 8562300 w 8562300"/>
              <a:gd name="connsiteY52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992140 w 8562300"/>
              <a:gd name="connsiteY7" fmla="*/ 2458720 h 3172460"/>
              <a:gd name="connsiteX8" fmla="*/ 1244600 w 8562300"/>
              <a:gd name="connsiteY8" fmla="*/ 927100 h 3172460"/>
              <a:gd name="connsiteX9" fmla="*/ 1308100 w 8562300"/>
              <a:gd name="connsiteY9" fmla="*/ 457200 h 3172460"/>
              <a:gd name="connsiteX10" fmla="*/ 1473200 w 8562300"/>
              <a:gd name="connsiteY10" fmla="*/ 1143000 h 3172460"/>
              <a:gd name="connsiteX11" fmla="*/ 1536700 w 8562300"/>
              <a:gd name="connsiteY11" fmla="*/ 1689100 h 3172460"/>
              <a:gd name="connsiteX12" fmla="*/ 1714500 w 8562300"/>
              <a:gd name="connsiteY12" fmla="*/ 2755900 h 3172460"/>
              <a:gd name="connsiteX13" fmla="*/ 1841500 w 8562300"/>
              <a:gd name="connsiteY13" fmla="*/ 1511300 h 3172460"/>
              <a:gd name="connsiteX14" fmla="*/ 2082800 w 8562300"/>
              <a:gd name="connsiteY14" fmla="*/ 1130300 h 3172460"/>
              <a:gd name="connsiteX15" fmla="*/ 2146300 w 8562300"/>
              <a:gd name="connsiteY15" fmla="*/ 1600200 h 3172460"/>
              <a:gd name="connsiteX16" fmla="*/ 2286000 w 8562300"/>
              <a:gd name="connsiteY16" fmla="*/ 2425700 h 3172460"/>
              <a:gd name="connsiteX17" fmla="*/ 2400300 w 8562300"/>
              <a:gd name="connsiteY17" fmla="*/ 2006600 h 3172460"/>
              <a:gd name="connsiteX18" fmla="*/ 2667000 w 8562300"/>
              <a:gd name="connsiteY18" fmla="*/ 863600 h 3172460"/>
              <a:gd name="connsiteX19" fmla="*/ 2788845 w 8562300"/>
              <a:gd name="connsiteY19" fmla="*/ 2384552 h 3172460"/>
              <a:gd name="connsiteX20" fmla="*/ 3029141 w 8562300"/>
              <a:gd name="connsiteY20" fmla="*/ 1858264 h 3172460"/>
              <a:gd name="connsiteX21" fmla="*/ 3161297 w 8562300"/>
              <a:gd name="connsiteY21" fmla="*/ 2488692 h 3172460"/>
              <a:gd name="connsiteX22" fmla="*/ 3492500 w 8562300"/>
              <a:gd name="connsiteY22" fmla="*/ 1803400 h 3172460"/>
              <a:gd name="connsiteX23" fmla="*/ 3670300 w 8562300"/>
              <a:gd name="connsiteY23" fmla="*/ 2349500 h 3172460"/>
              <a:gd name="connsiteX24" fmla="*/ 3733800 w 8562300"/>
              <a:gd name="connsiteY24" fmla="*/ 2146300 h 3172460"/>
              <a:gd name="connsiteX25" fmla="*/ 3915743 w 8562300"/>
              <a:gd name="connsiteY25" fmla="*/ 0 h 3172460"/>
              <a:gd name="connsiteX26" fmla="*/ 4160600 w 8562300"/>
              <a:gd name="connsiteY26" fmla="*/ 1085850 h 3172460"/>
              <a:gd name="connsiteX27" fmla="*/ 4340000 w 8562300"/>
              <a:gd name="connsiteY27" fmla="*/ 3172460 h 3172460"/>
              <a:gd name="connsiteX28" fmla="*/ 4583450 w 8562300"/>
              <a:gd name="connsiteY28" fmla="*/ 1206500 h 3172460"/>
              <a:gd name="connsiteX29" fmla="*/ 4819727 w 8562300"/>
              <a:gd name="connsiteY29" fmla="*/ 823913 h 3172460"/>
              <a:gd name="connsiteX30" fmla="*/ 4915163 w 8562300"/>
              <a:gd name="connsiteY30" fmla="*/ 2379663 h 3172460"/>
              <a:gd name="connsiteX31" fmla="*/ 5095902 w 8562300"/>
              <a:gd name="connsiteY31" fmla="*/ 1730375 h 3172460"/>
              <a:gd name="connsiteX32" fmla="*/ 5364401 w 8562300"/>
              <a:gd name="connsiteY32" fmla="*/ 1149350 h 3172460"/>
              <a:gd name="connsiteX33" fmla="*/ 5486400 w 8562300"/>
              <a:gd name="connsiteY33" fmla="*/ 2400300 h 3172460"/>
              <a:gd name="connsiteX34" fmla="*/ 5562600 w 8562300"/>
              <a:gd name="connsiteY34" fmla="*/ 2133600 h 3172460"/>
              <a:gd name="connsiteX35" fmla="*/ 5816600 w 8562300"/>
              <a:gd name="connsiteY35" fmla="*/ 1574800 h 3172460"/>
              <a:gd name="connsiteX36" fmla="*/ 5969000 w 8562300"/>
              <a:gd name="connsiteY36" fmla="*/ 2070100 h 3172460"/>
              <a:gd name="connsiteX37" fmla="*/ 6054820 w 8562300"/>
              <a:gd name="connsiteY37" fmla="*/ 1518920 h 3172460"/>
              <a:gd name="connsiteX38" fmla="*/ 6197981 w 8562300"/>
              <a:gd name="connsiteY38" fmla="*/ 1224280 h 3172460"/>
              <a:gd name="connsiteX39" fmla="*/ 6362700 w 8562300"/>
              <a:gd name="connsiteY39" fmla="*/ 2540000 h 3172460"/>
              <a:gd name="connsiteX40" fmla="*/ 6540500 w 8562300"/>
              <a:gd name="connsiteY40" fmla="*/ 2705100 h 3172460"/>
              <a:gd name="connsiteX41" fmla="*/ 6761556 w 8562300"/>
              <a:gd name="connsiteY41" fmla="*/ 177800 h 3172460"/>
              <a:gd name="connsiteX42" fmla="*/ 6918845 w 8562300"/>
              <a:gd name="connsiteY42" fmla="*/ 675386 h 3172460"/>
              <a:gd name="connsiteX43" fmla="*/ 7175500 w 8562300"/>
              <a:gd name="connsiteY43" fmla="*/ 2590800 h 3172460"/>
              <a:gd name="connsiteX44" fmla="*/ 7327900 w 8562300"/>
              <a:gd name="connsiteY44" fmla="*/ 1511300 h 3172460"/>
              <a:gd name="connsiteX45" fmla="*/ 7569200 w 8562300"/>
              <a:gd name="connsiteY45" fmla="*/ 1155700 h 3172460"/>
              <a:gd name="connsiteX46" fmla="*/ 7632700 w 8562300"/>
              <a:gd name="connsiteY46" fmla="*/ 2095500 h 3172460"/>
              <a:gd name="connsiteX47" fmla="*/ 7747000 w 8562300"/>
              <a:gd name="connsiteY47" fmla="*/ 2425700 h 3172460"/>
              <a:gd name="connsiteX48" fmla="*/ 7835900 w 8562300"/>
              <a:gd name="connsiteY48" fmla="*/ 1866900 h 3172460"/>
              <a:gd name="connsiteX49" fmla="*/ 8115300 w 8562300"/>
              <a:gd name="connsiteY49" fmla="*/ 1155700 h 3172460"/>
              <a:gd name="connsiteX50" fmla="*/ 8255000 w 8562300"/>
              <a:gd name="connsiteY50" fmla="*/ 2070100 h 3172460"/>
              <a:gd name="connsiteX51" fmla="*/ 8409901 w 8562300"/>
              <a:gd name="connsiteY51" fmla="*/ 1427480 h 3172460"/>
              <a:gd name="connsiteX52" fmla="*/ 8562300 w 8562300"/>
              <a:gd name="connsiteY52" fmla="*/ 1238432 h 3172460"/>
              <a:gd name="connsiteX0" fmla="*/ 0 w 8604150"/>
              <a:gd name="connsiteY0" fmla="*/ 1149350 h 3172460"/>
              <a:gd name="connsiteX1" fmla="*/ 130750 w 8604150"/>
              <a:gd name="connsiteY1" fmla="*/ 1346200 h 3172460"/>
              <a:gd name="connsiteX2" fmla="*/ 194250 w 8604150"/>
              <a:gd name="connsiteY2" fmla="*/ 2019300 h 3172460"/>
              <a:gd name="connsiteX3" fmla="*/ 386671 w 8604150"/>
              <a:gd name="connsiteY3" fmla="*/ 1000760 h 3172460"/>
              <a:gd name="connsiteX4" fmla="*/ 473650 w 8604150"/>
              <a:gd name="connsiteY4" fmla="*/ 2743200 h 3172460"/>
              <a:gd name="connsiteX5" fmla="*/ 575250 w 8604150"/>
              <a:gd name="connsiteY5" fmla="*/ 2133600 h 3172460"/>
              <a:gd name="connsiteX6" fmla="*/ 918150 w 8604150"/>
              <a:gd name="connsiteY6" fmla="*/ 1511300 h 3172460"/>
              <a:gd name="connsiteX7" fmla="*/ 1033990 w 8604150"/>
              <a:gd name="connsiteY7" fmla="*/ 2458720 h 3172460"/>
              <a:gd name="connsiteX8" fmla="*/ 1286450 w 8604150"/>
              <a:gd name="connsiteY8" fmla="*/ 927100 h 3172460"/>
              <a:gd name="connsiteX9" fmla="*/ 1349950 w 8604150"/>
              <a:gd name="connsiteY9" fmla="*/ 457200 h 3172460"/>
              <a:gd name="connsiteX10" fmla="*/ 1515050 w 8604150"/>
              <a:gd name="connsiteY10" fmla="*/ 1143000 h 3172460"/>
              <a:gd name="connsiteX11" fmla="*/ 1578550 w 8604150"/>
              <a:gd name="connsiteY11" fmla="*/ 1689100 h 3172460"/>
              <a:gd name="connsiteX12" fmla="*/ 1756350 w 8604150"/>
              <a:gd name="connsiteY12" fmla="*/ 2755900 h 3172460"/>
              <a:gd name="connsiteX13" fmla="*/ 1883350 w 8604150"/>
              <a:gd name="connsiteY13" fmla="*/ 1511300 h 3172460"/>
              <a:gd name="connsiteX14" fmla="*/ 2124650 w 8604150"/>
              <a:gd name="connsiteY14" fmla="*/ 1130300 h 3172460"/>
              <a:gd name="connsiteX15" fmla="*/ 2188150 w 8604150"/>
              <a:gd name="connsiteY15" fmla="*/ 1600200 h 3172460"/>
              <a:gd name="connsiteX16" fmla="*/ 2327850 w 8604150"/>
              <a:gd name="connsiteY16" fmla="*/ 2425700 h 3172460"/>
              <a:gd name="connsiteX17" fmla="*/ 2442150 w 8604150"/>
              <a:gd name="connsiteY17" fmla="*/ 2006600 h 3172460"/>
              <a:gd name="connsiteX18" fmla="*/ 2708850 w 8604150"/>
              <a:gd name="connsiteY18" fmla="*/ 863600 h 3172460"/>
              <a:gd name="connsiteX19" fmla="*/ 2830695 w 8604150"/>
              <a:gd name="connsiteY19" fmla="*/ 2384552 h 3172460"/>
              <a:gd name="connsiteX20" fmla="*/ 3070991 w 8604150"/>
              <a:gd name="connsiteY20" fmla="*/ 1858264 h 3172460"/>
              <a:gd name="connsiteX21" fmla="*/ 3203147 w 8604150"/>
              <a:gd name="connsiteY21" fmla="*/ 2488692 h 3172460"/>
              <a:gd name="connsiteX22" fmla="*/ 3534350 w 8604150"/>
              <a:gd name="connsiteY22" fmla="*/ 1803400 h 3172460"/>
              <a:gd name="connsiteX23" fmla="*/ 3712150 w 8604150"/>
              <a:gd name="connsiteY23" fmla="*/ 2349500 h 3172460"/>
              <a:gd name="connsiteX24" fmla="*/ 3775650 w 8604150"/>
              <a:gd name="connsiteY24" fmla="*/ 2146300 h 3172460"/>
              <a:gd name="connsiteX25" fmla="*/ 3957593 w 8604150"/>
              <a:gd name="connsiteY25" fmla="*/ 0 h 3172460"/>
              <a:gd name="connsiteX26" fmla="*/ 4202450 w 8604150"/>
              <a:gd name="connsiteY26" fmla="*/ 1085850 h 3172460"/>
              <a:gd name="connsiteX27" fmla="*/ 4381850 w 8604150"/>
              <a:gd name="connsiteY27" fmla="*/ 3172460 h 3172460"/>
              <a:gd name="connsiteX28" fmla="*/ 4625300 w 8604150"/>
              <a:gd name="connsiteY28" fmla="*/ 1206500 h 3172460"/>
              <a:gd name="connsiteX29" fmla="*/ 4861577 w 8604150"/>
              <a:gd name="connsiteY29" fmla="*/ 823913 h 3172460"/>
              <a:gd name="connsiteX30" fmla="*/ 4957013 w 8604150"/>
              <a:gd name="connsiteY30" fmla="*/ 2379663 h 3172460"/>
              <a:gd name="connsiteX31" fmla="*/ 5137752 w 8604150"/>
              <a:gd name="connsiteY31" fmla="*/ 1730375 h 3172460"/>
              <a:gd name="connsiteX32" fmla="*/ 5406251 w 8604150"/>
              <a:gd name="connsiteY32" fmla="*/ 1149350 h 3172460"/>
              <a:gd name="connsiteX33" fmla="*/ 5528250 w 8604150"/>
              <a:gd name="connsiteY33" fmla="*/ 2400300 h 3172460"/>
              <a:gd name="connsiteX34" fmla="*/ 5604450 w 8604150"/>
              <a:gd name="connsiteY34" fmla="*/ 2133600 h 3172460"/>
              <a:gd name="connsiteX35" fmla="*/ 5858450 w 8604150"/>
              <a:gd name="connsiteY35" fmla="*/ 1574800 h 3172460"/>
              <a:gd name="connsiteX36" fmla="*/ 6010850 w 8604150"/>
              <a:gd name="connsiteY36" fmla="*/ 2070100 h 3172460"/>
              <a:gd name="connsiteX37" fmla="*/ 6096670 w 8604150"/>
              <a:gd name="connsiteY37" fmla="*/ 1518920 h 3172460"/>
              <a:gd name="connsiteX38" fmla="*/ 6239831 w 8604150"/>
              <a:gd name="connsiteY38" fmla="*/ 1224280 h 3172460"/>
              <a:gd name="connsiteX39" fmla="*/ 6404550 w 8604150"/>
              <a:gd name="connsiteY39" fmla="*/ 2540000 h 3172460"/>
              <a:gd name="connsiteX40" fmla="*/ 6582350 w 8604150"/>
              <a:gd name="connsiteY40" fmla="*/ 2705100 h 3172460"/>
              <a:gd name="connsiteX41" fmla="*/ 6803406 w 8604150"/>
              <a:gd name="connsiteY41" fmla="*/ 177800 h 3172460"/>
              <a:gd name="connsiteX42" fmla="*/ 6960695 w 8604150"/>
              <a:gd name="connsiteY42" fmla="*/ 675386 h 3172460"/>
              <a:gd name="connsiteX43" fmla="*/ 7217350 w 8604150"/>
              <a:gd name="connsiteY43" fmla="*/ 2590800 h 3172460"/>
              <a:gd name="connsiteX44" fmla="*/ 7369750 w 8604150"/>
              <a:gd name="connsiteY44" fmla="*/ 1511300 h 3172460"/>
              <a:gd name="connsiteX45" fmla="*/ 7611050 w 8604150"/>
              <a:gd name="connsiteY45" fmla="*/ 1155700 h 3172460"/>
              <a:gd name="connsiteX46" fmla="*/ 7674550 w 8604150"/>
              <a:gd name="connsiteY46" fmla="*/ 2095500 h 3172460"/>
              <a:gd name="connsiteX47" fmla="*/ 7788850 w 8604150"/>
              <a:gd name="connsiteY47" fmla="*/ 2425700 h 3172460"/>
              <a:gd name="connsiteX48" fmla="*/ 7877750 w 8604150"/>
              <a:gd name="connsiteY48" fmla="*/ 1866900 h 3172460"/>
              <a:gd name="connsiteX49" fmla="*/ 8157150 w 8604150"/>
              <a:gd name="connsiteY49" fmla="*/ 1155700 h 3172460"/>
              <a:gd name="connsiteX50" fmla="*/ 8296850 w 8604150"/>
              <a:gd name="connsiteY50" fmla="*/ 2070100 h 3172460"/>
              <a:gd name="connsiteX51" fmla="*/ 8451751 w 8604150"/>
              <a:gd name="connsiteY51" fmla="*/ 1427480 h 3172460"/>
              <a:gd name="connsiteX52" fmla="*/ 8604150 w 8604150"/>
              <a:gd name="connsiteY52" fmla="*/ 1238432 h 31724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534350 w 8604150"/>
              <a:gd name="connsiteY22" fmla="*/ 18034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06251 w 8604150"/>
              <a:gd name="connsiteY32" fmla="*/ 11493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534350 w 8604150"/>
              <a:gd name="connsiteY22" fmla="*/ 18034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10550 w 8604150"/>
              <a:gd name="connsiteY24" fmla="*/ 208915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10550 w 8604150"/>
              <a:gd name="connsiteY24" fmla="*/ 208915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710550 w 8604150"/>
              <a:gd name="connsiteY24" fmla="*/ 208915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654750 w 8604150"/>
              <a:gd name="connsiteY24" fmla="*/ 212090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654750 w 8604150"/>
              <a:gd name="connsiteY24" fmla="*/ 2120900 h 3261360"/>
              <a:gd name="connsiteX25" fmla="*/ 39808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67439 w 8604150"/>
              <a:gd name="connsiteY22" fmla="*/ 231775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62789 w 8604150"/>
              <a:gd name="connsiteY22" fmla="*/ 24130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81390 w 8604150"/>
              <a:gd name="connsiteY22" fmla="*/ 24638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281390 w 8604150"/>
              <a:gd name="connsiteY22" fmla="*/ 24638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747751 w 8604150"/>
              <a:gd name="connsiteY25" fmla="*/ 21399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614500 w 8604150"/>
              <a:gd name="connsiteY24" fmla="*/ 238760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59401 w 8604150"/>
              <a:gd name="connsiteY25" fmla="*/ 2086768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62888 w 8604150"/>
              <a:gd name="connsiteY25" fmla="*/ 2079625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445999 w 8604150"/>
              <a:gd name="connsiteY22" fmla="*/ 1854200 h 3261360"/>
              <a:gd name="connsiteX23" fmla="*/ 3549399 w 8604150"/>
              <a:gd name="connsiteY23" fmla="*/ 2381250 h 3261360"/>
              <a:gd name="connsiteX24" fmla="*/ 3662888 w 8604150"/>
              <a:gd name="connsiteY24" fmla="*/ 2079625 h 3261360"/>
              <a:gd name="connsiteX25" fmla="*/ 39808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604150" h="3261360">
                <a:moveTo>
                  <a:pt x="0" y="1149350"/>
                </a:moveTo>
                <a:lnTo>
                  <a:pt x="130750" y="1346200"/>
                </a:lnTo>
                <a:lnTo>
                  <a:pt x="194250" y="2019300"/>
                </a:lnTo>
                <a:lnTo>
                  <a:pt x="386671" y="1000760"/>
                </a:lnTo>
                <a:lnTo>
                  <a:pt x="473650" y="2743200"/>
                </a:lnTo>
                <a:lnTo>
                  <a:pt x="575250" y="2133600"/>
                </a:lnTo>
                <a:lnTo>
                  <a:pt x="918150" y="1511300"/>
                </a:lnTo>
                <a:lnTo>
                  <a:pt x="1033990" y="2458720"/>
                </a:lnTo>
                <a:lnTo>
                  <a:pt x="1286450" y="927100"/>
                </a:lnTo>
                <a:lnTo>
                  <a:pt x="1349950" y="457200"/>
                </a:lnTo>
                <a:lnTo>
                  <a:pt x="1515050" y="1143000"/>
                </a:lnTo>
                <a:lnTo>
                  <a:pt x="1578550" y="1689100"/>
                </a:lnTo>
                <a:lnTo>
                  <a:pt x="1756350" y="2755900"/>
                </a:lnTo>
                <a:lnTo>
                  <a:pt x="1883350" y="1511300"/>
                </a:lnTo>
                <a:lnTo>
                  <a:pt x="2124650" y="1130300"/>
                </a:lnTo>
                <a:lnTo>
                  <a:pt x="2188150" y="1600200"/>
                </a:lnTo>
                <a:lnTo>
                  <a:pt x="2327850" y="2425700"/>
                </a:lnTo>
                <a:lnTo>
                  <a:pt x="2442150" y="2006600"/>
                </a:lnTo>
                <a:lnTo>
                  <a:pt x="2708850" y="863600"/>
                </a:lnTo>
                <a:lnTo>
                  <a:pt x="2830695" y="2384552"/>
                </a:lnTo>
                <a:lnTo>
                  <a:pt x="3070991" y="1858264"/>
                </a:lnTo>
                <a:lnTo>
                  <a:pt x="3189197" y="2475992"/>
                </a:lnTo>
                <a:lnTo>
                  <a:pt x="3445999" y="1854200"/>
                </a:lnTo>
                <a:lnTo>
                  <a:pt x="3549399" y="2381250"/>
                </a:lnTo>
                <a:lnTo>
                  <a:pt x="3662888" y="2079625"/>
                </a:lnTo>
                <a:lnTo>
                  <a:pt x="3980843" y="0"/>
                </a:lnTo>
                <a:lnTo>
                  <a:pt x="4202450" y="1085850"/>
                </a:lnTo>
                <a:lnTo>
                  <a:pt x="4381850" y="3261360"/>
                </a:lnTo>
                <a:lnTo>
                  <a:pt x="4625300" y="1206500"/>
                </a:lnTo>
                <a:lnTo>
                  <a:pt x="4861577" y="823913"/>
                </a:lnTo>
                <a:lnTo>
                  <a:pt x="4957013" y="2379663"/>
                </a:lnTo>
                <a:lnTo>
                  <a:pt x="5137752" y="1730375"/>
                </a:lnTo>
                <a:lnTo>
                  <a:pt x="5424851" y="958850"/>
                </a:lnTo>
                <a:lnTo>
                  <a:pt x="5528250" y="2400300"/>
                </a:lnTo>
                <a:lnTo>
                  <a:pt x="5604450" y="2133600"/>
                </a:lnTo>
                <a:lnTo>
                  <a:pt x="5858450" y="1574800"/>
                </a:lnTo>
                <a:lnTo>
                  <a:pt x="6010850" y="2070100"/>
                </a:lnTo>
                <a:lnTo>
                  <a:pt x="6096670" y="1518920"/>
                </a:lnTo>
                <a:lnTo>
                  <a:pt x="6239831" y="1224280"/>
                </a:lnTo>
                <a:lnTo>
                  <a:pt x="6404550" y="2540000"/>
                </a:lnTo>
                <a:lnTo>
                  <a:pt x="6582350" y="2705100"/>
                </a:lnTo>
                <a:lnTo>
                  <a:pt x="6803406" y="177800"/>
                </a:lnTo>
                <a:lnTo>
                  <a:pt x="6960695" y="675386"/>
                </a:lnTo>
                <a:lnTo>
                  <a:pt x="7217350" y="2590800"/>
                </a:lnTo>
                <a:lnTo>
                  <a:pt x="7369750" y="1511300"/>
                </a:lnTo>
                <a:lnTo>
                  <a:pt x="7611050" y="1155700"/>
                </a:lnTo>
                <a:lnTo>
                  <a:pt x="7674550" y="2095500"/>
                </a:lnTo>
                <a:lnTo>
                  <a:pt x="7788850" y="2425700"/>
                </a:lnTo>
                <a:lnTo>
                  <a:pt x="7877750" y="1866900"/>
                </a:lnTo>
                <a:lnTo>
                  <a:pt x="8157150" y="1155700"/>
                </a:lnTo>
                <a:lnTo>
                  <a:pt x="8296850" y="2070100"/>
                </a:lnTo>
                <a:lnTo>
                  <a:pt x="8451751" y="1427480"/>
                </a:lnTo>
                <a:lnTo>
                  <a:pt x="8604150" y="1238432"/>
                </a:lnTo>
              </a:path>
            </a:pathLst>
          </a:custGeom>
          <a:noFill/>
          <a:ln>
            <a:solidFill>
              <a:schemeClr val="bg1">
                <a:lumMod val="85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>
            <a:spLocks noChangeAspect="1"/>
          </p:cNvSpPr>
          <p:nvPr/>
        </p:nvSpPr>
        <p:spPr>
          <a:xfrm rot="9240000">
            <a:off x="12691140" y="812457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>
            <a:spLocks noChangeAspect="1"/>
          </p:cNvSpPr>
          <p:nvPr/>
        </p:nvSpPr>
        <p:spPr>
          <a:xfrm rot="9240000">
            <a:off x="12398838" y="695358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>
            <a:spLocks noChangeAspect="1"/>
          </p:cNvSpPr>
          <p:nvPr/>
        </p:nvSpPr>
        <p:spPr>
          <a:xfrm rot="9240000">
            <a:off x="11162921" y="1091272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>
            <a:spLocks noChangeAspect="1"/>
          </p:cNvSpPr>
          <p:nvPr/>
        </p:nvSpPr>
        <p:spPr>
          <a:xfrm rot="9240000">
            <a:off x="10477061" y="1928092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>
            <a:spLocks noChangeAspect="1"/>
          </p:cNvSpPr>
          <p:nvPr/>
        </p:nvSpPr>
        <p:spPr>
          <a:xfrm rot="9240000">
            <a:off x="11076870" y="2529481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>
            <a:spLocks noChangeAspect="1"/>
          </p:cNvSpPr>
          <p:nvPr/>
        </p:nvSpPr>
        <p:spPr>
          <a:xfrm rot="9240000">
            <a:off x="9732300" y="1797547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>
            <a:spLocks noChangeAspect="1"/>
          </p:cNvSpPr>
          <p:nvPr/>
        </p:nvSpPr>
        <p:spPr>
          <a:xfrm rot="9240000">
            <a:off x="9576098" y="2367521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>
            <a:spLocks noChangeAspect="1"/>
          </p:cNvSpPr>
          <p:nvPr/>
        </p:nvSpPr>
        <p:spPr>
          <a:xfrm rot="9240000">
            <a:off x="8850409" y="3079036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>
            <a:spLocks noChangeAspect="1"/>
          </p:cNvSpPr>
          <p:nvPr/>
        </p:nvSpPr>
        <p:spPr>
          <a:xfrm rot="9240000">
            <a:off x="7426765" y="4942957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>
            <a:spLocks noChangeAspect="1"/>
          </p:cNvSpPr>
          <p:nvPr/>
        </p:nvSpPr>
        <p:spPr>
          <a:xfrm rot="9240000">
            <a:off x="6520081" y="3921850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>
            <a:spLocks noChangeAspect="1"/>
          </p:cNvSpPr>
          <p:nvPr/>
        </p:nvSpPr>
        <p:spPr>
          <a:xfrm rot="9240000">
            <a:off x="5830658" y="4079319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>
            <a:spLocks noChangeAspect="1"/>
          </p:cNvSpPr>
          <p:nvPr/>
        </p:nvSpPr>
        <p:spPr>
          <a:xfrm rot="9240000">
            <a:off x="5683680" y="4668209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>
            <a:spLocks noChangeAspect="1"/>
          </p:cNvSpPr>
          <p:nvPr/>
        </p:nvSpPr>
        <p:spPr>
          <a:xfrm rot="9240000">
            <a:off x="4776061" y="4915070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>
            <a:spLocks noChangeAspect="1"/>
          </p:cNvSpPr>
          <p:nvPr/>
        </p:nvSpPr>
        <p:spPr>
          <a:xfrm rot="9240000">
            <a:off x="3493059" y="4816451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>
            <a:spLocks noChangeAspect="1"/>
          </p:cNvSpPr>
          <p:nvPr/>
        </p:nvSpPr>
        <p:spPr>
          <a:xfrm rot="9240000">
            <a:off x="3435833" y="5240246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>
            <a:spLocks noChangeAspect="1"/>
          </p:cNvSpPr>
          <p:nvPr/>
        </p:nvSpPr>
        <p:spPr>
          <a:xfrm rot="9240000">
            <a:off x="3159242" y="6783093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>
            <a:spLocks noChangeAspect="1"/>
          </p:cNvSpPr>
          <p:nvPr/>
        </p:nvSpPr>
        <p:spPr>
          <a:xfrm rot="9240000">
            <a:off x="2656611" y="6348214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>
            <a:spLocks noChangeAspect="1"/>
          </p:cNvSpPr>
          <p:nvPr/>
        </p:nvSpPr>
        <p:spPr>
          <a:xfrm rot="9240000">
            <a:off x="1618648" y="5749180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>
            <a:spLocks noChangeAspect="1"/>
          </p:cNvSpPr>
          <p:nvPr/>
        </p:nvSpPr>
        <p:spPr>
          <a:xfrm rot="9240000">
            <a:off x="1455319" y="6330720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>
            <a:spLocks noChangeAspect="1"/>
          </p:cNvSpPr>
          <p:nvPr/>
        </p:nvSpPr>
        <p:spPr>
          <a:xfrm rot="9240000">
            <a:off x="641834" y="6705133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>
            <a:spLocks noChangeAspect="1"/>
          </p:cNvSpPr>
          <p:nvPr/>
        </p:nvSpPr>
        <p:spPr>
          <a:xfrm rot="9240000">
            <a:off x="53698" y="6612065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>
            <a:spLocks noChangeAspect="1"/>
          </p:cNvSpPr>
          <p:nvPr/>
        </p:nvSpPr>
        <p:spPr>
          <a:xfrm rot="9240000">
            <a:off x="-70051" y="6927832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>
            <a:spLocks noChangeAspect="1"/>
          </p:cNvSpPr>
          <p:nvPr/>
        </p:nvSpPr>
        <p:spPr>
          <a:xfrm rot="9240000">
            <a:off x="12218564" y="1277075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>
            <a:spLocks noChangeAspect="1"/>
          </p:cNvSpPr>
          <p:nvPr/>
        </p:nvSpPr>
        <p:spPr>
          <a:xfrm rot="9240000">
            <a:off x="11953858" y="9945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>
            <a:spLocks noChangeAspect="1"/>
          </p:cNvSpPr>
          <p:nvPr/>
        </p:nvSpPr>
        <p:spPr>
          <a:xfrm rot="9240000">
            <a:off x="11165510" y="-559079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>
            <a:spLocks noChangeAspect="1"/>
          </p:cNvSpPr>
          <p:nvPr/>
        </p:nvSpPr>
        <p:spPr>
          <a:xfrm rot="9240000">
            <a:off x="11336394" y="157855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>
            <a:spLocks noChangeAspect="1"/>
          </p:cNvSpPr>
          <p:nvPr/>
        </p:nvSpPr>
        <p:spPr>
          <a:xfrm rot="9240000">
            <a:off x="10481862" y="140017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>
            <a:spLocks noChangeAspect="1"/>
          </p:cNvSpPr>
          <p:nvPr/>
        </p:nvSpPr>
        <p:spPr>
          <a:xfrm rot="9240000">
            <a:off x="9260694" y="341863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>
            <a:spLocks noChangeAspect="1"/>
          </p:cNvSpPr>
          <p:nvPr/>
        </p:nvSpPr>
        <p:spPr>
          <a:xfrm rot="9240000">
            <a:off x="8592535" y="1118972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>
            <a:spLocks noChangeAspect="1"/>
          </p:cNvSpPr>
          <p:nvPr/>
        </p:nvSpPr>
        <p:spPr>
          <a:xfrm rot="9240000">
            <a:off x="7867366" y="1517354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>
            <a:spLocks noChangeAspect="1"/>
          </p:cNvSpPr>
          <p:nvPr/>
        </p:nvSpPr>
        <p:spPr>
          <a:xfrm rot="9240000">
            <a:off x="7794102" y="2266106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>
            <a:spLocks noChangeAspect="1"/>
          </p:cNvSpPr>
          <p:nvPr/>
        </p:nvSpPr>
        <p:spPr>
          <a:xfrm rot="9240000">
            <a:off x="7286551" y="1679318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>
            <a:spLocks noChangeAspect="1"/>
          </p:cNvSpPr>
          <p:nvPr/>
        </p:nvSpPr>
        <p:spPr>
          <a:xfrm rot="9240000">
            <a:off x="7234396" y="2543351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>
            <a:spLocks noChangeAspect="1"/>
          </p:cNvSpPr>
          <p:nvPr/>
        </p:nvSpPr>
        <p:spPr>
          <a:xfrm rot="9240000">
            <a:off x="6803768" y="2051008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>
            <a:spLocks noChangeAspect="1"/>
          </p:cNvSpPr>
          <p:nvPr/>
        </p:nvSpPr>
        <p:spPr>
          <a:xfrm rot="9240000">
            <a:off x="6790808" y="2454274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>
            <a:spLocks noChangeAspect="1"/>
          </p:cNvSpPr>
          <p:nvPr/>
        </p:nvSpPr>
        <p:spPr>
          <a:xfrm rot="9240000">
            <a:off x="5102317" y="1684438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>
            <a:spLocks noChangeAspect="1"/>
          </p:cNvSpPr>
          <p:nvPr/>
        </p:nvSpPr>
        <p:spPr>
          <a:xfrm rot="9240000">
            <a:off x="4719091" y="3057088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>
            <a:spLocks noChangeAspect="1"/>
          </p:cNvSpPr>
          <p:nvPr/>
        </p:nvSpPr>
        <p:spPr>
          <a:xfrm rot="9240000">
            <a:off x="4795785" y="3868916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>
            <a:spLocks noChangeAspect="1"/>
          </p:cNvSpPr>
          <p:nvPr/>
        </p:nvSpPr>
        <p:spPr>
          <a:xfrm rot="9240000">
            <a:off x="3865653" y="3449074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>
            <a:spLocks noChangeAspect="1"/>
          </p:cNvSpPr>
          <p:nvPr/>
        </p:nvSpPr>
        <p:spPr>
          <a:xfrm rot="9240000">
            <a:off x="3895020" y="3802540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>
            <a:spLocks noChangeAspect="1"/>
          </p:cNvSpPr>
          <p:nvPr/>
        </p:nvSpPr>
        <p:spPr>
          <a:xfrm rot="9240000">
            <a:off x="3810654" y="4572160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>
            <a:spLocks noChangeAspect="1"/>
          </p:cNvSpPr>
          <p:nvPr/>
        </p:nvSpPr>
        <p:spPr>
          <a:xfrm rot="9240000">
            <a:off x="3321660" y="4150850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>
            <a:spLocks noChangeAspect="1"/>
          </p:cNvSpPr>
          <p:nvPr/>
        </p:nvSpPr>
        <p:spPr>
          <a:xfrm rot="9240000">
            <a:off x="2499070" y="3930556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>
            <a:spLocks noChangeAspect="1"/>
          </p:cNvSpPr>
          <p:nvPr/>
        </p:nvSpPr>
        <p:spPr>
          <a:xfrm rot="9240000">
            <a:off x="2141951" y="3879123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>
            <a:spLocks noChangeAspect="1"/>
          </p:cNvSpPr>
          <p:nvPr/>
        </p:nvSpPr>
        <p:spPr>
          <a:xfrm rot="9240000">
            <a:off x="1263127" y="4450783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/>
        </p:nvSpPr>
        <p:spPr>
          <a:xfrm rot="9240000">
            <a:off x="844080" y="5326253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>
            <a:spLocks noChangeAspect="1"/>
          </p:cNvSpPr>
          <p:nvPr/>
        </p:nvSpPr>
        <p:spPr>
          <a:xfrm rot="9240000">
            <a:off x="505426" y="5050842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>
            <a:spLocks noChangeAspect="1"/>
          </p:cNvSpPr>
          <p:nvPr/>
        </p:nvSpPr>
        <p:spPr>
          <a:xfrm rot="9240000">
            <a:off x="672017" y="5726244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>
            <a:spLocks noChangeAspect="1"/>
          </p:cNvSpPr>
          <p:nvPr/>
        </p:nvSpPr>
        <p:spPr>
          <a:xfrm rot="9240000">
            <a:off x="-55150" y="5806324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5" name="组合 304"/>
          <p:cNvGrpSpPr/>
          <p:nvPr/>
        </p:nvGrpSpPr>
        <p:grpSpPr>
          <a:xfrm rot="-660000">
            <a:off x="1463985" y="1292193"/>
            <a:ext cx="9536584" cy="3869302"/>
            <a:chOff x="227125" y="973396"/>
            <a:chExt cx="11749672" cy="4767223"/>
          </a:xfrm>
        </p:grpSpPr>
        <p:sp>
          <p:nvSpPr>
            <p:cNvPr id="306" name="任意多边形 305"/>
            <p:cNvSpPr/>
            <p:nvPr/>
          </p:nvSpPr>
          <p:spPr>
            <a:xfrm rot="9900000">
              <a:off x="227125" y="1798529"/>
              <a:ext cx="11749672" cy="3261372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>
              <a:spLocks noChangeAspect="1"/>
            </p:cNvSpPr>
            <p:nvPr/>
          </p:nvSpPr>
          <p:spPr>
            <a:xfrm rot="9900000">
              <a:off x="11866810" y="233222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/>
            <p:cNvSpPr>
              <a:spLocks noChangeAspect="1"/>
            </p:cNvSpPr>
            <p:nvPr/>
          </p:nvSpPr>
          <p:spPr>
            <a:xfrm rot="9900000">
              <a:off x="11647240" y="2190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/>
            <p:cNvSpPr>
              <a:spLocks noChangeAspect="1"/>
            </p:cNvSpPr>
            <p:nvPr/>
          </p:nvSpPr>
          <p:spPr>
            <a:xfrm rot="9900000">
              <a:off x="10577766" y="23173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/>
            <p:cNvSpPr>
              <a:spLocks noChangeAspect="1"/>
            </p:cNvSpPr>
            <p:nvPr/>
          </p:nvSpPr>
          <p:spPr>
            <a:xfrm rot="9900000">
              <a:off x="9886560" y="2890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/>
            <p:cNvSpPr>
              <a:spLocks noChangeAspect="1"/>
            </p:cNvSpPr>
            <p:nvPr/>
          </p:nvSpPr>
          <p:spPr>
            <a:xfrm rot="9900000">
              <a:off x="10279940" y="347531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/>
            <p:cNvSpPr>
              <a:spLocks noChangeAspect="1"/>
            </p:cNvSpPr>
            <p:nvPr/>
          </p:nvSpPr>
          <p:spPr>
            <a:xfrm rot="9900000">
              <a:off x="9300543" y="266617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/>
            <p:cNvSpPr>
              <a:spLocks noChangeAspect="1"/>
            </p:cNvSpPr>
            <p:nvPr/>
          </p:nvSpPr>
          <p:spPr>
            <a:xfrm rot="9900000">
              <a:off x="9083051" y="310574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/>
            <p:cNvSpPr>
              <a:spLocks noChangeAspect="1"/>
            </p:cNvSpPr>
            <p:nvPr/>
          </p:nvSpPr>
          <p:spPr>
            <a:xfrm rot="9900000">
              <a:off x="8379239" y="357044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椭圆 314"/>
            <p:cNvSpPr>
              <a:spLocks noChangeAspect="1"/>
            </p:cNvSpPr>
            <p:nvPr/>
          </p:nvSpPr>
          <p:spPr>
            <a:xfrm rot="9900000">
              <a:off x="6924395" y="48633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>
              <a:spLocks noChangeAspect="1"/>
            </p:cNvSpPr>
            <p:nvPr/>
          </p:nvSpPr>
          <p:spPr>
            <a:xfrm rot="9900000">
              <a:off x="6347493" y="38880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>
              <a:spLocks noChangeAspect="1"/>
            </p:cNvSpPr>
            <p:nvPr/>
          </p:nvSpPr>
          <p:spPr>
            <a:xfrm rot="9900000">
              <a:off x="5760951" y="390711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椭圆 317"/>
            <p:cNvSpPr>
              <a:spLocks noChangeAspect="1"/>
            </p:cNvSpPr>
            <p:nvPr/>
          </p:nvSpPr>
          <p:spPr>
            <a:xfrm rot="9900000">
              <a:off x="5547977" y="436355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椭圆 318"/>
            <p:cNvSpPr>
              <a:spLocks noChangeAspect="1"/>
            </p:cNvSpPr>
            <p:nvPr/>
          </p:nvSpPr>
          <p:spPr>
            <a:xfrm rot="9900000">
              <a:off x="4769538" y="44209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/>
            <p:cNvSpPr>
              <a:spLocks noChangeAspect="1"/>
            </p:cNvSpPr>
            <p:nvPr/>
          </p:nvSpPr>
          <p:spPr>
            <a:xfrm rot="9900000">
              <a:off x="3740015" y="4137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椭圆 320"/>
            <p:cNvSpPr>
              <a:spLocks noChangeAspect="1"/>
            </p:cNvSpPr>
            <p:nvPr/>
          </p:nvSpPr>
          <p:spPr>
            <a:xfrm rot="9900000">
              <a:off x="3626297" y="447360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椭圆 321"/>
            <p:cNvSpPr>
              <a:spLocks noChangeAspect="1"/>
            </p:cNvSpPr>
            <p:nvPr/>
          </p:nvSpPr>
          <p:spPr>
            <a:xfrm rot="9900000">
              <a:off x="3156684" y="568661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/>
            <p:cNvSpPr>
              <a:spLocks noChangeAspect="1"/>
            </p:cNvSpPr>
            <p:nvPr/>
          </p:nvSpPr>
          <p:spPr>
            <a:xfrm rot="9900000">
              <a:off x="2816099" y="525278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椭圆 323"/>
            <p:cNvSpPr>
              <a:spLocks noChangeAspect="1"/>
            </p:cNvSpPr>
            <p:nvPr/>
          </p:nvSpPr>
          <p:spPr>
            <a:xfrm rot="9900000">
              <a:off x="2065423" y="46004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椭圆 324"/>
            <p:cNvSpPr>
              <a:spLocks noChangeAspect="1"/>
            </p:cNvSpPr>
            <p:nvPr/>
          </p:nvSpPr>
          <p:spPr>
            <a:xfrm rot="9900000">
              <a:off x="1840293" y="504831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/>
            <p:cNvSpPr>
              <a:spLocks noChangeAspect="1"/>
            </p:cNvSpPr>
            <p:nvPr/>
          </p:nvSpPr>
          <p:spPr>
            <a:xfrm rot="9900000">
              <a:off x="1118339" y="52245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/>
            <p:cNvSpPr>
              <a:spLocks noChangeAspect="1"/>
            </p:cNvSpPr>
            <p:nvPr/>
          </p:nvSpPr>
          <p:spPr>
            <a:xfrm rot="9900000">
              <a:off x="653980" y="505556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椭圆 327"/>
            <p:cNvSpPr>
              <a:spLocks noChangeAspect="1"/>
            </p:cNvSpPr>
            <p:nvPr/>
          </p:nvSpPr>
          <p:spPr>
            <a:xfrm rot="9900000">
              <a:off x="503174" y="529318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椭圆 328"/>
            <p:cNvSpPr>
              <a:spLocks noChangeAspect="1"/>
            </p:cNvSpPr>
            <p:nvPr/>
          </p:nvSpPr>
          <p:spPr>
            <a:xfrm rot="9900000">
              <a:off x="11408279" y="26358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椭圆 329"/>
            <p:cNvSpPr>
              <a:spLocks noChangeAspect="1"/>
            </p:cNvSpPr>
            <p:nvPr/>
          </p:nvSpPr>
          <p:spPr>
            <a:xfrm rot="9900000">
              <a:off x="11393289" y="15617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椭圆 330"/>
            <p:cNvSpPr>
              <a:spLocks noChangeAspect="1"/>
            </p:cNvSpPr>
            <p:nvPr/>
          </p:nvSpPr>
          <p:spPr>
            <a:xfrm rot="9900000">
              <a:off x="10841196" y="97339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椭圆 331"/>
            <p:cNvSpPr>
              <a:spLocks noChangeAspect="1"/>
            </p:cNvSpPr>
            <p:nvPr/>
          </p:nvSpPr>
          <p:spPr>
            <a:xfrm rot="9900000">
              <a:off x="10866880" y="158447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椭圆 332"/>
            <p:cNvSpPr>
              <a:spLocks noChangeAspect="1"/>
            </p:cNvSpPr>
            <p:nvPr/>
          </p:nvSpPr>
          <p:spPr>
            <a:xfrm rot="9900000">
              <a:off x="10173601" y="14346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椭圆 333"/>
            <p:cNvSpPr>
              <a:spLocks noChangeAspect="1"/>
            </p:cNvSpPr>
            <p:nvPr/>
          </p:nvSpPr>
          <p:spPr>
            <a:xfrm rot="9900000">
              <a:off x="9146872" y="14056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椭圆 334"/>
            <p:cNvSpPr>
              <a:spLocks noChangeAspect="1"/>
            </p:cNvSpPr>
            <p:nvPr/>
          </p:nvSpPr>
          <p:spPr>
            <a:xfrm rot="9900000">
              <a:off x="8479540" y="1932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椭圆 335"/>
            <p:cNvSpPr>
              <a:spLocks noChangeAspect="1"/>
            </p:cNvSpPr>
            <p:nvPr/>
          </p:nvSpPr>
          <p:spPr>
            <a:xfrm rot="9900000">
              <a:off x="7825734" y="21426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椭圆 336"/>
            <p:cNvSpPr>
              <a:spLocks noChangeAspect="1"/>
            </p:cNvSpPr>
            <p:nvPr/>
          </p:nvSpPr>
          <p:spPr>
            <a:xfrm rot="9900000">
              <a:off x="7647494" y="274096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椭圆 337"/>
            <p:cNvSpPr>
              <a:spLocks noChangeAspect="1"/>
            </p:cNvSpPr>
            <p:nvPr/>
          </p:nvSpPr>
          <p:spPr>
            <a:xfrm rot="9900000">
              <a:off x="7326955" y="218259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/>
          </p:nvSpPr>
          <p:spPr>
            <a:xfrm rot="9900000">
              <a:off x="7147656" y="287818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/>
          </p:nvSpPr>
          <p:spPr>
            <a:xfrm rot="9900000">
              <a:off x="6874826" y="2408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/>
          </p:nvSpPr>
          <p:spPr>
            <a:xfrm rot="9900000">
              <a:off x="6800412" y="273538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/>
          </p:nvSpPr>
          <p:spPr>
            <a:xfrm rot="9900000">
              <a:off x="5546859" y="18409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/>
          </p:nvSpPr>
          <p:spPr>
            <a:xfrm rot="9900000">
              <a:off x="5017331" y="289839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/>
          </p:nvSpPr>
          <p:spPr>
            <a:xfrm rot="9900000">
              <a:off x="4951260" y="35718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/>
          </p:nvSpPr>
          <p:spPr>
            <a:xfrm rot="9900000">
              <a:off x="4260048" y="30825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/>
          </p:nvSpPr>
          <p:spPr>
            <a:xfrm rot="9900000">
              <a:off x="4228003" y="33751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/>
          </p:nvSpPr>
          <p:spPr>
            <a:xfrm rot="9900000">
              <a:off x="4037411" y="398873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/>
          </p:nvSpPr>
          <p:spPr>
            <a:xfrm rot="9900000">
              <a:off x="3705789" y="356810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/>
          </p:nvSpPr>
          <p:spPr>
            <a:xfrm rot="9900000">
              <a:off x="3070587" y="32583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椭圆 349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椭圆 350"/>
            <p:cNvSpPr>
              <a:spLocks noChangeAspect="1"/>
            </p:cNvSpPr>
            <p:nvPr/>
          </p:nvSpPr>
          <p:spPr>
            <a:xfrm rot="9900000">
              <a:off x="1981409" y="34864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椭圆 351"/>
            <p:cNvSpPr>
              <a:spLocks noChangeAspect="1"/>
            </p:cNvSpPr>
            <p:nvPr/>
          </p:nvSpPr>
          <p:spPr>
            <a:xfrm rot="9900000">
              <a:off x="1501428" y="41332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椭圆 352"/>
            <p:cNvSpPr>
              <a:spLocks noChangeAspect="1"/>
            </p:cNvSpPr>
            <p:nvPr/>
          </p:nvSpPr>
          <p:spPr>
            <a:xfrm rot="9900000">
              <a:off x="1269167" y="38552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椭圆 353"/>
            <p:cNvSpPr>
              <a:spLocks noChangeAspect="1"/>
            </p:cNvSpPr>
            <p:nvPr/>
          </p:nvSpPr>
          <p:spPr>
            <a:xfrm rot="9900000">
              <a:off x="1297928" y="44318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椭圆 354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椭圆 4"/>
          <p:cNvSpPr/>
          <p:nvPr/>
        </p:nvSpPr>
        <p:spPr>
          <a:xfrm>
            <a:off x="4081008" y="1415664"/>
            <a:ext cx="4026672" cy="4026672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3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52400">
              <a:srgbClr val="55E1DB">
                <a:alpha val="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249599" y="585498"/>
            <a:ext cx="5687004" cy="5687004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21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18191" y="-244668"/>
            <a:ext cx="7347336" cy="7347336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11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586783" y="-1074834"/>
            <a:ext cx="9007668" cy="9007668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8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755374" y="-1905000"/>
            <a:ext cx="10668000" cy="10668000"/>
          </a:xfrm>
          <a:prstGeom prst="ellipse">
            <a:avLst/>
          </a:prstGeom>
          <a:noFill/>
          <a:ln>
            <a:solidFill>
              <a:srgbClr val="55E1DB">
                <a:alpha val="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1" name="组合 370"/>
          <p:cNvGrpSpPr/>
          <p:nvPr/>
        </p:nvGrpSpPr>
        <p:grpSpPr>
          <a:xfrm>
            <a:off x="4866209" y="2200764"/>
            <a:ext cx="2459584" cy="2456474"/>
            <a:chOff x="5263519" y="2446438"/>
            <a:chExt cx="2049689" cy="2047097"/>
          </a:xfrm>
        </p:grpSpPr>
        <p:sp>
          <p:nvSpPr>
            <p:cNvPr id="359" name="弧形 358"/>
            <p:cNvSpPr>
              <a:spLocks noChangeAspect="1"/>
            </p:cNvSpPr>
            <p:nvPr/>
          </p:nvSpPr>
          <p:spPr>
            <a:xfrm>
              <a:off x="5263519" y="2446438"/>
              <a:ext cx="2042774" cy="2042774"/>
            </a:xfrm>
            <a:prstGeom prst="arc">
              <a:avLst>
                <a:gd name="adj1" fmla="val 7384090"/>
                <a:gd name="adj2" fmla="val 18257392"/>
              </a:avLst>
            </a:prstGeom>
            <a:ln w="19050">
              <a:solidFill>
                <a:srgbClr val="E837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弧形 359"/>
            <p:cNvSpPr>
              <a:spLocks noChangeAspect="1"/>
            </p:cNvSpPr>
            <p:nvPr/>
          </p:nvSpPr>
          <p:spPr>
            <a:xfrm>
              <a:off x="5270434" y="2450761"/>
              <a:ext cx="2042774" cy="2042774"/>
            </a:xfrm>
            <a:prstGeom prst="arc">
              <a:avLst>
                <a:gd name="adj1" fmla="val 18543935"/>
                <a:gd name="adj2" fmla="val 7243196"/>
              </a:avLst>
            </a:prstGeom>
            <a:ln>
              <a:solidFill>
                <a:srgbClr val="55E1D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24917" y="1957917"/>
            <a:ext cx="2942166" cy="2942166"/>
            <a:chOff x="4624917" y="1957917"/>
            <a:chExt cx="2942166" cy="2942166"/>
          </a:xfrm>
        </p:grpSpPr>
        <p:sp>
          <p:nvSpPr>
            <p:cNvPr id="373" name="弧形 372"/>
            <p:cNvSpPr/>
            <p:nvPr/>
          </p:nvSpPr>
          <p:spPr>
            <a:xfrm>
              <a:off x="4624917" y="1957917"/>
              <a:ext cx="2942166" cy="2942166"/>
            </a:xfrm>
            <a:prstGeom prst="arc">
              <a:avLst>
                <a:gd name="adj1" fmla="val 16163728"/>
                <a:gd name="adj2" fmla="val 6848510"/>
              </a:avLst>
            </a:prstGeom>
            <a:noFill/>
            <a:ln w="22225" cap="rnd">
              <a:solidFill>
                <a:schemeClr val="accent4"/>
              </a:solidFill>
              <a:round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椭圆 375"/>
            <p:cNvSpPr>
              <a:spLocks noChangeAspect="1"/>
            </p:cNvSpPr>
            <p:nvPr/>
          </p:nvSpPr>
          <p:spPr>
            <a:xfrm flipH="1">
              <a:off x="5468263" y="4749035"/>
              <a:ext cx="46800" cy="4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椭圆 376"/>
            <p:cNvSpPr>
              <a:spLocks noChangeAspect="1"/>
            </p:cNvSpPr>
            <p:nvPr/>
          </p:nvSpPr>
          <p:spPr>
            <a:xfrm flipV="1">
              <a:off x="5419438" y="4700210"/>
              <a:ext cx="140640" cy="14064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18393" y="2451393"/>
            <a:ext cx="1955214" cy="1955214"/>
            <a:chOff x="5118393" y="2451393"/>
            <a:chExt cx="1955214" cy="1955214"/>
          </a:xfrm>
        </p:grpSpPr>
        <p:sp>
          <p:nvSpPr>
            <p:cNvPr id="366" name="弧形 365"/>
            <p:cNvSpPr/>
            <p:nvPr/>
          </p:nvSpPr>
          <p:spPr>
            <a:xfrm>
              <a:off x="5118393" y="2451393"/>
              <a:ext cx="1955214" cy="1955214"/>
            </a:xfrm>
            <a:prstGeom prst="arc">
              <a:avLst>
                <a:gd name="adj1" fmla="val 16163728"/>
                <a:gd name="adj2" fmla="val 16160935"/>
              </a:avLst>
            </a:prstGeom>
            <a:blipFill dpi="0" rotWithShape="1">
              <a:blip r:embed="rId2"/>
              <a:srcRect/>
              <a:tile tx="0" ty="0" sx="100000" sy="100000" flip="none" algn="t"/>
            </a:blipFill>
            <a:ln w="22225" cap="rnd">
              <a:noFill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弧形 383"/>
            <p:cNvSpPr/>
            <p:nvPr/>
          </p:nvSpPr>
          <p:spPr>
            <a:xfrm>
              <a:off x="5118393" y="2451393"/>
              <a:ext cx="1955214" cy="1955214"/>
            </a:xfrm>
            <a:prstGeom prst="arc">
              <a:avLst>
                <a:gd name="adj1" fmla="val 16163728"/>
                <a:gd name="adj2" fmla="val 16160935"/>
              </a:avLst>
            </a:prstGeom>
            <a:solidFill>
              <a:srgbClr val="09152D">
                <a:alpha val="70000"/>
              </a:srgbClr>
            </a:solidFill>
            <a:ln w="2222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 smtClean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NE</a:t>
              </a:r>
              <a:endParaRPr lang="zh-CN" altLang="en-US" sz="66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endParaRPr>
            </a:p>
          </p:txBody>
        </p:sp>
      </p:grpSp>
      <p:cxnSp>
        <p:nvCxnSpPr>
          <p:cNvPr id="397" name="直接连接符 396"/>
          <p:cNvCxnSpPr/>
          <p:nvPr/>
        </p:nvCxnSpPr>
        <p:spPr>
          <a:xfrm flipH="1">
            <a:off x="4630373" y="1518893"/>
            <a:ext cx="2706651" cy="20434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/>
          <p:nvPr/>
        </p:nvCxnSpPr>
        <p:spPr>
          <a:xfrm flipH="1">
            <a:off x="5060450" y="3042558"/>
            <a:ext cx="2280586" cy="17217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9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1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5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xit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1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xit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3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xit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9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5" grpId="0" animBg="1"/>
      <p:bldP spid="12" grpId="0" animBg="1"/>
      <p:bldP spid="13" grpId="0" animBg="1"/>
      <p:bldP spid="14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 rot="9600000" flipH="1">
            <a:off x="5148072" y="3197352"/>
            <a:ext cx="1895856" cy="463296"/>
          </a:xfrm>
          <a:prstGeom prst="ellipse">
            <a:avLst/>
          </a:prstGeom>
          <a:solidFill>
            <a:srgbClr val="09152D"/>
          </a:solidFill>
          <a:ln w="19050">
            <a:solidFill>
              <a:srgbClr val="55E1DB"/>
            </a:solidFill>
          </a:ln>
          <a:effectLst>
            <a:glow rad="127000">
              <a:srgbClr val="55E1DB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9600000" flipH="1">
            <a:off x="4274254" y="2983814"/>
            <a:ext cx="3643492" cy="890371"/>
          </a:xfrm>
          <a:prstGeom prst="ellipse">
            <a:avLst/>
          </a:prstGeom>
          <a:noFill/>
          <a:ln w="9525" cap="flat" cmpd="sng" algn="ctr">
            <a:solidFill>
              <a:srgbClr val="55E1DB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27000">
              <a:srgbClr val="55E1DB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rot="9600000" flipH="1">
            <a:off x="3400436" y="2770277"/>
            <a:ext cx="5391128" cy="1317446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69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rot="9600000" flipH="1">
            <a:off x="2526618" y="2556739"/>
            <a:ext cx="7138764" cy="1744521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4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 rot="9600000" flipH="1">
            <a:off x="1652800" y="2343202"/>
            <a:ext cx="8886400" cy="2171596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2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 rot="9600000" flipH="1">
            <a:off x="778982" y="2129665"/>
            <a:ext cx="10634036" cy="2598671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12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 rot="9600000" flipH="1">
            <a:off x="-94836" y="1916127"/>
            <a:ext cx="12381672" cy="3025746"/>
          </a:xfrm>
          <a:prstGeom prst="ellipse">
            <a:avLst/>
          </a:prstGeom>
          <a:noFill/>
          <a:ln w="12700">
            <a:solidFill>
              <a:srgbClr val="55E1DB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9600000" flipH="1">
            <a:off x="5993795" y="3404024"/>
            <a:ext cx="204410" cy="49952"/>
          </a:xfrm>
          <a:prstGeom prst="ellipse">
            <a:avLst/>
          </a:prstGeom>
          <a:solidFill>
            <a:srgbClr val="55E1DB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5156455" y="-329184"/>
            <a:ext cx="939545" cy="3758184"/>
          </a:xfrm>
          <a:prstGeom prst="line">
            <a:avLst/>
          </a:prstGeom>
          <a:ln w="22225">
            <a:solidFill>
              <a:schemeClr val="bg1"/>
            </a:soli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423821" y="304800"/>
            <a:ext cx="554069" cy="2216277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387245" y="1097280"/>
            <a:ext cx="483584" cy="1934337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895850" y="-182546"/>
            <a:ext cx="456819" cy="1827278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6193536" y="3663696"/>
            <a:ext cx="939545" cy="3758184"/>
          </a:xfrm>
          <a:prstGeom prst="line">
            <a:avLst/>
          </a:prstGeom>
          <a:ln w="22225">
            <a:solidFill>
              <a:schemeClr val="bg1"/>
            </a:soli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782467" y="4821936"/>
            <a:ext cx="554069" cy="2216277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477667" y="4309872"/>
            <a:ext cx="483584" cy="1934337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461760" y="5394960"/>
            <a:ext cx="456819" cy="1827278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9255342" y="2058978"/>
            <a:ext cx="294604" cy="294604"/>
          </a:xfrm>
          <a:prstGeom prst="ellipse">
            <a:avLst/>
          </a:prstGeom>
          <a:solidFill>
            <a:srgbClr val="E83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005204" y="5113908"/>
            <a:ext cx="201296" cy="201296"/>
          </a:xfrm>
          <a:prstGeom prst="ellipse">
            <a:avLst/>
          </a:prstGeom>
          <a:solidFill>
            <a:srgbClr val="09152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V="1">
            <a:off x="5480050" y="5162550"/>
            <a:ext cx="114300" cy="1143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6" name="组合 185"/>
          <p:cNvGrpSpPr/>
          <p:nvPr/>
        </p:nvGrpSpPr>
        <p:grpSpPr>
          <a:xfrm rot="20970869">
            <a:off x="-1355532" y="-1628938"/>
            <a:ext cx="7461278" cy="3027282"/>
            <a:chOff x="227125" y="973396"/>
            <a:chExt cx="11749672" cy="4767223"/>
          </a:xfrm>
        </p:grpSpPr>
        <p:sp>
          <p:nvSpPr>
            <p:cNvPr id="187" name="任意多边形 186"/>
            <p:cNvSpPr/>
            <p:nvPr/>
          </p:nvSpPr>
          <p:spPr>
            <a:xfrm rot="9900000">
              <a:off x="227125" y="1798529"/>
              <a:ext cx="11749672" cy="3261372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>
              <a:spLocks noChangeAspect="1"/>
            </p:cNvSpPr>
            <p:nvPr/>
          </p:nvSpPr>
          <p:spPr>
            <a:xfrm rot="9900000">
              <a:off x="11866810" y="233222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>
              <a:spLocks noChangeAspect="1"/>
            </p:cNvSpPr>
            <p:nvPr/>
          </p:nvSpPr>
          <p:spPr>
            <a:xfrm rot="9900000">
              <a:off x="11647240" y="2190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>
              <a:spLocks noChangeAspect="1"/>
            </p:cNvSpPr>
            <p:nvPr/>
          </p:nvSpPr>
          <p:spPr>
            <a:xfrm rot="9900000">
              <a:off x="10577766" y="23173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>
              <a:spLocks noChangeAspect="1"/>
            </p:cNvSpPr>
            <p:nvPr/>
          </p:nvSpPr>
          <p:spPr>
            <a:xfrm rot="9900000">
              <a:off x="9886560" y="2890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>
              <a:spLocks noChangeAspect="1"/>
            </p:cNvSpPr>
            <p:nvPr/>
          </p:nvSpPr>
          <p:spPr>
            <a:xfrm rot="9900000">
              <a:off x="10279940" y="347531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>
              <a:spLocks noChangeAspect="1"/>
            </p:cNvSpPr>
            <p:nvPr/>
          </p:nvSpPr>
          <p:spPr>
            <a:xfrm rot="9900000">
              <a:off x="9300543" y="266617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>
              <a:spLocks noChangeAspect="1"/>
            </p:cNvSpPr>
            <p:nvPr/>
          </p:nvSpPr>
          <p:spPr>
            <a:xfrm rot="9900000">
              <a:off x="9083051" y="310574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>
              <a:spLocks noChangeAspect="1"/>
            </p:cNvSpPr>
            <p:nvPr/>
          </p:nvSpPr>
          <p:spPr>
            <a:xfrm rot="9900000">
              <a:off x="8379239" y="357044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>
              <a:spLocks noChangeAspect="1"/>
            </p:cNvSpPr>
            <p:nvPr/>
          </p:nvSpPr>
          <p:spPr>
            <a:xfrm rot="9900000">
              <a:off x="6924395" y="48633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>
              <a:spLocks noChangeAspect="1"/>
            </p:cNvSpPr>
            <p:nvPr/>
          </p:nvSpPr>
          <p:spPr>
            <a:xfrm rot="9900000">
              <a:off x="6347493" y="38880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>
              <a:spLocks noChangeAspect="1"/>
            </p:cNvSpPr>
            <p:nvPr/>
          </p:nvSpPr>
          <p:spPr>
            <a:xfrm rot="9900000">
              <a:off x="5760951" y="390711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>
              <a:spLocks noChangeAspect="1"/>
            </p:cNvSpPr>
            <p:nvPr/>
          </p:nvSpPr>
          <p:spPr>
            <a:xfrm rot="9900000">
              <a:off x="5547977" y="436355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>
              <a:spLocks noChangeAspect="1"/>
            </p:cNvSpPr>
            <p:nvPr/>
          </p:nvSpPr>
          <p:spPr>
            <a:xfrm rot="9900000">
              <a:off x="4769538" y="44209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>
              <a:spLocks noChangeAspect="1"/>
            </p:cNvSpPr>
            <p:nvPr/>
          </p:nvSpPr>
          <p:spPr>
            <a:xfrm rot="9900000">
              <a:off x="3740015" y="4137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>
              <a:spLocks noChangeAspect="1"/>
            </p:cNvSpPr>
            <p:nvPr/>
          </p:nvSpPr>
          <p:spPr>
            <a:xfrm rot="9900000">
              <a:off x="3626297" y="447360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>
              <a:spLocks noChangeAspect="1"/>
            </p:cNvSpPr>
            <p:nvPr/>
          </p:nvSpPr>
          <p:spPr>
            <a:xfrm rot="9900000">
              <a:off x="3156684" y="568661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>
              <a:spLocks noChangeAspect="1"/>
            </p:cNvSpPr>
            <p:nvPr/>
          </p:nvSpPr>
          <p:spPr>
            <a:xfrm rot="9900000">
              <a:off x="2816099" y="525278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>
              <a:spLocks noChangeAspect="1"/>
            </p:cNvSpPr>
            <p:nvPr/>
          </p:nvSpPr>
          <p:spPr>
            <a:xfrm rot="9900000">
              <a:off x="2065423" y="46004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>
              <a:spLocks noChangeAspect="1"/>
            </p:cNvSpPr>
            <p:nvPr/>
          </p:nvSpPr>
          <p:spPr>
            <a:xfrm rot="9900000">
              <a:off x="1840293" y="504831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>
              <a:spLocks noChangeAspect="1"/>
            </p:cNvSpPr>
            <p:nvPr/>
          </p:nvSpPr>
          <p:spPr>
            <a:xfrm rot="9900000">
              <a:off x="1118339" y="52245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>
              <a:spLocks noChangeAspect="1"/>
            </p:cNvSpPr>
            <p:nvPr/>
          </p:nvSpPr>
          <p:spPr>
            <a:xfrm rot="9900000">
              <a:off x="653980" y="505556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>
              <a:spLocks noChangeAspect="1"/>
            </p:cNvSpPr>
            <p:nvPr/>
          </p:nvSpPr>
          <p:spPr>
            <a:xfrm rot="9900000">
              <a:off x="503174" y="529318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>
              <a:spLocks noChangeAspect="1"/>
            </p:cNvSpPr>
            <p:nvPr/>
          </p:nvSpPr>
          <p:spPr>
            <a:xfrm rot="9900000">
              <a:off x="11408279" y="26358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>
              <a:spLocks noChangeAspect="1"/>
            </p:cNvSpPr>
            <p:nvPr/>
          </p:nvSpPr>
          <p:spPr>
            <a:xfrm rot="9900000">
              <a:off x="11393289" y="15617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>
              <a:spLocks noChangeAspect="1"/>
            </p:cNvSpPr>
            <p:nvPr/>
          </p:nvSpPr>
          <p:spPr>
            <a:xfrm rot="9900000">
              <a:off x="10841196" y="97339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>
              <a:spLocks noChangeAspect="1"/>
            </p:cNvSpPr>
            <p:nvPr/>
          </p:nvSpPr>
          <p:spPr>
            <a:xfrm rot="9900000">
              <a:off x="10866880" y="158447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>
              <a:spLocks noChangeAspect="1"/>
            </p:cNvSpPr>
            <p:nvPr/>
          </p:nvSpPr>
          <p:spPr>
            <a:xfrm rot="9900000">
              <a:off x="10173601" y="14346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>
              <a:spLocks noChangeAspect="1"/>
            </p:cNvSpPr>
            <p:nvPr/>
          </p:nvSpPr>
          <p:spPr>
            <a:xfrm rot="9900000">
              <a:off x="9146872" y="14056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>
              <a:spLocks noChangeAspect="1"/>
            </p:cNvSpPr>
            <p:nvPr/>
          </p:nvSpPr>
          <p:spPr>
            <a:xfrm rot="9900000">
              <a:off x="8479540" y="1932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>
              <a:spLocks noChangeAspect="1"/>
            </p:cNvSpPr>
            <p:nvPr/>
          </p:nvSpPr>
          <p:spPr>
            <a:xfrm rot="9900000">
              <a:off x="7825734" y="21426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>
              <a:spLocks noChangeAspect="1"/>
            </p:cNvSpPr>
            <p:nvPr/>
          </p:nvSpPr>
          <p:spPr>
            <a:xfrm rot="9900000">
              <a:off x="7647494" y="274096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>
              <a:spLocks noChangeAspect="1"/>
            </p:cNvSpPr>
            <p:nvPr/>
          </p:nvSpPr>
          <p:spPr>
            <a:xfrm rot="9900000">
              <a:off x="7326955" y="218259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/>
          </p:nvSpPr>
          <p:spPr>
            <a:xfrm rot="9900000">
              <a:off x="7147656" y="287818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/>
          </p:nvSpPr>
          <p:spPr>
            <a:xfrm rot="9900000">
              <a:off x="6874826" y="2408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/>
          </p:nvSpPr>
          <p:spPr>
            <a:xfrm rot="9900000">
              <a:off x="6800412" y="273538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/>
          </p:nvSpPr>
          <p:spPr>
            <a:xfrm rot="9900000">
              <a:off x="5546859" y="18409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/>
          </p:nvSpPr>
          <p:spPr>
            <a:xfrm rot="9900000">
              <a:off x="5017331" y="289839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/>
          </p:nvSpPr>
          <p:spPr>
            <a:xfrm rot="9900000">
              <a:off x="4951260" y="35718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/>
          </p:nvSpPr>
          <p:spPr>
            <a:xfrm rot="9900000">
              <a:off x="4260048" y="30825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/>
          </p:nvSpPr>
          <p:spPr>
            <a:xfrm rot="9900000">
              <a:off x="4228003" y="33751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/>
          </p:nvSpPr>
          <p:spPr>
            <a:xfrm rot="9900000">
              <a:off x="4037411" y="398873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/>
          </p:nvSpPr>
          <p:spPr>
            <a:xfrm rot="9900000">
              <a:off x="3705789" y="356810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/>
          </p:nvSpPr>
          <p:spPr>
            <a:xfrm rot="9900000">
              <a:off x="3070587" y="32583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/>
          </p:nvSpPr>
          <p:spPr>
            <a:xfrm rot="9900000">
              <a:off x="1981409" y="34864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/>
          </p:nvSpPr>
          <p:spPr>
            <a:xfrm rot="9900000">
              <a:off x="1501428" y="41332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/>
          </p:nvSpPr>
          <p:spPr>
            <a:xfrm rot="9900000">
              <a:off x="1269167" y="38552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/>
          </p:nvSpPr>
          <p:spPr>
            <a:xfrm rot="9900000">
              <a:off x="1297928" y="44318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7" name="组合 236"/>
          <p:cNvGrpSpPr/>
          <p:nvPr/>
        </p:nvGrpSpPr>
        <p:grpSpPr>
          <a:xfrm rot="8939705">
            <a:off x="-1262364" y="-1270728"/>
            <a:ext cx="7333224" cy="3027276"/>
            <a:chOff x="227126" y="973396"/>
            <a:chExt cx="11749672" cy="4767223"/>
          </a:xfrm>
        </p:grpSpPr>
        <p:sp>
          <p:nvSpPr>
            <p:cNvPr id="238" name="任意多边形 237"/>
            <p:cNvSpPr/>
            <p:nvPr/>
          </p:nvSpPr>
          <p:spPr>
            <a:xfrm rot="9900000">
              <a:off x="227126" y="1798528"/>
              <a:ext cx="11749672" cy="3261373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/>
          </p:nvSpPr>
          <p:spPr>
            <a:xfrm rot="9900000">
              <a:off x="11866810" y="233222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/>
          </p:nvSpPr>
          <p:spPr>
            <a:xfrm rot="9900000">
              <a:off x="11647240" y="2190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/>
          </p:nvSpPr>
          <p:spPr>
            <a:xfrm rot="9900000">
              <a:off x="10577766" y="23173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/>
          </p:nvSpPr>
          <p:spPr>
            <a:xfrm rot="9900000">
              <a:off x="9886560" y="2890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/>
          </p:nvSpPr>
          <p:spPr>
            <a:xfrm rot="9900000">
              <a:off x="10279940" y="347531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/>
          </p:nvSpPr>
          <p:spPr>
            <a:xfrm rot="9900000">
              <a:off x="9300543" y="266617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/>
          </p:nvSpPr>
          <p:spPr>
            <a:xfrm rot="9900000">
              <a:off x="9083051" y="310574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/>
          </p:nvSpPr>
          <p:spPr>
            <a:xfrm rot="9900000">
              <a:off x="8379239" y="357044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/>
          </p:nvSpPr>
          <p:spPr>
            <a:xfrm rot="9900000">
              <a:off x="6924395" y="48633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/>
          </p:nvSpPr>
          <p:spPr>
            <a:xfrm rot="9900000">
              <a:off x="6347493" y="38880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/>
          </p:nvSpPr>
          <p:spPr>
            <a:xfrm rot="9900000">
              <a:off x="5760951" y="390711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/>
          </p:nvSpPr>
          <p:spPr>
            <a:xfrm rot="9900000">
              <a:off x="5547977" y="436355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/>
          </p:nvSpPr>
          <p:spPr>
            <a:xfrm rot="9900000">
              <a:off x="4769538" y="44209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/>
          </p:nvSpPr>
          <p:spPr>
            <a:xfrm rot="9900000">
              <a:off x="3740015" y="4137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>
              <a:spLocks noChangeAspect="1"/>
            </p:cNvSpPr>
            <p:nvPr/>
          </p:nvSpPr>
          <p:spPr>
            <a:xfrm rot="9900000">
              <a:off x="3626297" y="447360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/>
            <p:cNvSpPr>
              <a:spLocks noChangeAspect="1"/>
            </p:cNvSpPr>
            <p:nvPr/>
          </p:nvSpPr>
          <p:spPr>
            <a:xfrm rot="9900000">
              <a:off x="3156684" y="568661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>
              <a:spLocks noChangeAspect="1"/>
            </p:cNvSpPr>
            <p:nvPr/>
          </p:nvSpPr>
          <p:spPr>
            <a:xfrm rot="9900000">
              <a:off x="2816099" y="525278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>
              <a:spLocks noChangeAspect="1"/>
            </p:cNvSpPr>
            <p:nvPr/>
          </p:nvSpPr>
          <p:spPr>
            <a:xfrm rot="9900000">
              <a:off x="2065423" y="46004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>
              <a:spLocks noChangeAspect="1"/>
            </p:cNvSpPr>
            <p:nvPr/>
          </p:nvSpPr>
          <p:spPr>
            <a:xfrm rot="9900000">
              <a:off x="1840293" y="504831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>
              <a:spLocks noChangeAspect="1"/>
            </p:cNvSpPr>
            <p:nvPr/>
          </p:nvSpPr>
          <p:spPr>
            <a:xfrm rot="9900000">
              <a:off x="1118339" y="52245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>
              <a:spLocks noChangeAspect="1"/>
            </p:cNvSpPr>
            <p:nvPr/>
          </p:nvSpPr>
          <p:spPr>
            <a:xfrm rot="9900000">
              <a:off x="653980" y="505556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/>
            <p:cNvSpPr>
              <a:spLocks noChangeAspect="1"/>
            </p:cNvSpPr>
            <p:nvPr/>
          </p:nvSpPr>
          <p:spPr>
            <a:xfrm rot="9900000">
              <a:off x="503174" y="529318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/>
            <p:cNvSpPr>
              <a:spLocks noChangeAspect="1"/>
            </p:cNvSpPr>
            <p:nvPr/>
          </p:nvSpPr>
          <p:spPr>
            <a:xfrm rot="9900000">
              <a:off x="11408279" y="26358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/>
            <p:cNvSpPr>
              <a:spLocks noChangeAspect="1"/>
            </p:cNvSpPr>
            <p:nvPr/>
          </p:nvSpPr>
          <p:spPr>
            <a:xfrm rot="9900000">
              <a:off x="11393289" y="15617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/>
            <p:cNvSpPr>
              <a:spLocks noChangeAspect="1"/>
            </p:cNvSpPr>
            <p:nvPr/>
          </p:nvSpPr>
          <p:spPr>
            <a:xfrm rot="9900000">
              <a:off x="10841196" y="97339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>
              <a:spLocks noChangeAspect="1"/>
            </p:cNvSpPr>
            <p:nvPr/>
          </p:nvSpPr>
          <p:spPr>
            <a:xfrm rot="9900000">
              <a:off x="10866880" y="158447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>
              <a:spLocks noChangeAspect="1"/>
            </p:cNvSpPr>
            <p:nvPr/>
          </p:nvSpPr>
          <p:spPr>
            <a:xfrm rot="9900000">
              <a:off x="10173601" y="14346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>
              <a:spLocks noChangeAspect="1"/>
            </p:cNvSpPr>
            <p:nvPr/>
          </p:nvSpPr>
          <p:spPr>
            <a:xfrm rot="9900000">
              <a:off x="9146872" y="14056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>
              <a:spLocks noChangeAspect="1"/>
            </p:cNvSpPr>
            <p:nvPr/>
          </p:nvSpPr>
          <p:spPr>
            <a:xfrm rot="9900000">
              <a:off x="8479540" y="1932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/>
            <p:cNvSpPr>
              <a:spLocks noChangeAspect="1"/>
            </p:cNvSpPr>
            <p:nvPr/>
          </p:nvSpPr>
          <p:spPr>
            <a:xfrm rot="9900000">
              <a:off x="7825734" y="21426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>
              <a:spLocks noChangeAspect="1"/>
            </p:cNvSpPr>
            <p:nvPr/>
          </p:nvSpPr>
          <p:spPr>
            <a:xfrm rot="9900000">
              <a:off x="7647494" y="274096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>
              <a:spLocks noChangeAspect="1"/>
            </p:cNvSpPr>
            <p:nvPr/>
          </p:nvSpPr>
          <p:spPr>
            <a:xfrm rot="9900000">
              <a:off x="7326955" y="218259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/>
            <p:cNvSpPr>
              <a:spLocks noChangeAspect="1"/>
            </p:cNvSpPr>
            <p:nvPr/>
          </p:nvSpPr>
          <p:spPr>
            <a:xfrm rot="9900000">
              <a:off x="7147656" y="287818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/>
            <p:cNvSpPr>
              <a:spLocks noChangeAspect="1"/>
            </p:cNvSpPr>
            <p:nvPr/>
          </p:nvSpPr>
          <p:spPr>
            <a:xfrm rot="9900000">
              <a:off x="6874826" y="2408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>
              <a:spLocks noChangeAspect="1"/>
            </p:cNvSpPr>
            <p:nvPr/>
          </p:nvSpPr>
          <p:spPr>
            <a:xfrm rot="9900000">
              <a:off x="6800412" y="273538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>
              <a:spLocks noChangeAspect="1"/>
            </p:cNvSpPr>
            <p:nvPr/>
          </p:nvSpPr>
          <p:spPr>
            <a:xfrm rot="9900000">
              <a:off x="5546859" y="18409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>
              <a:spLocks noChangeAspect="1"/>
            </p:cNvSpPr>
            <p:nvPr/>
          </p:nvSpPr>
          <p:spPr>
            <a:xfrm rot="9900000">
              <a:off x="5017331" y="289839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>
              <a:spLocks noChangeAspect="1"/>
            </p:cNvSpPr>
            <p:nvPr/>
          </p:nvSpPr>
          <p:spPr>
            <a:xfrm rot="9900000">
              <a:off x="4951260" y="35718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>
              <a:spLocks noChangeAspect="1"/>
            </p:cNvSpPr>
            <p:nvPr/>
          </p:nvSpPr>
          <p:spPr>
            <a:xfrm rot="9900000">
              <a:off x="4260048" y="30825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>
              <a:spLocks noChangeAspect="1"/>
            </p:cNvSpPr>
            <p:nvPr/>
          </p:nvSpPr>
          <p:spPr>
            <a:xfrm rot="9900000">
              <a:off x="4228003" y="33751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>
              <a:spLocks noChangeAspect="1"/>
            </p:cNvSpPr>
            <p:nvPr/>
          </p:nvSpPr>
          <p:spPr>
            <a:xfrm rot="9900000">
              <a:off x="4037411" y="398873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>
              <a:spLocks noChangeAspect="1"/>
            </p:cNvSpPr>
            <p:nvPr/>
          </p:nvSpPr>
          <p:spPr>
            <a:xfrm rot="9900000">
              <a:off x="3705789" y="356810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>
              <a:spLocks noChangeAspect="1"/>
            </p:cNvSpPr>
            <p:nvPr/>
          </p:nvSpPr>
          <p:spPr>
            <a:xfrm rot="9900000">
              <a:off x="3070587" y="32583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>
              <a:spLocks noChangeAspect="1"/>
            </p:cNvSpPr>
            <p:nvPr/>
          </p:nvSpPr>
          <p:spPr>
            <a:xfrm rot="9900000">
              <a:off x="1981409" y="34864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>
              <a:spLocks noChangeAspect="1"/>
            </p:cNvSpPr>
            <p:nvPr/>
          </p:nvSpPr>
          <p:spPr>
            <a:xfrm rot="9900000">
              <a:off x="1501428" y="41332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>
              <a:spLocks noChangeAspect="1"/>
            </p:cNvSpPr>
            <p:nvPr/>
          </p:nvSpPr>
          <p:spPr>
            <a:xfrm rot="9900000">
              <a:off x="1269167" y="38552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>
              <a:spLocks noChangeAspect="1"/>
            </p:cNvSpPr>
            <p:nvPr/>
          </p:nvSpPr>
          <p:spPr>
            <a:xfrm rot="9900000">
              <a:off x="1297928" y="44318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9" name="组合 288"/>
          <p:cNvGrpSpPr/>
          <p:nvPr/>
        </p:nvGrpSpPr>
        <p:grpSpPr>
          <a:xfrm>
            <a:off x="209097" y="377372"/>
            <a:ext cx="1030514" cy="1030514"/>
            <a:chOff x="223158" y="270330"/>
            <a:chExt cx="1030514" cy="1030514"/>
          </a:xfrm>
        </p:grpSpPr>
        <p:grpSp>
          <p:nvGrpSpPr>
            <p:cNvPr id="18" name="组合 17"/>
            <p:cNvGrpSpPr/>
            <p:nvPr/>
          </p:nvGrpSpPr>
          <p:grpSpPr>
            <a:xfrm>
              <a:off x="518888" y="598505"/>
              <a:ext cx="439056" cy="374164"/>
              <a:chOff x="8151587" y="2836862"/>
              <a:chExt cx="3351213" cy="2855914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10231212" y="2836862"/>
                <a:ext cx="1271588" cy="1270000"/>
              </a:xfrm>
              <a:custGeom>
                <a:avLst/>
                <a:gdLst>
                  <a:gd name="T0" fmla="*/ 688 w 856"/>
                  <a:gd name="T1" fmla="*/ 834 h 855"/>
                  <a:gd name="T2" fmla="*/ 611 w 856"/>
                  <a:gd name="T3" fmla="*/ 834 h 855"/>
                  <a:gd name="T4" fmla="*/ 21 w 856"/>
                  <a:gd name="T5" fmla="*/ 245 h 855"/>
                  <a:gd name="T6" fmla="*/ 21 w 856"/>
                  <a:gd name="T7" fmla="*/ 168 h 855"/>
                  <a:gd name="T8" fmla="*/ 168 w 856"/>
                  <a:gd name="T9" fmla="*/ 21 h 855"/>
                  <a:gd name="T10" fmla="*/ 245 w 856"/>
                  <a:gd name="T11" fmla="*/ 21 h 855"/>
                  <a:gd name="T12" fmla="*/ 834 w 856"/>
                  <a:gd name="T13" fmla="*/ 611 h 855"/>
                  <a:gd name="T14" fmla="*/ 834 w 856"/>
                  <a:gd name="T15" fmla="*/ 688 h 855"/>
                  <a:gd name="T16" fmla="*/ 688 w 856"/>
                  <a:gd name="T17" fmla="*/ 834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6" h="855">
                    <a:moveTo>
                      <a:pt x="688" y="834"/>
                    </a:moveTo>
                    <a:cubicBezTo>
                      <a:pt x="667" y="855"/>
                      <a:pt x="632" y="855"/>
                      <a:pt x="611" y="834"/>
                    </a:cubicBezTo>
                    <a:cubicBezTo>
                      <a:pt x="21" y="245"/>
                      <a:pt x="21" y="245"/>
                      <a:pt x="21" y="245"/>
                    </a:cubicBezTo>
                    <a:cubicBezTo>
                      <a:pt x="0" y="224"/>
                      <a:pt x="0" y="189"/>
                      <a:pt x="21" y="168"/>
                    </a:cubicBezTo>
                    <a:cubicBezTo>
                      <a:pt x="168" y="21"/>
                      <a:pt x="168" y="21"/>
                      <a:pt x="168" y="21"/>
                    </a:cubicBezTo>
                    <a:cubicBezTo>
                      <a:pt x="189" y="0"/>
                      <a:pt x="224" y="0"/>
                      <a:pt x="245" y="21"/>
                    </a:cubicBezTo>
                    <a:cubicBezTo>
                      <a:pt x="834" y="611"/>
                      <a:pt x="834" y="611"/>
                      <a:pt x="834" y="611"/>
                    </a:cubicBezTo>
                    <a:cubicBezTo>
                      <a:pt x="856" y="632"/>
                      <a:pt x="856" y="666"/>
                      <a:pt x="834" y="688"/>
                    </a:cubicBezTo>
                    <a:cubicBezTo>
                      <a:pt x="688" y="834"/>
                      <a:pt x="688" y="834"/>
                      <a:pt x="688" y="83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8694512" y="3690938"/>
                <a:ext cx="2238375" cy="2001838"/>
              </a:xfrm>
              <a:custGeom>
                <a:avLst/>
                <a:gdLst>
                  <a:gd name="T0" fmla="*/ 1474 w 1509"/>
                  <a:gd name="T1" fmla="*/ 672 h 1349"/>
                  <a:gd name="T2" fmla="*/ 938 w 1509"/>
                  <a:gd name="T3" fmla="*/ 138 h 1349"/>
                  <a:gd name="T4" fmla="*/ 796 w 1509"/>
                  <a:gd name="T5" fmla="*/ 188 h 1349"/>
                  <a:gd name="T6" fmla="*/ 755 w 1509"/>
                  <a:gd name="T7" fmla="*/ 304 h 1349"/>
                  <a:gd name="T8" fmla="*/ 657 w 1509"/>
                  <a:gd name="T9" fmla="*/ 414 h 1349"/>
                  <a:gd name="T10" fmla="*/ 510 w 1509"/>
                  <a:gd name="T11" fmla="*/ 423 h 1349"/>
                  <a:gd name="T12" fmla="*/ 437 w 1509"/>
                  <a:gd name="T13" fmla="*/ 377 h 1349"/>
                  <a:gd name="T14" fmla="*/ 391 w 1509"/>
                  <a:gd name="T15" fmla="*/ 177 h 1349"/>
                  <a:gd name="T16" fmla="*/ 453 w 1509"/>
                  <a:gd name="T17" fmla="*/ 0 h 1349"/>
                  <a:gd name="T18" fmla="*/ 18 w 1509"/>
                  <a:gd name="T19" fmla="*/ 435 h 1349"/>
                  <a:gd name="T20" fmla="*/ 18 w 1509"/>
                  <a:gd name="T21" fmla="*/ 499 h 1349"/>
                  <a:gd name="T22" fmla="*/ 59 w 1509"/>
                  <a:gd name="T23" fmla="*/ 541 h 1349"/>
                  <a:gd name="T24" fmla="*/ 139 w 1509"/>
                  <a:gd name="T25" fmla="*/ 461 h 1349"/>
                  <a:gd name="T26" fmla="*/ 331 w 1509"/>
                  <a:gd name="T27" fmla="*/ 461 h 1349"/>
                  <a:gd name="T28" fmla="*/ 371 w 1509"/>
                  <a:gd name="T29" fmla="*/ 557 h 1349"/>
                  <a:gd name="T30" fmla="*/ 466 w 1509"/>
                  <a:gd name="T31" fmla="*/ 596 h 1349"/>
                  <a:gd name="T32" fmla="*/ 506 w 1509"/>
                  <a:gd name="T33" fmla="*/ 692 h 1349"/>
                  <a:gd name="T34" fmla="*/ 601 w 1509"/>
                  <a:gd name="T35" fmla="*/ 731 h 1349"/>
                  <a:gd name="T36" fmla="*/ 641 w 1509"/>
                  <a:gd name="T37" fmla="*/ 827 h 1349"/>
                  <a:gd name="T38" fmla="*/ 737 w 1509"/>
                  <a:gd name="T39" fmla="*/ 866 h 1349"/>
                  <a:gd name="T40" fmla="*/ 736 w 1509"/>
                  <a:gd name="T41" fmla="*/ 1058 h 1349"/>
                  <a:gd name="T42" fmla="*/ 657 w 1509"/>
                  <a:gd name="T43" fmla="*/ 1138 h 1349"/>
                  <a:gd name="T44" fmla="*/ 832 w 1509"/>
                  <a:gd name="T45" fmla="*/ 1314 h 1349"/>
                  <a:gd name="T46" fmla="*/ 960 w 1509"/>
                  <a:gd name="T47" fmla="*/ 1314 h 1349"/>
                  <a:gd name="T48" fmla="*/ 960 w 1509"/>
                  <a:gd name="T49" fmla="*/ 1186 h 1349"/>
                  <a:gd name="T50" fmla="*/ 820 w 1509"/>
                  <a:gd name="T51" fmla="*/ 1046 h 1349"/>
                  <a:gd name="T52" fmla="*/ 820 w 1509"/>
                  <a:gd name="T53" fmla="*/ 1002 h 1349"/>
                  <a:gd name="T54" fmla="*/ 864 w 1509"/>
                  <a:gd name="T55" fmla="*/ 1002 h 1349"/>
                  <a:gd name="T56" fmla="*/ 1004 w 1509"/>
                  <a:gd name="T57" fmla="*/ 1142 h 1349"/>
                  <a:gd name="T58" fmla="*/ 1131 w 1509"/>
                  <a:gd name="T59" fmla="*/ 1142 h 1349"/>
                  <a:gd name="T60" fmla="*/ 1131 w 1509"/>
                  <a:gd name="T61" fmla="*/ 1015 h 1349"/>
                  <a:gd name="T62" fmla="*/ 991 w 1509"/>
                  <a:gd name="T63" fmla="*/ 875 h 1349"/>
                  <a:gd name="T64" fmla="*/ 991 w 1509"/>
                  <a:gd name="T65" fmla="*/ 831 h 1349"/>
                  <a:gd name="T66" fmla="*/ 1035 w 1509"/>
                  <a:gd name="T67" fmla="*/ 831 h 1349"/>
                  <a:gd name="T68" fmla="*/ 1176 w 1509"/>
                  <a:gd name="T69" fmla="*/ 971 h 1349"/>
                  <a:gd name="T70" fmla="*/ 1303 w 1509"/>
                  <a:gd name="T71" fmla="*/ 971 h 1349"/>
                  <a:gd name="T72" fmla="*/ 1303 w 1509"/>
                  <a:gd name="T73" fmla="*/ 844 h 1349"/>
                  <a:gd name="T74" fmla="*/ 1163 w 1509"/>
                  <a:gd name="T75" fmla="*/ 703 h 1349"/>
                  <a:gd name="T76" fmla="*/ 1163 w 1509"/>
                  <a:gd name="T77" fmla="*/ 660 h 1349"/>
                  <a:gd name="T78" fmla="*/ 1206 w 1509"/>
                  <a:gd name="T79" fmla="*/ 660 h 1349"/>
                  <a:gd name="T80" fmla="*/ 1347 w 1509"/>
                  <a:gd name="T81" fmla="*/ 800 h 1349"/>
                  <a:gd name="T82" fmla="*/ 1474 w 1509"/>
                  <a:gd name="T83" fmla="*/ 800 h 1349"/>
                  <a:gd name="T84" fmla="*/ 1474 w 1509"/>
                  <a:gd name="T85" fmla="*/ 672 h 1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09" h="1349">
                    <a:moveTo>
                      <a:pt x="1474" y="672"/>
                    </a:moveTo>
                    <a:cubicBezTo>
                      <a:pt x="938" y="138"/>
                      <a:pt x="938" y="138"/>
                      <a:pt x="938" y="138"/>
                    </a:cubicBezTo>
                    <a:cubicBezTo>
                      <a:pt x="796" y="188"/>
                      <a:pt x="796" y="188"/>
                      <a:pt x="796" y="188"/>
                    </a:cubicBezTo>
                    <a:cubicBezTo>
                      <a:pt x="755" y="304"/>
                      <a:pt x="755" y="304"/>
                      <a:pt x="755" y="304"/>
                    </a:cubicBezTo>
                    <a:cubicBezTo>
                      <a:pt x="738" y="353"/>
                      <a:pt x="703" y="392"/>
                      <a:pt x="657" y="414"/>
                    </a:cubicBezTo>
                    <a:cubicBezTo>
                      <a:pt x="611" y="437"/>
                      <a:pt x="559" y="440"/>
                      <a:pt x="510" y="423"/>
                    </a:cubicBezTo>
                    <a:cubicBezTo>
                      <a:pt x="482" y="413"/>
                      <a:pt x="458" y="398"/>
                      <a:pt x="437" y="377"/>
                    </a:cubicBezTo>
                    <a:cubicBezTo>
                      <a:pt x="385" y="325"/>
                      <a:pt x="367" y="247"/>
                      <a:pt x="391" y="177"/>
                    </a:cubicBezTo>
                    <a:cubicBezTo>
                      <a:pt x="453" y="0"/>
                      <a:pt x="453" y="0"/>
                      <a:pt x="453" y="0"/>
                    </a:cubicBezTo>
                    <a:cubicBezTo>
                      <a:pt x="18" y="435"/>
                      <a:pt x="18" y="435"/>
                      <a:pt x="18" y="435"/>
                    </a:cubicBezTo>
                    <a:cubicBezTo>
                      <a:pt x="0" y="452"/>
                      <a:pt x="0" y="481"/>
                      <a:pt x="18" y="499"/>
                    </a:cubicBezTo>
                    <a:cubicBezTo>
                      <a:pt x="59" y="541"/>
                      <a:pt x="59" y="541"/>
                      <a:pt x="59" y="541"/>
                    </a:cubicBezTo>
                    <a:cubicBezTo>
                      <a:pt x="139" y="461"/>
                      <a:pt x="139" y="461"/>
                      <a:pt x="139" y="461"/>
                    </a:cubicBezTo>
                    <a:cubicBezTo>
                      <a:pt x="192" y="408"/>
                      <a:pt x="278" y="408"/>
                      <a:pt x="331" y="461"/>
                    </a:cubicBezTo>
                    <a:cubicBezTo>
                      <a:pt x="357" y="488"/>
                      <a:pt x="370" y="522"/>
                      <a:pt x="371" y="557"/>
                    </a:cubicBezTo>
                    <a:cubicBezTo>
                      <a:pt x="405" y="557"/>
                      <a:pt x="440" y="570"/>
                      <a:pt x="466" y="596"/>
                    </a:cubicBezTo>
                    <a:cubicBezTo>
                      <a:pt x="492" y="623"/>
                      <a:pt x="506" y="657"/>
                      <a:pt x="506" y="692"/>
                    </a:cubicBezTo>
                    <a:cubicBezTo>
                      <a:pt x="541" y="692"/>
                      <a:pt x="575" y="705"/>
                      <a:pt x="601" y="731"/>
                    </a:cubicBezTo>
                    <a:cubicBezTo>
                      <a:pt x="628" y="758"/>
                      <a:pt x="641" y="792"/>
                      <a:pt x="641" y="827"/>
                    </a:cubicBezTo>
                    <a:cubicBezTo>
                      <a:pt x="676" y="827"/>
                      <a:pt x="710" y="840"/>
                      <a:pt x="737" y="866"/>
                    </a:cubicBezTo>
                    <a:cubicBezTo>
                      <a:pt x="789" y="919"/>
                      <a:pt x="789" y="1005"/>
                      <a:pt x="736" y="1058"/>
                    </a:cubicBezTo>
                    <a:cubicBezTo>
                      <a:pt x="657" y="1138"/>
                      <a:pt x="657" y="1138"/>
                      <a:pt x="657" y="1138"/>
                    </a:cubicBezTo>
                    <a:cubicBezTo>
                      <a:pt x="832" y="1314"/>
                      <a:pt x="832" y="1314"/>
                      <a:pt x="832" y="1314"/>
                    </a:cubicBezTo>
                    <a:cubicBezTo>
                      <a:pt x="868" y="1349"/>
                      <a:pt x="925" y="1349"/>
                      <a:pt x="960" y="1314"/>
                    </a:cubicBezTo>
                    <a:cubicBezTo>
                      <a:pt x="995" y="1278"/>
                      <a:pt x="995" y="1221"/>
                      <a:pt x="960" y="1186"/>
                    </a:cubicBezTo>
                    <a:cubicBezTo>
                      <a:pt x="820" y="1046"/>
                      <a:pt x="820" y="1046"/>
                      <a:pt x="820" y="1046"/>
                    </a:cubicBezTo>
                    <a:cubicBezTo>
                      <a:pt x="808" y="1034"/>
                      <a:pt x="808" y="1014"/>
                      <a:pt x="820" y="1002"/>
                    </a:cubicBezTo>
                    <a:cubicBezTo>
                      <a:pt x="832" y="990"/>
                      <a:pt x="852" y="990"/>
                      <a:pt x="864" y="1002"/>
                    </a:cubicBezTo>
                    <a:cubicBezTo>
                      <a:pt x="1004" y="1142"/>
                      <a:pt x="1004" y="1142"/>
                      <a:pt x="1004" y="1142"/>
                    </a:cubicBezTo>
                    <a:cubicBezTo>
                      <a:pt x="1039" y="1178"/>
                      <a:pt x="1096" y="1178"/>
                      <a:pt x="1131" y="1142"/>
                    </a:cubicBezTo>
                    <a:cubicBezTo>
                      <a:pt x="1167" y="1107"/>
                      <a:pt x="1167" y="1050"/>
                      <a:pt x="1131" y="1015"/>
                    </a:cubicBezTo>
                    <a:cubicBezTo>
                      <a:pt x="991" y="875"/>
                      <a:pt x="991" y="875"/>
                      <a:pt x="991" y="875"/>
                    </a:cubicBezTo>
                    <a:cubicBezTo>
                      <a:pt x="979" y="863"/>
                      <a:pt x="979" y="843"/>
                      <a:pt x="991" y="831"/>
                    </a:cubicBezTo>
                    <a:cubicBezTo>
                      <a:pt x="1003" y="819"/>
                      <a:pt x="1023" y="819"/>
                      <a:pt x="1035" y="831"/>
                    </a:cubicBezTo>
                    <a:cubicBezTo>
                      <a:pt x="1176" y="971"/>
                      <a:pt x="1176" y="971"/>
                      <a:pt x="1176" y="971"/>
                    </a:cubicBezTo>
                    <a:cubicBezTo>
                      <a:pt x="1211" y="1006"/>
                      <a:pt x="1268" y="1006"/>
                      <a:pt x="1303" y="971"/>
                    </a:cubicBezTo>
                    <a:cubicBezTo>
                      <a:pt x="1338" y="936"/>
                      <a:pt x="1338" y="879"/>
                      <a:pt x="1303" y="844"/>
                    </a:cubicBezTo>
                    <a:cubicBezTo>
                      <a:pt x="1163" y="703"/>
                      <a:pt x="1163" y="703"/>
                      <a:pt x="1163" y="703"/>
                    </a:cubicBezTo>
                    <a:cubicBezTo>
                      <a:pt x="1151" y="691"/>
                      <a:pt x="1151" y="672"/>
                      <a:pt x="1163" y="660"/>
                    </a:cubicBezTo>
                    <a:cubicBezTo>
                      <a:pt x="1175" y="648"/>
                      <a:pt x="1194" y="648"/>
                      <a:pt x="1206" y="660"/>
                    </a:cubicBezTo>
                    <a:cubicBezTo>
                      <a:pt x="1347" y="800"/>
                      <a:pt x="1347" y="800"/>
                      <a:pt x="1347" y="800"/>
                    </a:cubicBezTo>
                    <a:cubicBezTo>
                      <a:pt x="1382" y="835"/>
                      <a:pt x="1439" y="835"/>
                      <a:pt x="1474" y="800"/>
                    </a:cubicBezTo>
                    <a:cubicBezTo>
                      <a:pt x="1509" y="764"/>
                      <a:pt x="1509" y="708"/>
                      <a:pt x="1474" y="672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55E1D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8151587" y="3009900"/>
                <a:ext cx="1366838" cy="1368425"/>
              </a:xfrm>
              <a:custGeom>
                <a:avLst/>
                <a:gdLst>
                  <a:gd name="T0" fmla="*/ 900 w 921"/>
                  <a:gd name="T1" fmla="*/ 180 h 922"/>
                  <a:gd name="T2" fmla="*/ 900 w 921"/>
                  <a:gd name="T3" fmla="*/ 257 h 922"/>
                  <a:gd name="T4" fmla="*/ 256 w 921"/>
                  <a:gd name="T5" fmla="*/ 901 h 922"/>
                  <a:gd name="T6" fmla="*/ 179 w 921"/>
                  <a:gd name="T7" fmla="*/ 901 h 922"/>
                  <a:gd name="T8" fmla="*/ 21 w 921"/>
                  <a:gd name="T9" fmla="*/ 742 h 922"/>
                  <a:gd name="T10" fmla="*/ 21 w 921"/>
                  <a:gd name="T11" fmla="*/ 665 h 922"/>
                  <a:gd name="T12" fmla="*/ 664 w 921"/>
                  <a:gd name="T13" fmla="*/ 21 h 922"/>
                  <a:gd name="T14" fmla="*/ 741 w 921"/>
                  <a:gd name="T15" fmla="*/ 21 h 922"/>
                  <a:gd name="T16" fmla="*/ 900 w 921"/>
                  <a:gd name="T17" fmla="*/ 180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1" h="922">
                    <a:moveTo>
                      <a:pt x="900" y="180"/>
                    </a:moveTo>
                    <a:cubicBezTo>
                      <a:pt x="921" y="201"/>
                      <a:pt x="921" y="236"/>
                      <a:pt x="900" y="257"/>
                    </a:cubicBezTo>
                    <a:cubicBezTo>
                      <a:pt x="256" y="901"/>
                      <a:pt x="256" y="901"/>
                      <a:pt x="256" y="901"/>
                    </a:cubicBezTo>
                    <a:cubicBezTo>
                      <a:pt x="235" y="922"/>
                      <a:pt x="201" y="922"/>
                      <a:pt x="179" y="901"/>
                    </a:cubicBezTo>
                    <a:cubicBezTo>
                      <a:pt x="21" y="742"/>
                      <a:pt x="21" y="742"/>
                      <a:pt x="21" y="742"/>
                    </a:cubicBezTo>
                    <a:cubicBezTo>
                      <a:pt x="0" y="721"/>
                      <a:pt x="0" y="686"/>
                      <a:pt x="21" y="665"/>
                    </a:cubicBezTo>
                    <a:cubicBezTo>
                      <a:pt x="664" y="21"/>
                      <a:pt x="664" y="21"/>
                      <a:pt x="664" y="21"/>
                    </a:cubicBezTo>
                    <a:cubicBezTo>
                      <a:pt x="685" y="0"/>
                      <a:pt x="720" y="0"/>
                      <a:pt x="741" y="21"/>
                    </a:cubicBezTo>
                    <a:lnTo>
                      <a:pt x="900" y="180"/>
                    </a:lnTo>
                    <a:close/>
                  </a:path>
                </a:pathLst>
              </a:custGeom>
              <a:solidFill>
                <a:srgbClr val="55E1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>
                <a:spLocks noEditPoints="1"/>
              </p:cNvSpPr>
              <p:nvPr/>
            </p:nvSpPr>
            <p:spPr bwMode="auto">
              <a:xfrm>
                <a:off x="8761188" y="3316290"/>
                <a:ext cx="2149474" cy="2085972"/>
              </a:xfrm>
              <a:custGeom>
                <a:avLst/>
                <a:gdLst>
                  <a:gd name="T0" fmla="*/ 1395 w 1449"/>
                  <a:gd name="T1" fmla="*/ 399 h 1405"/>
                  <a:gd name="T2" fmla="*/ 1047 w 1449"/>
                  <a:gd name="T3" fmla="*/ 51 h 1405"/>
                  <a:gd name="T4" fmla="*/ 886 w 1449"/>
                  <a:gd name="T5" fmla="*/ 27 h 1405"/>
                  <a:gd name="T6" fmla="*/ 566 w 1449"/>
                  <a:gd name="T7" fmla="*/ 174 h 1405"/>
                  <a:gd name="T8" fmla="*/ 490 w 1449"/>
                  <a:gd name="T9" fmla="*/ 250 h 1405"/>
                  <a:gd name="T10" fmla="*/ 419 w 1449"/>
                  <a:gd name="T11" fmla="*/ 454 h 1405"/>
                  <a:gd name="T12" fmla="*/ 449 w 1449"/>
                  <a:gd name="T13" fmla="*/ 583 h 1405"/>
                  <a:gd name="T14" fmla="*/ 496 w 1449"/>
                  <a:gd name="T15" fmla="*/ 613 h 1405"/>
                  <a:gd name="T16" fmla="*/ 655 w 1449"/>
                  <a:gd name="T17" fmla="*/ 536 h 1405"/>
                  <a:gd name="T18" fmla="*/ 706 w 1449"/>
                  <a:gd name="T19" fmla="*/ 389 h 1405"/>
                  <a:gd name="T20" fmla="*/ 913 w 1449"/>
                  <a:gd name="T21" fmla="*/ 315 h 1405"/>
                  <a:gd name="T22" fmla="*/ 1293 w 1449"/>
                  <a:gd name="T23" fmla="*/ 695 h 1405"/>
                  <a:gd name="T24" fmla="*/ 1395 w 1449"/>
                  <a:gd name="T25" fmla="*/ 593 h 1405"/>
                  <a:gd name="T26" fmla="*/ 1395 w 1449"/>
                  <a:gd name="T27" fmla="*/ 399 h 1405"/>
                  <a:gd name="T28" fmla="*/ 240 w 1449"/>
                  <a:gd name="T29" fmla="*/ 759 h 1405"/>
                  <a:gd name="T30" fmla="*/ 139 w 1449"/>
                  <a:gd name="T31" fmla="*/ 759 h 1405"/>
                  <a:gd name="T32" fmla="*/ 28 w 1449"/>
                  <a:gd name="T33" fmla="*/ 870 h 1405"/>
                  <a:gd name="T34" fmla="*/ 28 w 1449"/>
                  <a:gd name="T35" fmla="*/ 971 h 1405"/>
                  <a:gd name="T36" fmla="*/ 129 w 1449"/>
                  <a:gd name="T37" fmla="*/ 971 h 1405"/>
                  <a:gd name="T38" fmla="*/ 240 w 1449"/>
                  <a:gd name="T39" fmla="*/ 860 h 1405"/>
                  <a:gd name="T40" fmla="*/ 240 w 1449"/>
                  <a:gd name="T41" fmla="*/ 759 h 1405"/>
                  <a:gd name="T42" fmla="*/ 376 w 1449"/>
                  <a:gd name="T43" fmla="*/ 894 h 1405"/>
                  <a:gd name="T44" fmla="*/ 275 w 1449"/>
                  <a:gd name="T45" fmla="*/ 894 h 1405"/>
                  <a:gd name="T46" fmla="*/ 163 w 1449"/>
                  <a:gd name="T47" fmla="*/ 1006 h 1405"/>
                  <a:gd name="T48" fmla="*/ 163 w 1449"/>
                  <a:gd name="T49" fmla="*/ 1107 h 1405"/>
                  <a:gd name="T50" fmla="*/ 264 w 1449"/>
                  <a:gd name="T51" fmla="*/ 1107 h 1405"/>
                  <a:gd name="T52" fmla="*/ 375 w 1449"/>
                  <a:gd name="T53" fmla="*/ 995 h 1405"/>
                  <a:gd name="T54" fmla="*/ 376 w 1449"/>
                  <a:gd name="T55" fmla="*/ 894 h 1405"/>
                  <a:gd name="T56" fmla="*/ 545 w 1449"/>
                  <a:gd name="T57" fmla="*/ 1164 h 1405"/>
                  <a:gd name="T58" fmla="*/ 433 w 1449"/>
                  <a:gd name="T59" fmla="*/ 1276 h 1405"/>
                  <a:gd name="T60" fmla="*/ 433 w 1449"/>
                  <a:gd name="T61" fmla="*/ 1377 h 1405"/>
                  <a:gd name="T62" fmla="*/ 534 w 1449"/>
                  <a:gd name="T63" fmla="*/ 1377 h 1405"/>
                  <a:gd name="T64" fmla="*/ 646 w 1449"/>
                  <a:gd name="T65" fmla="*/ 1265 h 1405"/>
                  <a:gd name="T66" fmla="*/ 646 w 1449"/>
                  <a:gd name="T67" fmla="*/ 1165 h 1405"/>
                  <a:gd name="T68" fmla="*/ 545 w 1449"/>
                  <a:gd name="T69" fmla="*/ 1164 h 1405"/>
                  <a:gd name="T70" fmla="*/ 510 w 1449"/>
                  <a:gd name="T71" fmla="*/ 1029 h 1405"/>
                  <a:gd name="T72" fmla="*/ 410 w 1449"/>
                  <a:gd name="T73" fmla="*/ 1029 h 1405"/>
                  <a:gd name="T74" fmla="*/ 298 w 1449"/>
                  <a:gd name="T75" fmla="*/ 1141 h 1405"/>
                  <a:gd name="T76" fmla="*/ 298 w 1449"/>
                  <a:gd name="T77" fmla="*/ 1242 h 1405"/>
                  <a:gd name="T78" fmla="*/ 399 w 1449"/>
                  <a:gd name="T79" fmla="*/ 1242 h 1405"/>
                  <a:gd name="T80" fmla="*/ 511 w 1449"/>
                  <a:gd name="T81" fmla="*/ 1130 h 1405"/>
                  <a:gd name="T82" fmla="*/ 510 w 1449"/>
                  <a:gd name="T83" fmla="*/ 1029 h 1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49" h="1405">
                    <a:moveTo>
                      <a:pt x="1395" y="399"/>
                    </a:moveTo>
                    <a:cubicBezTo>
                      <a:pt x="1047" y="51"/>
                      <a:pt x="1047" y="51"/>
                      <a:pt x="1047" y="51"/>
                    </a:cubicBezTo>
                    <a:cubicBezTo>
                      <a:pt x="1005" y="9"/>
                      <a:pt x="945" y="0"/>
                      <a:pt x="886" y="27"/>
                    </a:cubicBezTo>
                    <a:cubicBezTo>
                      <a:pt x="828" y="54"/>
                      <a:pt x="566" y="174"/>
                      <a:pt x="566" y="174"/>
                    </a:cubicBezTo>
                    <a:cubicBezTo>
                      <a:pt x="530" y="186"/>
                      <a:pt x="502" y="214"/>
                      <a:pt x="490" y="250"/>
                    </a:cubicBezTo>
                    <a:cubicBezTo>
                      <a:pt x="419" y="454"/>
                      <a:pt x="419" y="454"/>
                      <a:pt x="419" y="454"/>
                    </a:cubicBezTo>
                    <a:cubicBezTo>
                      <a:pt x="403" y="501"/>
                      <a:pt x="416" y="550"/>
                      <a:pt x="449" y="583"/>
                    </a:cubicBezTo>
                    <a:cubicBezTo>
                      <a:pt x="462" y="596"/>
                      <a:pt x="478" y="606"/>
                      <a:pt x="496" y="613"/>
                    </a:cubicBezTo>
                    <a:cubicBezTo>
                      <a:pt x="561" y="635"/>
                      <a:pt x="632" y="601"/>
                      <a:pt x="655" y="536"/>
                    </a:cubicBezTo>
                    <a:cubicBezTo>
                      <a:pt x="706" y="389"/>
                      <a:pt x="706" y="389"/>
                      <a:pt x="706" y="389"/>
                    </a:cubicBezTo>
                    <a:cubicBezTo>
                      <a:pt x="913" y="315"/>
                      <a:pt x="913" y="315"/>
                      <a:pt x="913" y="315"/>
                    </a:cubicBezTo>
                    <a:cubicBezTo>
                      <a:pt x="1293" y="695"/>
                      <a:pt x="1293" y="695"/>
                      <a:pt x="1293" y="695"/>
                    </a:cubicBezTo>
                    <a:cubicBezTo>
                      <a:pt x="1395" y="593"/>
                      <a:pt x="1395" y="593"/>
                      <a:pt x="1395" y="593"/>
                    </a:cubicBezTo>
                    <a:cubicBezTo>
                      <a:pt x="1449" y="540"/>
                      <a:pt x="1449" y="452"/>
                      <a:pt x="1395" y="399"/>
                    </a:cubicBezTo>
                    <a:close/>
                    <a:moveTo>
                      <a:pt x="240" y="759"/>
                    </a:moveTo>
                    <a:cubicBezTo>
                      <a:pt x="212" y="731"/>
                      <a:pt x="167" y="731"/>
                      <a:pt x="139" y="759"/>
                    </a:cubicBezTo>
                    <a:cubicBezTo>
                      <a:pt x="28" y="870"/>
                      <a:pt x="28" y="870"/>
                      <a:pt x="28" y="870"/>
                    </a:cubicBezTo>
                    <a:cubicBezTo>
                      <a:pt x="0" y="898"/>
                      <a:pt x="0" y="943"/>
                      <a:pt x="28" y="971"/>
                    </a:cubicBezTo>
                    <a:cubicBezTo>
                      <a:pt x="56" y="999"/>
                      <a:pt x="101" y="999"/>
                      <a:pt x="129" y="971"/>
                    </a:cubicBezTo>
                    <a:cubicBezTo>
                      <a:pt x="240" y="860"/>
                      <a:pt x="240" y="860"/>
                      <a:pt x="240" y="860"/>
                    </a:cubicBezTo>
                    <a:cubicBezTo>
                      <a:pt x="268" y="832"/>
                      <a:pt x="268" y="787"/>
                      <a:pt x="240" y="759"/>
                    </a:cubicBezTo>
                    <a:close/>
                    <a:moveTo>
                      <a:pt x="376" y="894"/>
                    </a:moveTo>
                    <a:cubicBezTo>
                      <a:pt x="348" y="866"/>
                      <a:pt x="302" y="866"/>
                      <a:pt x="275" y="894"/>
                    </a:cubicBezTo>
                    <a:cubicBezTo>
                      <a:pt x="163" y="1006"/>
                      <a:pt x="163" y="1006"/>
                      <a:pt x="163" y="1006"/>
                    </a:cubicBezTo>
                    <a:cubicBezTo>
                      <a:pt x="135" y="1034"/>
                      <a:pt x="135" y="1079"/>
                      <a:pt x="163" y="1107"/>
                    </a:cubicBezTo>
                    <a:cubicBezTo>
                      <a:pt x="191" y="1134"/>
                      <a:pt x="236" y="1134"/>
                      <a:pt x="264" y="1107"/>
                    </a:cubicBezTo>
                    <a:cubicBezTo>
                      <a:pt x="375" y="995"/>
                      <a:pt x="375" y="995"/>
                      <a:pt x="375" y="995"/>
                    </a:cubicBezTo>
                    <a:cubicBezTo>
                      <a:pt x="403" y="967"/>
                      <a:pt x="403" y="922"/>
                      <a:pt x="376" y="894"/>
                    </a:cubicBezTo>
                    <a:close/>
                    <a:moveTo>
                      <a:pt x="545" y="1164"/>
                    </a:moveTo>
                    <a:cubicBezTo>
                      <a:pt x="433" y="1276"/>
                      <a:pt x="433" y="1276"/>
                      <a:pt x="433" y="1276"/>
                    </a:cubicBezTo>
                    <a:cubicBezTo>
                      <a:pt x="406" y="1304"/>
                      <a:pt x="406" y="1349"/>
                      <a:pt x="433" y="1377"/>
                    </a:cubicBezTo>
                    <a:cubicBezTo>
                      <a:pt x="461" y="1405"/>
                      <a:pt x="506" y="1405"/>
                      <a:pt x="534" y="1377"/>
                    </a:cubicBezTo>
                    <a:cubicBezTo>
                      <a:pt x="646" y="1265"/>
                      <a:pt x="646" y="1265"/>
                      <a:pt x="646" y="1265"/>
                    </a:cubicBezTo>
                    <a:cubicBezTo>
                      <a:pt x="673" y="1238"/>
                      <a:pt x="673" y="1193"/>
                      <a:pt x="646" y="1165"/>
                    </a:cubicBezTo>
                    <a:cubicBezTo>
                      <a:pt x="618" y="1136"/>
                      <a:pt x="573" y="1136"/>
                      <a:pt x="545" y="1164"/>
                    </a:cubicBezTo>
                    <a:close/>
                    <a:moveTo>
                      <a:pt x="510" y="1029"/>
                    </a:moveTo>
                    <a:cubicBezTo>
                      <a:pt x="483" y="1001"/>
                      <a:pt x="437" y="1001"/>
                      <a:pt x="410" y="1029"/>
                    </a:cubicBezTo>
                    <a:cubicBezTo>
                      <a:pt x="298" y="1141"/>
                      <a:pt x="298" y="1141"/>
                      <a:pt x="298" y="1141"/>
                    </a:cubicBezTo>
                    <a:cubicBezTo>
                      <a:pt x="270" y="1169"/>
                      <a:pt x="270" y="1214"/>
                      <a:pt x="298" y="1242"/>
                    </a:cubicBezTo>
                    <a:cubicBezTo>
                      <a:pt x="326" y="1269"/>
                      <a:pt x="371" y="1269"/>
                      <a:pt x="399" y="1242"/>
                    </a:cubicBezTo>
                    <a:cubicBezTo>
                      <a:pt x="511" y="1130"/>
                      <a:pt x="511" y="1130"/>
                      <a:pt x="511" y="1130"/>
                    </a:cubicBezTo>
                    <a:cubicBezTo>
                      <a:pt x="538" y="1102"/>
                      <a:pt x="538" y="1057"/>
                      <a:pt x="510" y="1029"/>
                    </a:cubicBezTo>
                    <a:close/>
                  </a:path>
                </a:pathLst>
              </a:custGeom>
              <a:solidFill>
                <a:srgbClr val="6262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223158" y="270330"/>
              <a:ext cx="1030514" cy="1030514"/>
            </a:xfrm>
            <a:prstGeom prst="ellipse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0" name="文本框 289"/>
          <p:cNvSpPr txBox="1"/>
          <p:nvPr/>
        </p:nvSpPr>
        <p:spPr>
          <a:xfrm>
            <a:off x="1298121" y="282121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GALAXY</a:t>
            </a:r>
            <a:endParaRPr lang="zh-CN" altLang="en-US" sz="2000" dirty="0">
              <a:solidFill>
                <a:schemeClr val="bg1"/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344" name="直接连接符 343"/>
          <p:cNvCxnSpPr/>
          <p:nvPr/>
        </p:nvCxnSpPr>
        <p:spPr>
          <a:xfrm flipH="1">
            <a:off x="2312035" y="578757"/>
            <a:ext cx="360000" cy="0"/>
          </a:xfrm>
          <a:prstGeom prst="line">
            <a:avLst/>
          </a:prstGeom>
          <a:ln w="6350">
            <a:solidFill>
              <a:srgbClr val="55E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/>
          <p:cNvCxnSpPr/>
          <p:nvPr/>
        </p:nvCxnSpPr>
        <p:spPr>
          <a:xfrm flipH="1">
            <a:off x="2384035" y="527005"/>
            <a:ext cx="216000" cy="0"/>
          </a:xfrm>
          <a:prstGeom prst="line">
            <a:avLst/>
          </a:prstGeom>
          <a:ln w="6350">
            <a:solidFill>
              <a:srgbClr val="55E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文本框 347"/>
          <p:cNvSpPr txBox="1"/>
          <p:nvPr/>
        </p:nvSpPr>
        <p:spPr>
          <a:xfrm>
            <a:off x="1306285" y="744764"/>
            <a:ext cx="3106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E83766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dolor sit amet, consectetuer adipiscing elit. Maecenas porttitor congue massa. 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350" name="直接连接符 349"/>
          <p:cNvCxnSpPr/>
          <p:nvPr/>
        </p:nvCxnSpPr>
        <p:spPr>
          <a:xfrm>
            <a:off x="1390650" y="666750"/>
            <a:ext cx="276225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组合 365"/>
          <p:cNvGrpSpPr/>
          <p:nvPr/>
        </p:nvGrpSpPr>
        <p:grpSpPr>
          <a:xfrm>
            <a:off x="3268980" y="1328395"/>
            <a:ext cx="349275" cy="54000"/>
            <a:chOff x="3025140" y="1244575"/>
            <a:chExt cx="349275" cy="54000"/>
          </a:xfrm>
        </p:grpSpPr>
        <p:sp>
          <p:nvSpPr>
            <p:cNvPr id="361" name="椭圆 360"/>
            <p:cNvSpPr>
              <a:spLocks noChangeAspect="1"/>
            </p:cNvSpPr>
            <p:nvPr/>
          </p:nvSpPr>
          <p:spPr>
            <a:xfrm>
              <a:off x="3025140" y="1244575"/>
              <a:ext cx="54000" cy="54000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  <a:effectLst>
              <a:glow rad="63500">
                <a:srgbClr val="55E1DB">
                  <a:alpha val="25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/>
          </p:nvSpPr>
          <p:spPr>
            <a:xfrm>
              <a:off x="3172778" y="1244575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glow rad="63500">
                <a:schemeClr val="accent4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/>
          </p:nvSpPr>
          <p:spPr>
            <a:xfrm>
              <a:off x="3320415" y="1244575"/>
              <a:ext cx="54000" cy="540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  <a:effectLst>
              <a:glow rad="63500">
                <a:srgbClr val="E83766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3" name="组合 372"/>
          <p:cNvGrpSpPr/>
          <p:nvPr/>
        </p:nvGrpSpPr>
        <p:grpSpPr>
          <a:xfrm>
            <a:off x="9426048" y="693201"/>
            <a:ext cx="482456" cy="482456"/>
            <a:chOff x="9537627" y="678687"/>
            <a:chExt cx="482456" cy="482456"/>
          </a:xfrm>
        </p:grpSpPr>
        <p:grpSp>
          <p:nvGrpSpPr>
            <p:cNvPr id="367" name="组合 366"/>
            <p:cNvGrpSpPr/>
            <p:nvPr/>
          </p:nvGrpSpPr>
          <p:grpSpPr>
            <a:xfrm>
              <a:off x="9681825" y="814984"/>
              <a:ext cx="194060" cy="209862"/>
              <a:chOff x="8426028" y="2130356"/>
              <a:chExt cx="628956" cy="680167"/>
            </a:xfrm>
          </p:grpSpPr>
          <p:sp>
            <p:nvSpPr>
              <p:cNvPr id="368" name="Freeform 581"/>
              <p:cNvSpPr>
                <a:spLocks noEditPoints="1"/>
              </p:cNvSpPr>
              <p:nvPr/>
            </p:nvSpPr>
            <p:spPr bwMode="auto">
              <a:xfrm>
                <a:off x="8562350" y="2326544"/>
                <a:ext cx="492634" cy="483979"/>
              </a:xfrm>
              <a:custGeom>
                <a:avLst/>
                <a:gdLst>
                  <a:gd name="T0" fmla="*/ 281 w 289"/>
                  <a:gd name="T1" fmla="*/ 240 h 284"/>
                  <a:gd name="T2" fmla="*/ 219 w 289"/>
                  <a:gd name="T3" fmla="*/ 178 h 284"/>
                  <a:gd name="T4" fmla="*/ 205 w 289"/>
                  <a:gd name="T5" fmla="*/ 165 h 284"/>
                  <a:gd name="T6" fmla="*/ 187 w 289"/>
                  <a:gd name="T7" fmla="*/ 38 h 284"/>
                  <a:gd name="T8" fmla="*/ 181 w 289"/>
                  <a:gd name="T9" fmla="*/ 32 h 284"/>
                  <a:gd name="T10" fmla="*/ 161 w 289"/>
                  <a:gd name="T11" fmla="*/ 19 h 284"/>
                  <a:gd name="T12" fmla="*/ 40 w 289"/>
                  <a:gd name="T13" fmla="*/ 40 h 284"/>
                  <a:gd name="T14" fmla="*/ 42 w 289"/>
                  <a:gd name="T15" fmla="*/ 187 h 284"/>
                  <a:gd name="T16" fmla="*/ 42 w 289"/>
                  <a:gd name="T17" fmla="*/ 188 h 284"/>
                  <a:gd name="T18" fmla="*/ 71 w 289"/>
                  <a:gd name="T19" fmla="*/ 207 h 284"/>
                  <a:gd name="T20" fmla="*/ 160 w 289"/>
                  <a:gd name="T21" fmla="*/ 207 h 284"/>
                  <a:gd name="T22" fmla="*/ 169 w 289"/>
                  <a:gd name="T23" fmla="*/ 202 h 284"/>
                  <a:gd name="T24" fmla="*/ 171 w 289"/>
                  <a:gd name="T25" fmla="*/ 201 h 284"/>
                  <a:gd name="T26" fmla="*/ 169 w 289"/>
                  <a:gd name="T27" fmla="*/ 202 h 284"/>
                  <a:gd name="T28" fmla="*/ 183 w 289"/>
                  <a:gd name="T29" fmla="*/ 215 h 284"/>
                  <a:gd name="T30" fmla="*/ 243 w 289"/>
                  <a:gd name="T31" fmla="*/ 273 h 284"/>
                  <a:gd name="T32" fmla="*/ 274 w 289"/>
                  <a:gd name="T33" fmla="*/ 268 h 284"/>
                  <a:gd name="T34" fmla="*/ 281 w 289"/>
                  <a:gd name="T35" fmla="*/ 240 h 284"/>
                  <a:gd name="T36" fmla="*/ 161 w 289"/>
                  <a:gd name="T37" fmla="*/ 149 h 284"/>
                  <a:gd name="T38" fmla="*/ 157 w 289"/>
                  <a:gd name="T39" fmla="*/ 154 h 284"/>
                  <a:gd name="T40" fmla="*/ 74 w 289"/>
                  <a:gd name="T41" fmla="*/ 155 h 284"/>
                  <a:gd name="T42" fmla="*/ 73 w 289"/>
                  <a:gd name="T43" fmla="*/ 72 h 284"/>
                  <a:gd name="T44" fmla="*/ 156 w 289"/>
                  <a:gd name="T45" fmla="*/ 71 h 284"/>
                  <a:gd name="T46" fmla="*/ 161 w 289"/>
                  <a:gd name="T47" fmla="*/ 76 h 284"/>
                  <a:gd name="T48" fmla="*/ 161 w 289"/>
                  <a:gd name="T49" fmla="*/ 149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9" h="284">
                    <a:moveTo>
                      <a:pt x="281" y="240"/>
                    </a:moveTo>
                    <a:cubicBezTo>
                      <a:pt x="219" y="178"/>
                      <a:pt x="219" y="178"/>
                      <a:pt x="219" y="178"/>
                    </a:cubicBezTo>
                    <a:cubicBezTo>
                      <a:pt x="205" y="165"/>
                      <a:pt x="205" y="165"/>
                      <a:pt x="205" y="165"/>
                    </a:cubicBezTo>
                    <a:cubicBezTo>
                      <a:pt x="228" y="125"/>
                      <a:pt x="222" y="72"/>
                      <a:pt x="187" y="38"/>
                    </a:cubicBezTo>
                    <a:cubicBezTo>
                      <a:pt x="185" y="36"/>
                      <a:pt x="183" y="34"/>
                      <a:pt x="181" y="32"/>
                    </a:cubicBezTo>
                    <a:cubicBezTo>
                      <a:pt x="174" y="27"/>
                      <a:pt x="168" y="23"/>
                      <a:pt x="161" y="19"/>
                    </a:cubicBezTo>
                    <a:cubicBezTo>
                      <a:pt x="121" y="0"/>
                      <a:pt x="72" y="7"/>
                      <a:pt x="40" y="40"/>
                    </a:cubicBezTo>
                    <a:cubicBezTo>
                      <a:pt x="0" y="81"/>
                      <a:pt x="1" y="147"/>
                      <a:pt x="42" y="187"/>
                    </a:cubicBezTo>
                    <a:cubicBezTo>
                      <a:pt x="42" y="187"/>
                      <a:pt x="42" y="188"/>
                      <a:pt x="42" y="188"/>
                    </a:cubicBezTo>
                    <a:cubicBezTo>
                      <a:pt x="51" y="196"/>
                      <a:pt x="61" y="203"/>
                      <a:pt x="71" y="207"/>
                    </a:cubicBezTo>
                    <a:cubicBezTo>
                      <a:pt x="99" y="220"/>
                      <a:pt x="132" y="220"/>
                      <a:pt x="160" y="207"/>
                    </a:cubicBezTo>
                    <a:cubicBezTo>
                      <a:pt x="163" y="205"/>
                      <a:pt x="166" y="204"/>
                      <a:pt x="169" y="202"/>
                    </a:cubicBezTo>
                    <a:cubicBezTo>
                      <a:pt x="170" y="201"/>
                      <a:pt x="170" y="201"/>
                      <a:pt x="171" y="201"/>
                    </a:cubicBezTo>
                    <a:cubicBezTo>
                      <a:pt x="170" y="201"/>
                      <a:pt x="170" y="202"/>
                      <a:pt x="169" y="202"/>
                    </a:cubicBezTo>
                    <a:cubicBezTo>
                      <a:pt x="183" y="215"/>
                      <a:pt x="183" y="215"/>
                      <a:pt x="183" y="215"/>
                    </a:cubicBezTo>
                    <a:cubicBezTo>
                      <a:pt x="243" y="273"/>
                      <a:pt x="243" y="273"/>
                      <a:pt x="243" y="273"/>
                    </a:cubicBezTo>
                    <a:cubicBezTo>
                      <a:pt x="243" y="273"/>
                      <a:pt x="259" y="284"/>
                      <a:pt x="274" y="268"/>
                    </a:cubicBezTo>
                    <a:cubicBezTo>
                      <a:pt x="289" y="253"/>
                      <a:pt x="281" y="240"/>
                      <a:pt x="281" y="240"/>
                    </a:cubicBezTo>
                    <a:close/>
                    <a:moveTo>
                      <a:pt x="161" y="149"/>
                    </a:moveTo>
                    <a:cubicBezTo>
                      <a:pt x="160" y="151"/>
                      <a:pt x="158" y="152"/>
                      <a:pt x="157" y="154"/>
                    </a:cubicBezTo>
                    <a:cubicBezTo>
                      <a:pt x="134" y="177"/>
                      <a:pt x="97" y="178"/>
                      <a:pt x="74" y="155"/>
                    </a:cubicBezTo>
                    <a:cubicBezTo>
                      <a:pt x="50" y="132"/>
                      <a:pt x="50" y="95"/>
                      <a:pt x="73" y="72"/>
                    </a:cubicBezTo>
                    <a:cubicBezTo>
                      <a:pt x="95" y="49"/>
                      <a:pt x="133" y="48"/>
                      <a:pt x="156" y="71"/>
                    </a:cubicBezTo>
                    <a:cubicBezTo>
                      <a:pt x="158" y="72"/>
                      <a:pt x="159" y="74"/>
                      <a:pt x="161" y="76"/>
                    </a:cubicBezTo>
                    <a:cubicBezTo>
                      <a:pt x="178" y="98"/>
                      <a:pt x="178" y="128"/>
                      <a:pt x="161" y="149"/>
                    </a:cubicBezTo>
                    <a:close/>
                  </a:path>
                </a:pathLst>
              </a:custGeom>
              <a:solidFill>
                <a:srgbClr val="E837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582"/>
              <p:cNvSpPr>
                <a:spLocks/>
              </p:cNvSpPr>
              <p:nvPr/>
            </p:nvSpPr>
            <p:spPr bwMode="auto">
              <a:xfrm>
                <a:off x="8426028" y="2130356"/>
                <a:ext cx="445030" cy="556107"/>
              </a:xfrm>
              <a:custGeom>
                <a:avLst/>
                <a:gdLst>
                  <a:gd name="T0" fmla="*/ 97 w 261"/>
                  <a:gd name="T1" fmla="*/ 303 h 326"/>
                  <a:gd name="T2" fmla="*/ 51 w 261"/>
                  <a:gd name="T3" fmla="*/ 303 h 326"/>
                  <a:gd name="T4" fmla="*/ 19 w 261"/>
                  <a:gd name="T5" fmla="*/ 265 h 326"/>
                  <a:gd name="T6" fmla="*/ 19 w 261"/>
                  <a:gd name="T7" fmla="*/ 46 h 326"/>
                  <a:gd name="T8" fmla="*/ 47 w 261"/>
                  <a:gd name="T9" fmla="*/ 20 h 326"/>
                  <a:gd name="T10" fmla="*/ 187 w 261"/>
                  <a:gd name="T11" fmla="*/ 20 h 326"/>
                  <a:gd name="T12" fmla="*/ 187 w 261"/>
                  <a:gd name="T13" fmla="*/ 91 h 326"/>
                  <a:gd name="T14" fmla="*/ 241 w 261"/>
                  <a:gd name="T15" fmla="*/ 91 h 326"/>
                  <a:gd name="T16" fmla="*/ 241 w 261"/>
                  <a:gd name="T17" fmla="*/ 114 h 326"/>
                  <a:gd name="T18" fmla="*/ 261 w 261"/>
                  <a:gd name="T19" fmla="*/ 124 h 326"/>
                  <a:gd name="T20" fmla="*/ 261 w 261"/>
                  <a:gd name="T21" fmla="*/ 85 h 326"/>
                  <a:gd name="T22" fmla="*/ 197 w 261"/>
                  <a:gd name="T23" fmla="*/ 12 h 326"/>
                  <a:gd name="T24" fmla="*/ 187 w 261"/>
                  <a:gd name="T25" fmla="*/ 0 h 326"/>
                  <a:gd name="T26" fmla="*/ 37 w 261"/>
                  <a:gd name="T27" fmla="*/ 0 h 326"/>
                  <a:gd name="T28" fmla="*/ 1 w 261"/>
                  <a:gd name="T29" fmla="*/ 36 h 326"/>
                  <a:gd name="T30" fmla="*/ 1 w 261"/>
                  <a:gd name="T31" fmla="*/ 299 h 326"/>
                  <a:gd name="T32" fmla="*/ 37 w 261"/>
                  <a:gd name="T33" fmla="*/ 322 h 326"/>
                  <a:gd name="T34" fmla="*/ 116 w 261"/>
                  <a:gd name="T35" fmla="*/ 322 h 326"/>
                  <a:gd name="T36" fmla="*/ 109 w 261"/>
                  <a:gd name="T37" fmla="*/ 316 h 326"/>
                  <a:gd name="T38" fmla="*/ 97 w 261"/>
                  <a:gd name="T39" fmla="*/ 303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1" h="326">
                    <a:moveTo>
                      <a:pt x="97" y="303"/>
                    </a:moveTo>
                    <a:cubicBezTo>
                      <a:pt x="77" y="303"/>
                      <a:pt x="60" y="303"/>
                      <a:pt x="51" y="303"/>
                    </a:cubicBezTo>
                    <a:cubicBezTo>
                      <a:pt x="21" y="303"/>
                      <a:pt x="19" y="265"/>
                      <a:pt x="19" y="265"/>
                    </a:cubicBezTo>
                    <a:cubicBezTo>
                      <a:pt x="19" y="265"/>
                      <a:pt x="19" y="67"/>
                      <a:pt x="19" y="46"/>
                    </a:cubicBezTo>
                    <a:cubicBezTo>
                      <a:pt x="19" y="24"/>
                      <a:pt x="47" y="20"/>
                      <a:pt x="47" y="20"/>
                    </a:cubicBezTo>
                    <a:cubicBezTo>
                      <a:pt x="187" y="20"/>
                      <a:pt x="187" y="20"/>
                      <a:pt x="187" y="20"/>
                    </a:cubicBezTo>
                    <a:cubicBezTo>
                      <a:pt x="187" y="91"/>
                      <a:pt x="187" y="91"/>
                      <a:pt x="187" y="91"/>
                    </a:cubicBezTo>
                    <a:cubicBezTo>
                      <a:pt x="241" y="91"/>
                      <a:pt x="241" y="91"/>
                      <a:pt x="241" y="91"/>
                    </a:cubicBezTo>
                    <a:cubicBezTo>
                      <a:pt x="241" y="91"/>
                      <a:pt x="241" y="100"/>
                      <a:pt x="241" y="114"/>
                    </a:cubicBezTo>
                    <a:cubicBezTo>
                      <a:pt x="248" y="117"/>
                      <a:pt x="254" y="120"/>
                      <a:pt x="261" y="124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197" y="12"/>
                      <a:pt x="197" y="12"/>
                      <a:pt x="197" y="12"/>
                    </a:cubicBezTo>
                    <a:cubicBezTo>
                      <a:pt x="187" y="0"/>
                      <a:pt x="187" y="0"/>
                      <a:pt x="18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0" y="0"/>
                      <a:pt x="1" y="36"/>
                      <a:pt x="1" y="36"/>
                    </a:cubicBezTo>
                    <a:cubicBezTo>
                      <a:pt x="1" y="36"/>
                      <a:pt x="1" y="271"/>
                      <a:pt x="1" y="299"/>
                    </a:cubicBezTo>
                    <a:cubicBezTo>
                      <a:pt x="1" y="326"/>
                      <a:pt x="37" y="322"/>
                      <a:pt x="37" y="322"/>
                    </a:cubicBezTo>
                    <a:cubicBezTo>
                      <a:pt x="37" y="322"/>
                      <a:pt x="74" y="322"/>
                      <a:pt x="116" y="322"/>
                    </a:cubicBezTo>
                    <a:cubicBezTo>
                      <a:pt x="114" y="320"/>
                      <a:pt x="111" y="318"/>
                      <a:pt x="109" y="316"/>
                    </a:cubicBezTo>
                    <a:cubicBezTo>
                      <a:pt x="105" y="312"/>
                      <a:pt x="101" y="307"/>
                      <a:pt x="97" y="30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70" name="椭圆 369"/>
            <p:cNvSpPr/>
            <p:nvPr/>
          </p:nvSpPr>
          <p:spPr>
            <a:xfrm>
              <a:off x="9537627" y="678687"/>
              <a:ext cx="482456" cy="482456"/>
            </a:xfrm>
            <a:prstGeom prst="ellipse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515100" y="709386"/>
            <a:ext cx="2882900" cy="566131"/>
            <a:chOff x="6515100" y="709386"/>
            <a:chExt cx="2882900" cy="566131"/>
          </a:xfrm>
        </p:grpSpPr>
        <p:sp>
          <p:nvSpPr>
            <p:cNvPr id="374" name="椭圆 373"/>
            <p:cNvSpPr>
              <a:spLocks noChangeAspect="1"/>
            </p:cNvSpPr>
            <p:nvPr/>
          </p:nvSpPr>
          <p:spPr>
            <a:xfrm>
              <a:off x="8717280" y="762000"/>
              <a:ext cx="72000" cy="7200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文本框 371"/>
            <p:cNvSpPr txBox="1"/>
            <p:nvPr/>
          </p:nvSpPr>
          <p:spPr>
            <a:xfrm>
              <a:off x="8294914" y="709386"/>
              <a:ext cx="1103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FIND</a:t>
              </a:r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75" name="文本框 374"/>
            <p:cNvSpPr txBox="1"/>
            <p:nvPr/>
          </p:nvSpPr>
          <p:spPr>
            <a:xfrm>
              <a:off x="6515100" y="967740"/>
              <a:ext cx="2882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endParaRPr lang="zh-CN" altLang="en-US" sz="14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84" name="组合 383"/>
          <p:cNvGrpSpPr/>
          <p:nvPr/>
        </p:nvGrpSpPr>
        <p:grpSpPr>
          <a:xfrm>
            <a:off x="848750" y="4265596"/>
            <a:ext cx="294472" cy="294472"/>
            <a:chOff x="867800" y="4275121"/>
            <a:chExt cx="294472" cy="294472"/>
          </a:xfrm>
        </p:grpSpPr>
        <p:sp>
          <p:nvSpPr>
            <p:cNvPr id="376" name="椭圆 375"/>
            <p:cNvSpPr/>
            <p:nvPr/>
          </p:nvSpPr>
          <p:spPr>
            <a:xfrm>
              <a:off x="867800" y="4275121"/>
              <a:ext cx="294472" cy="294472"/>
            </a:xfrm>
            <a:prstGeom prst="ellipse">
              <a:avLst/>
            </a:prstGeom>
            <a:solidFill>
              <a:srgbClr val="09152D"/>
            </a:solidFill>
            <a:ln w="9525">
              <a:solidFill>
                <a:srgbClr val="55E1DB">
                  <a:alpha val="6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7" name="组合 376"/>
            <p:cNvGrpSpPr/>
            <p:nvPr/>
          </p:nvGrpSpPr>
          <p:grpSpPr>
            <a:xfrm>
              <a:off x="963043" y="4385928"/>
              <a:ext cx="103987" cy="72859"/>
              <a:chOff x="1023472" y="1951301"/>
              <a:chExt cx="763835" cy="535191"/>
            </a:xfrm>
            <a:solidFill>
              <a:srgbClr val="55E1DB"/>
            </a:solidFill>
          </p:grpSpPr>
          <p:sp>
            <p:nvSpPr>
              <p:cNvPr id="378" name="Freeform 587"/>
              <p:cNvSpPr>
                <a:spLocks/>
              </p:cNvSpPr>
              <p:nvPr/>
            </p:nvSpPr>
            <p:spPr bwMode="auto">
              <a:xfrm>
                <a:off x="1511057" y="2145326"/>
                <a:ext cx="276250" cy="247399"/>
              </a:xfrm>
              <a:custGeom>
                <a:avLst/>
                <a:gdLst>
                  <a:gd name="T0" fmla="*/ 141 w 162"/>
                  <a:gd name="T1" fmla="*/ 17 h 145"/>
                  <a:gd name="T2" fmla="*/ 105 w 162"/>
                  <a:gd name="T3" fmla="*/ 0 h 145"/>
                  <a:gd name="T4" fmla="*/ 81 w 162"/>
                  <a:gd name="T5" fmla="*/ 9 h 145"/>
                  <a:gd name="T6" fmla="*/ 57 w 162"/>
                  <a:gd name="T7" fmla="*/ 0 h 145"/>
                  <a:gd name="T8" fmla="*/ 0 w 162"/>
                  <a:gd name="T9" fmla="*/ 56 h 145"/>
                  <a:gd name="T10" fmla="*/ 0 w 162"/>
                  <a:gd name="T11" fmla="*/ 59 h 145"/>
                  <a:gd name="T12" fmla="*/ 30 w 162"/>
                  <a:gd name="T13" fmla="*/ 109 h 145"/>
                  <a:gd name="T14" fmla="*/ 30 w 162"/>
                  <a:gd name="T15" fmla="*/ 140 h 145"/>
                  <a:gd name="T16" fmla="*/ 73 w 162"/>
                  <a:gd name="T17" fmla="*/ 145 h 145"/>
                  <a:gd name="T18" fmla="*/ 88 w 162"/>
                  <a:gd name="T19" fmla="*/ 145 h 145"/>
                  <a:gd name="T20" fmla="*/ 162 w 162"/>
                  <a:gd name="T21" fmla="*/ 118 h 145"/>
                  <a:gd name="T22" fmla="*/ 162 w 162"/>
                  <a:gd name="T23" fmla="*/ 56 h 145"/>
                  <a:gd name="T24" fmla="*/ 141 w 162"/>
                  <a:gd name="T25" fmla="*/ 17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2" h="145">
                    <a:moveTo>
                      <a:pt x="141" y="17"/>
                    </a:moveTo>
                    <a:cubicBezTo>
                      <a:pt x="130" y="8"/>
                      <a:pt x="116" y="3"/>
                      <a:pt x="105" y="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35" y="5"/>
                      <a:pt x="0" y="20"/>
                      <a:pt x="0" y="56"/>
                    </a:cubicBezTo>
                    <a:cubicBezTo>
                      <a:pt x="0" y="57"/>
                      <a:pt x="0" y="58"/>
                      <a:pt x="0" y="59"/>
                    </a:cubicBezTo>
                    <a:cubicBezTo>
                      <a:pt x="16" y="69"/>
                      <a:pt x="30" y="85"/>
                      <a:pt x="30" y="109"/>
                    </a:cubicBezTo>
                    <a:cubicBezTo>
                      <a:pt x="30" y="121"/>
                      <a:pt x="30" y="132"/>
                      <a:pt x="30" y="140"/>
                    </a:cubicBezTo>
                    <a:cubicBezTo>
                      <a:pt x="40" y="143"/>
                      <a:pt x="54" y="145"/>
                      <a:pt x="73" y="145"/>
                    </a:cubicBezTo>
                    <a:cubicBezTo>
                      <a:pt x="88" y="145"/>
                      <a:pt x="88" y="145"/>
                      <a:pt x="88" y="145"/>
                    </a:cubicBezTo>
                    <a:cubicBezTo>
                      <a:pt x="160" y="145"/>
                      <a:pt x="162" y="118"/>
                      <a:pt x="162" y="118"/>
                    </a:cubicBezTo>
                    <a:cubicBezTo>
                      <a:pt x="162" y="118"/>
                      <a:pt x="162" y="109"/>
                      <a:pt x="162" y="56"/>
                    </a:cubicBezTo>
                    <a:cubicBezTo>
                      <a:pt x="162" y="38"/>
                      <a:pt x="153" y="26"/>
                      <a:pt x="14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Oval 588"/>
              <p:cNvSpPr>
                <a:spLocks noChangeArrowheads="1"/>
              </p:cNvSpPr>
              <p:nvPr/>
            </p:nvSpPr>
            <p:spPr bwMode="auto">
              <a:xfrm>
                <a:off x="1578857" y="1951301"/>
                <a:ext cx="139928" cy="161567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589"/>
              <p:cNvSpPr>
                <a:spLocks/>
              </p:cNvSpPr>
              <p:nvPr/>
            </p:nvSpPr>
            <p:spPr bwMode="auto">
              <a:xfrm>
                <a:off x="1263658" y="2237650"/>
                <a:ext cx="276250" cy="248842"/>
              </a:xfrm>
              <a:custGeom>
                <a:avLst/>
                <a:gdLst>
                  <a:gd name="T0" fmla="*/ 145 w 162"/>
                  <a:gd name="T1" fmla="*/ 20 h 146"/>
                  <a:gd name="T2" fmla="*/ 132 w 162"/>
                  <a:gd name="T3" fmla="*/ 11 h 146"/>
                  <a:gd name="T4" fmla="*/ 105 w 162"/>
                  <a:gd name="T5" fmla="*/ 0 h 146"/>
                  <a:gd name="T6" fmla="*/ 81 w 162"/>
                  <a:gd name="T7" fmla="*/ 9 h 146"/>
                  <a:gd name="T8" fmla="*/ 57 w 162"/>
                  <a:gd name="T9" fmla="*/ 0 h 146"/>
                  <a:gd name="T10" fmla="*/ 34 w 162"/>
                  <a:gd name="T11" fmla="*/ 9 h 146"/>
                  <a:gd name="T12" fmla="*/ 21 w 162"/>
                  <a:gd name="T13" fmla="*/ 17 h 146"/>
                  <a:gd name="T14" fmla="*/ 0 w 162"/>
                  <a:gd name="T15" fmla="*/ 57 h 146"/>
                  <a:gd name="T16" fmla="*/ 0 w 162"/>
                  <a:gd name="T17" fmla="*/ 82 h 146"/>
                  <a:gd name="T18" fmla="*/ 0 w 162"/>
                  <a:gd name="T19" fmla="*/ 96 h 146"/>
                  <a:gd name="T20" fmla="*/ 0 w 162"/>
                  <a:gd name="T21" fmla="*/ 119 h 146"/>
                  <a:gd name="T22" fmla="*/ 74 w 162"/>
                  <a:gd name="T23" fmla="*/ 146 h 146"/>
                  <a:gd name="T24" fmla="*/ 88 w 162"/>
                  <a:gd name="T25" fmla="*/ 146 h 146"/>
                  <a:gd name="T26" fmla="*/ 162 w 162"/>
                  <a:gd name="T27" fmla="*/ 119 h 146"/>
                  <a:gd name="T28" fmla="*/ 162 w 162"/>
                  <a:gd name="T29" fmla="*/ 96 h 146"/>
                  <a:gd name="T30" fmla="*/ 162 w 162"/>
                  <a:gd name="T31" fmla="*/ 82 h 146"/>
                  <a:gd name="T32" fmla="*/ 162 w 162"/>
                  <a:gd name="T33" fmla="*/ 57 h 146"/>
                  <a:gd name="T34" fmla="*/ 145 w 162"/>
                  <a:gd name="T35" fmla="*/ 2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2" h="146">
                    <a:moveTo>
                      <a:pt x="145" y="20"/>
                    </a:moveTo>
                    <a:cubicBezTo>
                      <a:pt x="141" y="17"/>
                      <a:pt x="137" y="14"/>
                      <a:pt x="132" y="11"/>
                    </a:cubicBezTo>
                    <a:cubicBezTo>
                      <a:pt x="123" y="6"/>
                      <a:pt x="113" y="3"/>
                      <a:pt x="105" y="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0" y="2"/>
                      <a:pt x="42" y="5"/>
                      <a:pt x="34" y="9"/>
                    </a:cubicBezTo>
                    <a:cubicBezTo>
                      <a:pt x="29" y="11"/>
                      <a:pt x="25" y="14"/>
                      <a:pt x="21" y="17"/>
                    </a:cubicBezTo>
                    <a:cubicBezTo>
                      <a:pt x="9" y="26"/>
                      <a:pt x="0" y="39"/>
                      <a:pt x="0" y="57"/>
                    </a:cubicBezTo>
                    <a:cubicBezTo>
                      <a:pt x="0" y="67"/>
                      <a:pt x="0" y="75"/>
                      <a:pt x="0" y="82"/>
                    </a:cubicBezTo>
                    <a:cubicBezTo>
                      <a:pt x="0" y="87"/>
                      <a:pt x="0" y="92"/>
                      <a:pt x="0" y="96"/>
                    </a:cubicBezTo>
                    <a:cubicBezTo>
                      <a:pt x="0" y="115"/>
                      <a:pt x="0" y="119"/>
                      <a:pt x="0" y="119"/>
                    </a:cubicBezTo>
                    <a:cubicBezTo>
                      <a:pt x="0" y="119"/>
                      <a:pt x="2" y="146"/>
                      <a:pt x="74" y="146"/>
                    </a:cubicBezTo>
                    <a:cubicBezTo>
                      <a:pt x="88" y="146"/>
                      <a:pt x="88" y="146"/>
                      <a:pt x="88" y="146"/>
                    </a:cubicBezTo>
                    <a:cubicBezTo>
                      <a:pt x="160" y="146"/>
                      <a:pt x="162" y="119"/>
                      <a:pt x="162" y="119"/>
                    </a:cubicBezTo>
                    <a:cubicBezTo>
                      <a:pt x="162" y="119"/>
                      <a:pt x="162" y="114"/>
                      <a:pt x="162" y="96"/>
                    </a:cubicBezTo>
                    <a:cubicBezTo>
                      <a:pt x="162" y="92"/>
                      <a:pt x="162" y="87"/>
                      <a:pt x="162" y="82"/>
                    </a:cubicBezTo>
                    <a:cubicBezTo>
                      <a:pt x="162" y="75"/>
                      <a:pt x="162" y="67"/>
                      <a:pt x="162" y="57"/>
                    </a:cubicBezTo>
                    <a:cubicBezTo>
                      <a:pt x="162" y="41"/>
                      <a:pt x="155" y="29"/>
                      <a:pt x="145" y="20"/>
                    </a:cubicBezTo>
                    <a:close/>
                  </a:path>
                </a:pathLst>
              </a:custGeom>
              <a:solidFill>
                <a:srgbClr val="E837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Oval 590"/>
              <p:cNvSpPr>
                <a:spLocks noChangeArrowheads="1"/>
              </p:cNvSpPr>
              <p:nvPr/>
            </p:nvSpPr>
            <p:spPr bwMode="auto">
              <a:xfrm>
                <a:off x="1332180" y="2045068"/>
                <a:ext cx="139207" cy="161567"/>
              </a:xfrm>
              <a:prstGeom prst="ellipse">
                <a:avLst/>
              </a:prstGeom>
              <a:solidFill>
                <a:srgbClr val="E837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591"/>
              <p:cNvSpPr>
                <a:spLocks/>
              </p:cNvSpPr>
              <p:nvPr/>
            </p:nvSpPr>
            <p:spPr bwMode="auto">
              <a:xfrm>
                <a:off x="1023472" y="2143883"/>
                <a:ext cx="276250" cy="246678"/>
              </a:xfrm>
              <a:custGeom>
                <a:avLst/>
                <a:gdLst>
                  <a:gd name="T0" fmla="*/ 162 w 162"/>
                  <a:gd name="T1" fmla="*/ 57 h 145"/>
                  <a:gd name="T2" fmla="*/ 162 w 162"/>
                  <a:gd name="T3" fmla="*/ 57 h 145"/>
                  <a:gd name="T4" fmla="*/ 142 w 162"/>
                  <a:gd name="T5" fmla="*/ 17 h 145"/>
                  <a:gd name="T6" fmla="*/ 105 w 162"/>
                  <a:gd name="T7" fmla="*/ 0 h 145"/>
                  <a:gd name="T8" fmla="*/ 81 w 162"/>
                  <a:gd name="T9" fmla="*/ 9 h 145"/>
                  <a:gd name="T10" fmla="*/ 57 w 162"/>
                  <a:gd name="T11" fmla="*/ 0 h 145"/>
                  <a:gd name="T12" fmla="*/ 0 w 162"/>
                  <a:gd name="T13" fmla="*/ 57 h 145"/>
                  <a:gd name="T14" fmla="*/ 0 w 162"/>
                  <a:gd name="T15" fmla="*/ 118 h 145"/>
                  <a:gd name="T16" fmla="*/ 74 w 162"/>
                  <a:gd name="T17" fmla="*/ 145 h 145"/>
                  <a:gd name="T18" fmla="*/ 88 w 162"/>
                  <a:gd name="T19" fmla="*/ 145 h 145"/>
                  <a:gd name="T20" fmla="*/ 129 w 162"/>
                  <a:gd name="T21" fmla="*/ 141 h 145"/>
                  <a:gd name="T22" fmla="*/ 129 w 162"/>
                  <a:gd name="T23" fmla="*/ 110 h 145"/>
                  <a:gd name="T24" fmla="*/ 162 w 162"/>
                  <a:gd name="T25" fmla="*/ 57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2" h="145">
                    <a:moveTo>
                      <a:pt x="162" y="57"/>
                    </a:moveTo>
                    <a:cubicBezTo>
                      <a:pt x="162" y="57"/>
                      <a:pt x="162" y="57"/>
                      <a:pt x="162" y="57"/>
                    </a:cubicBezTo>
                    <a:cubicBezTo>
                      <a:pt x="162" y="39"/>
                      <a:pt x="153" y="26"/>
                      <a:pt x="142" y="17"/>
                    </a:cubicBezTo>
                    <a:cubicBezTo>
                      <a:pt x="130" y="8"/>
                      <a:pt x="116" y="3"/>
                      <a:pt x="105" y="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35" y="6"/>
                      <a:pt x="0" y="21"/>
                      <a:pt x="0" y="57"/>
                    </a:cubicBezTo>
                    <a:cubicBezTo>
                      <a:pt x="0" y="109"/>
                      <a:pt x="0" y="118"/>
                      <a:pt x="0" y="118"/>
                    </a:cubicBezTo>
                    <a:cubicBezTo>
                      <a:pt x="0" y="118"/>
                      <a:pt x="2" y="145"/>
                      <a:pt x="74" y="145"/>
                    </a:cubicBezTo>
                    <a:cubicBezTo>
                      <a:pt x="88" y="145"/>
                      <a:pt x="88" y="145"/>
                      <a:pt x="88" y="145"/>
                    </a:cubicBezTo>
                    <a:cubicBezTo>
                      <a:pt x="105" y="145"/>
                      <a:pt x="118" y="143"/>
                      <a:pt x="129" y="141"/>
                    </a:cubicBezTo>
                    <a:cubicBezTo>
                      <a:pt x="129" y="133"/>
                      <a:pt x="129" y="122"/>
                      <a:pt x="129" y="110"/>
                    </a:cubicBezTo>
                    <a:cubicBezTo>
                      <a:pt x="129" y="84"/>
                      <a:pt x="144" y="68"/>
                      <a:pt x="16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Oval 592"/>
              <p:cNvSpPr>
                <a:spLocks noChangeArrowheads="1"/>
              </p:cNvSpPr>
              <p:nvPr/>
            </p:nvSpPr>
            <p:spPr bwMode="auto">
              <a:xfrm>
                <a:off x="1091272" y="1951301"/>
                <a:ext cx="139928" cy="161567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89" name="组合 388"/>
          <p:cNvGrpSpPr/>
          <p:nvPr/>
        </p:nvGrpSpPr>
        <p:grpSpPr>
          <a:xfrm>
            <a:off x="1143000" y="4133850"/>
            <a:ext cx="2159000" cy="639562"/>
            <a:chOff x="1130300" y="4133850"/>
            <a:chExt cx="2159000" cy="639562"/>
          </a:xfrm>
        </p:grpSpPr>
        <p:sp>
          <p:nvSpPr>
            <p:cNvPr id="385" name="文本框 384"/>
            <p:cNvSpPr txBox="1"/>
            <p:nvPr/>
          </p:nvSpPr>
          <p:spPr>
            <a:xfrm>
              <a:off x="1130300" y="4133850"/>
              <a:ext cx="806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55E1D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tar</a:t>
              </a:r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86" name="文本框 385"/>
            <p:cNvSpPr txBox="1"/>
            <p:nvPr/>
          </p:nvSpPr>
          <p:spPr>
            <a:xfrm>
              <a:off x="1149350" y="4465635"/>
              <a:ext cx="2139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Lorem ipsum </a:t>
              </a:r>
              <a:r>
                <a:rPr lang="en-US" altLang="zh-CN" sz="14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dolor</a:t>
              </a:r>
              <a:r>
                <a:rPr lang="en-US" altLang="zh-CN" sz="12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sit </a:t>
              </a:r>
              <a:r>
                <a:rPr lang="en-US" altLang="zh-CN" sz="1200" dirty="0" err="1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amet</a:t>
              </a:r>
              <a:endParaRPr lang="zh-CN" alt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87" name="椭圆 386"/>
            <p:cNvSpPr>
              <a:spLocks noChangeAspect="1"/>
            </p:cNvSpPr>
            <p:nvPr/>
          </p:nvSpPr>
          <p:spPr>
            <a:xfrm>
              <a:off x="1643602" y="4259712"/>
              <a:ext cx="72000" cy="7200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  <a:effectLst>
              <a:glow rad="635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0" name="文本框 389"/>
          <p:cNvSpPr txBox="1"/>
          <p:nvPr/>
        </p:nvSpPr>
        <p:spPr>
          <a:xfrm>
            <a:off x="241527" y="5808436"/>
            <a:ext cx="5257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altLang="zh-CN" sz="1600" dirty="0">
                <a:solidFill>
                  <a:srgbClr val="E8376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PELLENTESQUE </a:t>
            </a:r>
            <a:r>
              <a:rPr lang="fr-FR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HABITANT MORBI TRISTIQUE SENECTUS</a:t>
            </a:r>
          </a:p>
        </p:txBody>
      </p:sp>
      <p:sp>
        <p:nvSpPr>
          <p:cNvPr id="391" name="文本框 390"/>
          <p:cNvSpPr txBox="1"/>
          <p:nvPr/>
        </p:nvSpPr>
        <p:spPr>
          <a:xfrm>
            <a:off x="197986" y="6182641"/>
            <a:ext cx="62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</a:p>
        </p:txBody>
      </p:sp>
      <p:graphicFrame>
        <p:nvGraphicFramePr>
          <p:cNvPr id="394" name="图表 393"/>
          <p:cNvGraphicFramePr/>
          <p:nvPr>
            <p:extLst>
              <p:ext uri="{D42A27DB-BD31-4B8C-83A1-F6EECF244321}">
                <p14:modId xmlns:p14="http://schemas.microsoft.com/office/powerpoint/2010/main" val="1576947888"/>
              </p:ext>
            </p:extLst>
          </p:nvPr>
        </p:nvGraphicFramePr>
        <p:xfrm>
          <a:off x="9130210" y="3773714"/>
          <a:ext cx="2713447" cy="2910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9" name="文本框 398"/>
          <p:cNvSpPr txBox="1"/>
          <p:nvPr/>
        </p:nvSpPr>
        <p:spPr>
          <a:xfrm>
            <a:off x="7924799" y="4296230"/>
            <a:ext cx="111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E8376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altLang="zh-CN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ORLD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341864" y="2931886"/>
            <a:ext cx="1370711" cy="711427"/>
            <a:chOff x="10341864" y="2931886"/>
            <a:chExt cx="1370711" cy="711427"/>
          </a:xfrm>
        </p:grpSpPr>
        <p:sp>
          <p:nvSpPr>
            <p:cNvPr id="398" name="文本框 397"/>
            <p:cNvSpPr txBox="1"/>
            <p:nvPr/>
          </p:nvSpPr>
          <p:spPr>
            <a:xfrm>
              <a:off x="10372271" y="3273981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MEET</a:t>
              </a:r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400" name="组合 399"/>
            <p:cNvGrpSpPr/>
            <p:nvPr/>
          </p:nvGrpSpPr>
          <p:grpSpPr>
            <a:xfrm>
              <a:off x="11101041" y="3140187"/>
              <a:ext cx="518524" cy="455326"/>
              <a:chOff x="8369768" y="1201348"/>
              <a:chExt cx="751573" cy="659971"/>
            </a:xfrm>
          </p:grpSpPr>
          <p:sp>
            <p:nvSpPr>
              <p:cNvPr id="401" name="Freeform 593"/>
              <p:cNvSpPr>
                <a:spLocks/>
              </p:cNvSpPr>
              <p:nvPr/>
            </p:nvSpPr>
            <p:spPr bwMode="auto">
              <a:xfrm>
                <a:off x="8697229" y="1551168"/>
                <a:ext cx="424112" cy="182484"/>
              </a:xfrm>
              <a:custGeom>
                <a:avLst/>
                <a:gdLst>
                  <a:gd name="T0" fmla="*/ 249 w 249"/>
                  <a:gd name="T1" fmla="*/ 107 h 107"/>
                  <a:gd name="T2" fmla="*/ 173 w 249"/>
                  <a:gd name="T3" fmla="*/ 0 h 107"/>
                  <a:gd name="T4" fmla="*/ 42 w 249"/>
                  <a:gd name="T5" fmla="*/ 0 h 107"/>
                  <a:gd name="T6" fmla="*/ 37 w 249"/>
                  <a:gd name="T7" fmla="*/ 0 h 107"/>
                  <a:gd name="T8" fmla="*/ 0 w 249"/>
                  <a:gd name="T9" fmla="*/ 39 h 107"/>
                  <a:gd name="T10" fmla="*/ 64 w 249"/>
                  <a:gd name="T11" fmla="*/ 104 h 107"/>
                  <a:gd name="T12" fmla="*/ 64 w 249"/>
                  <a:gd name="T13" fmla="*/ 107 h 107"/>
                  <a:gd name="T14" fmla="*/ 249 w 249"/>
                  <a:gd name="T15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9" h="107">
                    <a:moveTo>
                      <a:pt x="249" y="107"/>
                    </a:moveTo>
                    <a:cubicBezTo>
                      <a:pt x="173" y="0"/>
                      <a:pt x="173" y="0"/>
                      <a:pt x="17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1" y="18"/>
                      <a:pt x="17" y="33"/>
                      <a:pt x="0" y="39"/>
                    </a:cubicBezTo>
                    <a:cubicBezTo>
                      <a:pt x="25" y="46"/>
                      <a:pt x="64" y="63"/>
                      <a:pt x="64" y="104"/>
                    </a:cubicBezTo>
                    <a:cubicBezTo>
                      <a:pt x="64" y="105"/>
                      <a:pt x="64" y="106"/>
                      <a:pt x="64" y="107"/>
                    </a:cubicBezTo>
                    <a:lnTo>
                      <a:pt x="249" y="107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Oval 594"/>
              <p:cNvSpPr>
                <a:spLocks noChangeArrowheads="1"/>
              </p:cNvSpPr>
              <p:nvPr/>
            </p:nvSpPr>
            <p:spPr bwMode="auto">
              <a:xfrm>
                <a:off x="8904957" y="1201348"/>
                <a:ext cx="129109" cy="151469"/>
              </a:xfrm>
              <a:prstGeom prst="ellipse">
                <a:avLst/>
              </a:prstGeom>
              <a:solidFill>
                <a:srgbClr val="55E1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595"/>
              <p:cNvSpPr>
                <a:spLocks/>
              </p:cNvSpPr>
              <p:nvPr/>
            </p:nvSpPr>
            <p:spPr bwMode="auto">
              <a:xfrm>
                <a:off x="8847255" y="1370128"/>
                <a:ext cx="230088" cy="226482"/>
              </a:xfrm>
              <a:custGeom>
                <a:avLst/>
                <a:gdLst>
                  <a:gd name="T0" fmla="*/ 4 w 135"/>
                  <a:gd name="T1" fmla="*/ 86 h 133"/>
                  <a:gd name="T2" fmla="*/ 69 w 135"/>
                  <a:gd name="T3" fmla="*/ 86 h 133"/>
                  <a:gd name="T4" fmla="*/ 96 w 135"/>
                  <a:gd name="T5" fmla="*/ 86 h 133"/>
                  <a:gd name="T6" fmla="*/ 135 w 135"/>
                  <a:gd name="T7" fmla="*/ 133 h 133"/>
                  <a:gd name="T8" fmla="*/ 135 w 135"/>
                  <a:gd name="T9" fmla="*/ 39 h 133"/>
                  <a:gd name="T10" fmla="*/ 94 w 135"/>
                  <a:gd name="T11" fmla="*/ 1 h 133"/>
                  <a:gd name="T12" fmla="*/ 69 w 135"/>
                  <a:gd name="T13" fmla="*/ 15 h 133"/>
                  <a:gd name="T14" fmla="*/ 86 w 135"/>
                  <a:gd name="T15" fmla="*/ 60 h 133"/>
                  <a:gd name="T16" fmla="*/ 69 w 135"/>
                  <a:gd name="T17" fmla="*/ 80 h 133"/>
                  <a:gd name="T18" fmla="*/ 53 w 135"/>
                  <a:gd name="T19" fmla="*/ 60 h 133"/>
                  <a:gd name="T20" fmla="*/ 69 w 135"/>
                  <a:gd name="T21" fmla="*/ 15 h 133"/>
                  <a:gd name="T22" fmla="*/ 47 w 135"/>
                  <a:gd name="T23" fmla="*/ 0 h 133"/>
                  <a:gd name="T24" fmla="*/ 4 w 135"/>
                  <a:gd name="T25" fmla="*/ 39 h 133"/>
                  <a:gd name="T26" fmla="*/ 4 w 135"/>
                  <a:gd name="T27" fmla="*/ 8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5" h="133">
                    <a:moveTo>
                      <a:pt x="4" y="86"/>
                    </a:moveTo>
                    <a:cubicBezTo>
                      <a:pt x="69" y="86"/>
                      <a:pt x="69" y="86"/>
                      <a:pt x="69" y="86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135" y="133"/>
                      <a:pt x="135" y="133"/>
                      <a:pt x="135" y="133"/>
                    </a:cubicBezTo>
                    <a:cubicBezTo>
                      <a:pt x="135" y="39"/>
                      <a:pt x="135" y="39"/>
                      <a:pt x="135" y="39"/>
                    </a:cubicBezTo>
                    <a:cubicBezTo>
                      <a:pt x="135" y="14"/>
                      <a:pt x="112" y="4"/>
                      <a:pt x="94" y="1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69" y="80"/>
                      <a:pt x="69" y="80"/>
                      <a:pt x="69" y="80"/>
                    </a:cubicBezTo>
                    <a:cubicBezTo>
                      <a:pt x="53" y="60"/>
                      <a:pt x="53" y="60"/>
                      <a:pt x="53" y="60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0" y="8"/>
                      <a:pt x="4" y="39"/>
                      <a:pt x="4" y="39"/>
                    </a:cubicBezTo>
                    <a:lnTo>
                      <a:pt x="4" y="86"/>
                    </a:lnTo>
                    <a:close/>
                  </a:path>
                </a:pathLst>
              </a:custGeom>
              <a:solidFill>
                <a:srgbClr val="55E1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596"/>
              <p:cNvSpPr>
                <a:spLocks/>
              </p:cNvSpPr>
              <p:nvPr/>
            </p:nvSpPr>
            <p:spPr bwMode="auto">
              <a:xfrm>
                <a:off x="8526286" y="1641329"/>
                <a:ext cx="253890" cy="219990"/>
              </a:xfrm>
              <a:custGeom>
                <a:avLst/>
                <a:gdLst>
                  <a:gd name="T0" fmla="*/ 80 w 149"/>
                  <a:gd name="T1" fmla="*/ 0 h 129"/>
                  <a:gd name="T2" fmla="*/ 69 w 149"/>
                  <a:gd name="T3" fmla="*/ 0 h 129"/>
                  <a:gd name="T4" fmla="*/ 0 w 149"/>
                  <a:gd name="T5" fmla="*/ 52 h 129"/>
                  <a:gd name="T6" fmla="*/ 0 w 149"/>
                  <a:gd name="T7" fmla="*/ 54 h 129"/>
                  <a:gd name="T8" fmla="*/ 0 w 149"/>
                  <a:gd name="T9" fmla="*/ 129 h 129"/>
                  <a:gd name="T10" fmla="*/ 69 w 149"/>
                  <a:gd name="T11" fmla="*/ 129 h 129"/>
                  <a:gd name="T12" fmla="*/ 80 w 149"/>
                  <a:gd name="T13" fmla="*/ 128 h 129"/>
                  <a:gd name="T14" fmla="*/ 149 w 149"/>
                  <a:gd name="T15" fmla="*/ 128 h 129"/>
                  <a:gd name="T16" fmla="*/ 149 w 149"/>
                  <a:gd name="T17" fmla="*/ 54 h 129"/>
                  <a:gd name="T18" fmla="*/ 149 w 149"/>
                  <a:gd name="T19" fmla="*/ 51 h 129"/>
                  <a:gd name="T20" fmla="*/ 80 w 149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129">
                    <a:moveTo>
                      <a:pt x="80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69" y="0"/>
                      <a:pt x="0" y="17"/>
                      <a:pt x="0" y="52"/>
                    </a:cubicBezTo>
                    <a:cubicBezTo>
                      <a:pt x="0" y="53"/>
                      <a:pt x="0" y="53"/>
                      <a:pt x="0" y="54"/>
                    </a:cubicBezTo>
                    <a:cubicBezTo>
                      <a:pt x="0" y="89"/>
                      <a:pt x="0" y="129"/>
                      <a:pt x="0" y="129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80" y="128"/>
                      <a:pt x="80" y="128"/>
                      <a:pt x="80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88"/>
                      <a:pt x="149" y="54"/>
                    </a:cubicBezTo>
                    <a:cubicBezTo>
                      <a:pt x="149" y="53"/>
                      <a:pt x="149" y="52"/>
                      <a:pt x="149" y="51"/>
                    </a:cubicBezTo>
                    <a:cubicBezTo>
                      <a:pt x="149" y="16"/>
                      <a:pt x="80" y="0"/>
                      <a:pt x="80" y="0"/>
                    </a:cubicBezTo>
                    <a:close/>
                  </a:path>
                </a:pathLst>
              </a:custGeom>
              <a:solidFill>
                <a:srgbClr val="E837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597"/>
              <p:cNvSpPr>
                <a:spLocks/>
              </p:cNvSpPr>
              <p:nvPr/>
            </p:nvSpPr>
            <p:spPr bwMode="auto">
              <a:xfrm>
                <a:off x="8587594" y="1421338"/>
                <a:ext cx="152190" cy="175271"/>
              </a:xfrm>
              <a:custGeom>
                <a:avLst/>
                <a:gdLst>
                  <a:gd name="T0" fmla="*/ 44 w 89"/>
                  <a:gd name="T1" fmla="*/ 103 h 103"/>
                  <a:gd name="T2" fmla="*/ 84 w 89"/>
                  <a:gd name="T3" fmla="*/ 76 h 103"/>
                  <a:gd name="T4" fmla="*/ 89 w 89"/>
                  <a:gd name="T5" fmla="*/ 52 h 103"/>
                  <a:gd name="T6" fmla="*/ 44 w 89"/>
                  <a:gd name="T7" fmla="*/ 0 h 103"/>
                  <a:gd name="T8" fmla="*/ 0 w 89"/>
                  <a:gd name="T9" fmla="*/ 52 h 103"/>
                  <a:gd name="T10" fmla="*/ 5 w 89"/>
                  <a:gd name="T11" fmla="*/ 76 h 103"/>
                  <a:gd name="T12" fmla="*/ 44 w 89"/>
                  <a:gd name="T1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103">
                    <a:moveTo>
                      <a:pt x="44" y="103"/>
                    </a:moveTo>
                    <a:cubicBezTo>
                      <a:pt x="61" y="103"/>
                      <a:pt x="76" y="93"/>
                      <a:pt x="84" y="76"/>
                    </a:cubicBezTo>
                    <a:cubicBezTo>
                      <a:pt x="87" y="69"/>
                      <a:pt x="89" y="61"/>
                      <a:pt x="89" y="52"/>
                    </a:cubicBezTo>
                    <a:cubicBezTo>
                      <a:pt x="89" y="23"/>
                      <a:pt x="69" y="0"/>
                      <a:pt x="44" y="0"/>
                    </a:cubicBezTo>
                    <a:cubicBezTo>
                      <a:pt x="20" y="0"/>
                      <a:pt x="0" y="23"/>
                      <a:pt x="0" y="52"/>
                    </a:cubicBezTo>
                    <a:cubicBezTo>
                      <a:pt x="0" y="61"/>
                      <a:pt x="2" y="69"/>
                      <a:pt x="5" y="76"/>
                    </a:cubicBezTo>
                    <a:cubicBezTo>
                      <a:pt x="13" y="93"/>
                      <a:pt x="27" y="103"/>
                      <a:pt x="44" y="103"/>
                    </a:cubicBezTo>
                    <a:close/>
                  </a:path>
                </a:pathLst>
              </a:custGeom>
              <a:solidFill>
                <a:srgbClr val="E837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598"/>
              <p:cNvSpPr>
                <a:spLocks/>
              </p:cNvSpPr>
              <p:nvPr/>
            </p:nvSpPr>
            <p:spPr bwMode="auto">
              <a:xfrm>
                <a:off x="8369768" y="1551168"/>
                <a:ext cx="253890" cy="182484"/>
              </a:xfrm>
              <a:custGeom>
                <a:avLst/>
                <a:gdLst>
                  <a:gd name="T0" fmla="*/ 149 w 149"/>
                  <a:gd name="T1" fmla="*/ 38 h 107"/>
                  <a:gd name="T2" fmla="*/ 116 w 149"/>
                  <a:gd name="T3" fmla="*/ 0 h 107"/>
                  <a:gd name="T4" fmla="*/ 76 w 149"/>
                  <a:gd name="T5" fmla="*/ 0 h 107"/>
                  <a:gd name="T6" fmla="*/ 0 w 149"/>
                  <a:gd name="T7" fmla="*/ 107 h 107"/>
                  <a:gd name="T8" fmla="*/ 78 w 149"/>
                  <a:gd name="T9" fmla="*/ 107 h 107"/>
                  <a:gd name="T10" fmla="*/ 78 w 149"/>
                  <a:gd name="T11" fmla="*/ 105 h 107"/>
                  <a:gd name="T12" fmla="*/ 149 w 149"/>
                  <a:gd name="T13" fmla="*/ 3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107">
                    <a:moveTo>
                      <a:pt x="149" y="38"/>
                    </a:moveTo>
                    <a:cubicBezTo>
                      <a:pt x="134" y="31"/>
                      <a:pt x="122" y="17"/>
                      <a:pt x="11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78" y="107"/>
                      <a:pt x="78" y="107"/>
                      <a:pt x="78" y="107"/>
                    </a:cubicBezTo>
                    <a:cubicBezTo>
                      <a:pt x="78" y="106"/>
                      <a:pt x="78" y="106"/>
                      <a:pt x="78" y="105"/>
                    </a:cubicBezTo>
                    <a:cubicBezTo>
                      <a:pt x="78" y="58"/>
                      <a:pt x="126" y="42"/>
                      <a:pt x="149" y="38"/>
                    </a:cubicBez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cxnSp>
          <p:nvCxnSpPr>
            <p:cNvPr id="408" name="直接连接符 407"/>
            <p:cNvCxnSpPr/>
            <p:nvPr/>
          </p:nvCxnSpPr>
          <p:spPr>
            <a:xfrm>
              <a:off x="11712575" y="2931886"/>
              <a:ext cx="0" cy="63522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椭圆 409"/>
            <p:cNvSpPr>
              <a:spLocks noChangeAspect="1"/>
            </p:cNvSpPr>
            <p:nvPr/>
          </p:nvSpPr>
          <p:spPr>
            <a:xfrm>
              <a:off x="10341864" y="3305048"/>
              <a:ext cx="72000" cy="7200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  <a:effectLst>
              <a:glow rad="635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7" name="椭圆 416"/>
          <p:cNvSpPr>
            <a:spLocks noChangeAspect="1"/>
          </p:cNvSpPr>
          <p:nvPr/>
        </p:nvSpPr>
        <p:spPr>
          <a:xfrm>
            <a:off x="7752586" y="4615871"/>
            <a:ext cx="72000" cy="72000"/>
          </a:xfrm>
          <a:prstGeom prst="ellipse">
            <a:avLst/>
          </a:prstGeom>
          <a:solidFill>
            <a:srgbClr val="E83766"/>
          </a:solidFill>
          <a:ln w="6350">
            <a:noFill/>
          </a:ln>
          <a:effectLst>
            <a:glow rad="63500">
              <a:srgbClr val="E83766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9" name="直接连接符 418"/>
          <p:cNvCxnSpPr/>
          <p:nvPr/>
        </p:nvCxnSpPr>
        <p:spPr>
          <a:xfrm>
            <a:off x="7576457" y="4862288"/>
            <a:ext cx="13498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文本框 421"/>
          <p:cNvSpPr txBox="1"/>
          <p:nvPr/>
        </p:nvSpPr>
        <p:spPr>
          <a:xfrm>
            <a:off x="7315201" y="4963885"/>
            <a:ext cx="1712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</a:t>
            </a:r>
            <a:r>
              <a:rPr lang="en-US" altLang="zh-CN" sz="12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libero</a:t>
            </a:r>
          </a:p>
        </p:txBody>
      </p:sp>
    </p:spTree>
    <p:extLst>
      <p:ext uri="{BB962C8B-B14F-4D97-AF65-F5344CB8AC3E}">
        <p14:creationId xmlns:p14="http://schemas.microsoft.com/office/powerpoint/2010/main" val="41598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282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8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xit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2" dur="6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8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xit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1" dur="8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7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xit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0" dur="8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7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xit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0" presetClass="entr" presetSubtype="0" decel="10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0" presetClass="entr" presetSubtype="0" decel="10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0" presetClass="entr" presetSubtype="0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0" presetClass="entr" presetSubtype="0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0" presetClass="entr" presetSubtype="0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2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0" presetClass="entr" presetSubtype="0" decel="10000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0" presetClass="entr" presetSubtype="0" decel="10000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2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0" presetClass="entr" presetSubtype="0" decel="10000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2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31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816"/>
                                  </p:iterate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6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6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6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39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39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39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39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39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39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39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39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39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39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39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39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39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39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39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7" grpId="0" animBg="1"/>
      <p:bldP spid="19" grpId="0" animBg="1"/>
      <p:bldP spid="54" grpId="0" animBg="1"/>
      <p:bldP spid="55" grpId="0" animBg="1"/>
      <p:bldP spid="56" grpId="0" animBg="1"/>
      <p:bldP spid="290" grpId="0"/>
      <p:bldP spid="348" grpId="0"/>
      <p:bldP spid="390" grpId="0" animBg="1"/>
      <p:bldP spid="391" grpId="0"/>
      <p:bldGraphic spid="394" grpId="0" uiExpand="1">
        <p:bldSub>
          <a:bldChart bld="seriesEl"/>
        </p:bldSub>
      </p:bldGraphic>
      <p:bldP spid="399" grpId="0"/>
      <p:bldP spid="417" grpId="0" animBg="1"/>
      <p:bldP spid="4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空心弧 1"/>
          <p:cNvSpPr/>
          <p:nvPr/>
        </p:nvSpPr>
        <p:spPr>
          <a:xfrm>
            <a:off x="1531716" y="-6041627"/>
            <a:ext cx="9128568" cy="9128568"/>
          </a:xfrm>
          <a:prstGeom prst="blockArc">
            <a:avLst>
              <a:gd name="adj1" fmla="val 5478734"/>
              <a:gd name="adj2" fmla="val 5307649"/>
              <a:gd name="adj3" fmla="val 1011"/>
            </a:avLst>
          </a:prstGeom>
          <a:noFill/>
          <a:ln>
            <a:solidFill>
              <a:srgbClr val="E83766"/>
            </a:solidFill>
          </a:ln>
          <a:effectLst>
            <a:glow rad="152400">
              <a:srgbClr val="E83766">
                <a:alpha val="1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13681" y="-5659662"/>
            <a:ext cx="8364638" cy="8364638"/>
          </a:xfrm>
          <a:prstGeom prst="ellipse">
            <a:avLst/>
          </a:prstGeom>
          <a:noFill/>
          <a:ln>
            <a:solidFill>
              <a:srgbClr val="55E1DB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弧形 3"/>
          <p:cNvSpPr/>
          <p:nvPr/>
        </p:nvSpPr>
        <p:spPr>
          <a:xfrm>
            <a:off x="4663440" y="-609261"/>
            <a:ext cx="2865120" cy="2865120"/>
          </a:xfrm>
          <a:prstGeom prst="arc">
            <a:avLst>
              <a:gd name="adj1" fmla="val 16847344"/>
              <a:gd name="adj2" fmla="val 13757003"/>
            </a:avLst>
          </a:prstGeom>
          <a:ln>
            <a:solidFill>
              <a:srgbClr val="55E1DB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41148000" y="-25298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816000" y="-25298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816000" y="31699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41148000" y="31699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6096000" y="1540085"/>
            <a:ext cx="0" cy="5851315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096000" y="6075680"/>
            <a:ext cx="0" cy="234245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248400" y="5140960"/>
            <a:ext cx="0" cy="342957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400800" y="4206240"/>
            <a:ext cx="0" cy="3429579"/>
          </a:xfrm>
          <a:prstGeom prst="line">
            <a:avLst/>
          </a:prstGeom>
          <a:ln w="15875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989529" y="4013200"/>
            <a:ext cx="0" cy="418141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826969" y="4988560"/>
            <a:ext cx="0" cy="3429579"/>
          </a:xfrm>
          <a:prstGeom prst="line">
            <a:avLst/>
          </a:prstGeom>
          <a:ln w="15875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721752" y="4531360"/>
            <a:ext cx="0" cy="342957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550704" y="5394960"/>
            <a:ext cx="0" cy="3429579"/>
          </a:xfrm>
          <a:prstGeom prst="line">
            <a:avLst/>
          </a:prstGeom>
          <a:ln w="15875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470248" y="4744720"/>
            <a:ext cx="0" cy="342957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383128" y="4399280"/>
            <a:ext cx="0" cy="364518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754728" y="4531360"/>
            <a:ext cx="0" cy="342957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1981200" y="453967"/>
            <a:ext cx="2694433" cy="766107"/>
            <a:chOff x="1981200" y="453967"/>
            <a:chExt cx="2694433" cy="766107"/>
          </a:xfrm>
        </p:grpSpPr>
        <p:sp>
          <p:nvSpPr>
            <p:cNvPr id="31" name="文本框 30"/>
            <p:cNvSpPr txBox="1"/>
            <p:nvPr/>
          </p:nvSpPr>
          <p:spPr>
            <a:xfrm>
              <a:off x="3332480" y="453967"/>
              <a:ext cx="1343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pc="600" dirty="0" smtClean="0">
                  <a:solidFill>
                    <a:srgbClr val="55E1DB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受</a:t>
              </a:r>
              <a:r>
                <a:rPr lang="zh-CN" altLang="en-US" sz="1200" spc="600" dirty="0" smtClean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精中</a:t>
              </a:r>
              <a:endParaRPr lang="zh-CN" altLang="en-US" sz="1200" spc="6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981200" y="758409"/>
              <a:ext cx="2625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Lorem ipsum dolor sit amet, consectetuer adipiscing </a:t>
              </a:r>
              <a:r>
                <a:rPr lang="en-US" altLang="zh-CN" sz="1200" dirty="0" err="1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elit</a:t>
              </a:r>
              <a:r>
                <a:rPr lang="en-US" altLang="zh-CN" sz="12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 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576283" y="1475098"/>
            <a:ext cx="2737638" cy="1047036"/>
            <a:chOff x="9576283" y="1475098"/>
            <a:chExt cx="2737638" cy="1047036"/>
          </a:xfrm>
        </p:grpSpPr>
        <p:sp>
          <p:nvSpPr>
            <p:cNvPr id="32" name="文本框 31"/>
            <p:cNvSpPr txBox="1"/>
            <p:nvPr/>
          </p:nvSpPr>
          <p:spPr>
            <a:xfrm>
              <a:off x="9688884" y="1475098"/>
              <a:ext cx="745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600" dirty="0" smtClean="0">
                  <a:solidFill>
                    <a:srgbClr val="E83766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卵</a:t>
              </a:r>
              <a:r>
                <a:rPr lang="zh-CN" altLang="en-US" sz="1200" spc="600" dirty="0" smtClean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子</a:t>
              </a:r>
              <a:endParaRPr lang="zh-CN" altLang="en-US" sz="1200" spc="6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688885" y="1783470"/>
              <a:ext cx="26250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Lorem ipsum dolor sit amet, consectetuer adipiscing elit. Maecenas </a:t>
              </a:r>
              <a:r>
                <a:rPr lang="en-US" altLang="zh-CN" sz="1400" dirty="0" err="1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porttitor</a:t>
              </a:r>
              <a:endParaRPr lang="zh-CN" altLang="en-US" sz="14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9576283" y="1915177"/>
              <a:ext cx="72000" cy="72000"/>
            </a:xfrm>
            <a:prstGeom prst="ellipse">
              <a:avLst/>
            </a:prstGeom>
            <a:solidFill>
              <a:srgbClr val="E83766"/>
            </a:solidFill>
            <a:ln w="6350">
              <a:noFill/>
            </a:ln>
            <a:effectLst>
              <a:glow rad="165100">
                <a:srgbClr val="E83766">
                  <a:alpha val="25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08369" y="4396644"/>
            <a:ext cx="2738031" cy="1046566"/>
            <a:chOff x="2308369" y="4396644"/>
            <a:chExt cx="2738031" cy="1046566"/>
          </a:xfrm>
        </p:grpSpPr>
        <p:sp>
          <p:nvSpPr>
            <p:cNvPr id="42" name="文本框 41"/>
            <p:cNvSpPr txBox="1"/>
            <p:nvPr/>
          </p:nvSpPr>
          <p:spPr>
            <a:xfrm>
              <a:off x="4247183" y="4396644"/>
              <a:ext cx="745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pc="600" dirty="0" smtClean="0">
                  <a:solidFill>
                    <a:srgbClr val="55E1DB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精</a:t>
              </a:r>
              <a:r>
                <a:rPr lang="zh-CN" altLang="en-US" sz="1200" spc="600" dirty="0" smtClean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子</a:t>
              </a:r>
              <a:endParaRPr lang="zh-CN" altLang="en-US" sz="1200" spc="6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308369" y="4704546"/>
              <a:ext cx="26250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Lorem ipsum dolor sit amet, consectetuer adipiscing elit. Maecenas </a:t>
              </a:r>
              <a:r>
                <a:rPr lang="en-US" altLang="zh-CN" sz="1400" dirty="0" err="1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porttitor</a:t>
              </a:r>
              <a:endParaRPr lang="zh-CN" altLang="en-US" sz="14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4974400" y="4839359"/>
              <a:ext cx="72000" cy="72000"/>
            </a:xfrm>
            <a:prstGeom prst="ellipse">
              <a:avLst/>
            </a:prstGeom>
            <a:solidFill>
              <a:srgbClr val="55E1DB"/>
            </a:solidFill>
            <a:ln w="6350">
              <a:noFill/>
            </a:ln>
            <a:effectLst>
              <a:glow rad="165100">
                <a:srgbClr val="55E1DB">
                  <a:alpha val="15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6" name="直接连接符 45"/>
          <p:cNvCxnSpPr/>
          <p:nvPr/>
        </p:nvCxnSpPr>
        <p:spPr>
          <a:xfrm>
            <a:off x="9120851" y="3105162"/>
            <a:ext cx="2736187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528559" y="3459183"/>
            <a:ext cx="44245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E8376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</a:t>
            </a:r>
            <a:r>
              <a:rPr lang="en-US" altLang="zh-CN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6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56761" y="3018685"/>
            <a:ext cx="418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6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rPr>
              <a:t>生命中的意义不可及，唯诗与远方</a:t>
            </a:r>
            <a:endParaRPr lang="zh-CN" altLang="en-US" sz="1400" spc="6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Segoe UI Light" panose="020B0502040204020203" pitchFamily="34" charset="0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334963" y="3392488"/>
            <a:ext cx="3977536" cy="0"/>
          </a:xfrm>
          <a:prstGeom prst="line">
            <a:avLst/>
          </a:prstGeom>
          <a:ln w="3175">
            <a:solidFill>
              <a:schemeClr val="bg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245511" y="3448576"/>
            <a:ext cx="390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LUOJIACARLOS DESIGN</a:t>
            </a:r>
            <a:endParaRPr lang="zh-CN" altLang="en-US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1416050" y="-1088570"/>
            <a:ext cx="9393767" cy="7002008"/>
          </a:xfrm>
          <a:prstGeom prst="line">
            <a:avLst/>
          </a:pr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2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078825" y="5574608"/>
            <a:ext cx="692842" cy="692842"/>
            <a:chOff x="1045845" y="5541628"/>
            <a:chExt cx="758802" cy="758802"/>
          </a:xfrm>
        </p:grpSpPr>
        <p:sp>
          <p:nvSpPr>
            <p:cNvPr id="68" name="椭圆 67"/>
            <p:cNvSpPr/>
            <p:nvPr/>
          </p:nvSpPr>
          <p:spPr>
            <a:xfrm>
              <a:off x="1122935" y="5618718"/>
              <a:ext cx="606267" cy="606267"/>
            </a:xfrm>
            <a:prstGeom prst="ellipse">
              <a:avLst/>
            </a:prstGeom>
            <a:blipFill dpi="0" rotWithShape="1">
              <a:blip r:embed="rId2"/>
              <a:srcRect/>
              <a:tile tx="0" ty="0" sx="100000" sy="100000" flip="none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83962" y="5579745"/>
              <a:ext cx="684212" cy="684212"/>
            </a:xfrm>
            <a:prstGeom prst="ellipse">
              <a:avLst/>
            </a:prstGeom>
            <a:noFill/>
            <a:ln w="6350">
              <a:solidFill>
                <a:srgbClr val="55E1DB">
                  <a:alpha val="1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122935" y="5618718"/>
              <a:ext cx="606267" cy="606267"/>
            </a:xfrm>
            <a:prstGeom prst="ellipse">
              <a:avLst/>
            </a:prstGeom>
            <a:solidFill>
              <a:schemeClr val="tx1">
                <a:alpha val="55000"/>
              </a:schemeClr>
            </a:solidFill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弧形 71"/>
            <p:cNvSpPr>
              <a:spLocks noChangeAspect="1"/>
            </p:cNvSpPr>
            <p:nvPr/>
          </p:nvSpPr>
          <p:spPr>
            <a:xfrm>
              <a:off x="1082289" y="5578072"/>
              <a:ext cx="685914" cy="685914"/>
            </a:xfrm>
            <a:prstGeom prst="arc">
              <a:avLst/>
            </a:prstGeom>
            <a:ln w="6350">
              <a:solidFill>
                <a:srgbClr val="55E1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弧形 73"/>
            <p:cNvSpPr>
              <a:spLocks noChangeAspect="1"/>
            </p:cNvSpPr>
            <p:nvPr/>
          </p:nvSpPr>
          <p:spPr>
            <a:xfrm>
              <a:off x="1045845" y="5541628"/>
              <a:ext cx="758802" cy="758802"/>
            </a:xfrm>
            <a:prstGeom prst="arc">
              <a:avLst>
                <a:gd name="adj1" fmla="val 4004831"/>
                <a:gd name="adj2" fmla="val 13165205"/>
              </a:avLst>
            </a:prstGeom>
            <a:ln w="6350">
              <a:solidFill>
                <a:srgbClr val="55E1D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矩形 65"/>
          <p:cNvSpPr/>
          <p:nvPr/>
        </p:nvSpPr>
        <p:spPr>
          <a:xfrm flipV="1">
            <a:off x="0" y="3665220"/>
            <a:ext cx="4533899" cy="88376"/>
          </a:xfrm>
          <a:prstGeom prst="rect">
            <a:avLst/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 flipV="1">
            <a:off x="8782050" y="2095500"/>
            <a:ext cx="4917619" cy="3665538"/>
          </a:xfrm>
          <a:prstGeom prst="line">
            <a:avLst/>
          </a:pr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2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8419425" y="5427317"/>
            <a:ext cx="692842" cy="692842"/>
            <a:chOff x="1045845" y="5541628"/>
            <a:chExt cx="758802" cy="758802"/>
          </a:xfrm>
        </p:grpSpPr>
        <p:sp>
          <p:nvSpPr>
            <p:cNvPr id="61" name="椭圆 60"/>
            <p:cNvSpPr/>
            <p:nvPr/>
          </p:nvSpPr>
          <p:spPr>
            <a:xfrm>
              <a:off x="1122935" y="5618718"/>
              <a:ext cx="606267" cy="606267"/>
            </a:xfrm>
            <a:prstGeom prst="ellipse">
              <a:avLst/>
            </a:prstGeom>
            <a:blipFill dpi="0" rotWithShape="1">
              <a:blip r:embed="rId2"/>
              <a:srcRect/>
              <a:tile tx="0" ty="0" sx="100000" sy="100000" flip="none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083962" y="5579745"/>
              <a:ext cx="684212" cy="684212"/>
            </a:xfrm>
            <a:prstGeom prst="ellipse">
              <a:avLst/>
            </a:prstGeom>
            <a:noFill/>
            <a:ln w="6350">
              <a:solidFill>
                <a:srgbClr val="55E1DB">
                  <a:alpha val="1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122935" y="5618718"/>
              <a:ext cx="606267" cy="606267"/>
            </a:xfrm>
            <a:prstGeom prst="ellipse">
              <a:avLst/>
            </a:prstGeom>
            <a:solidFill>
              <a:schemeClr val="tx1">
                <a:alpha val="55000"/>
              </a:schemeClr>
            </a:solidFill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弧形 64"/>
            <p:cNvSpPr>
              <a:spLocks noChangeAspect="1"/>
            </p:cNvSpPr>
            <p:nvPr/>
          </p:nvSpPr>
          <p:spPr>
            <a:xfrm>
              <a:off x="1082289" y="5578072"/>
              <a:ext cx="685914" cy="685914"/>
            </a:xfrm>
            <a:prstGeom prst="arc">
              <a:avLst/>
            </a:prstGeom>
            <a:ln w="6350">
              <a:solidFill>
                <a:srgbClr val="55E1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弧形 66"/>
            <p:cNvSpPr>
              <a:spLocks noChangeAspect="1"/>
            </p:cNvSpPr>
            <p:nvPr/>
          </p:nvSpPr>
          <p:spPr>
            <a:xfrm>
              <a:off x="1045845" y="5541628"/>
              <a:ext cx="758802" cy="758802"/>
            </a:xfrm>
            <a:prstGeom prst="arc">
              <a:avLst>
                <a:gd name="adj1" fmla="val 4004831"/>
                <a:gd name="adj2" fmla="val 13165205"/>
              </a:avLst>
            </a:prstGeom>
            <a:ln w="6350">
              <a:solidFill>
                <a:srgbClr val="55E1D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21752" y="1166681"/>
            <a:ext cx="748496" cy="748496"/>
            <a:chOff x="5684465" y="307591"/>
            <a:chExt cx="823070" cy="823070"/>
          </a:xfrm>
        </p:grpSpPr>
        <p:sp>
          <p:nvSpPr>
            <p:cNvPr id="5" name="椭圆 4"/>
            <p:cNvSpPr/>
            <p:nvPr/>
          </p:nvSpPr>
          <p:spPr>
            <a:xfrm>
              <a:off x="5684465" y="307591"/>
              <a:ext cx="823070" cy="823070"/>
            </a:xfrm>
            <a:prstGeom prst="ellipse">
              <a:avLst/>
            </a:prstGeom>
            <a:solidFill>
              <a:srgbClr val="09152D"/>
            </a:solidFill>
            <a:ln>
              <a:solidFill>
                <a:srgbClr val="55E1DB"/>
              </a:solidFill>
            </a:ln>
            <a:effectLst>
              <a:glow rad="127000">
                <a:srgbClr val="55E1DB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 flipV="1">
              <a:off x="6023610" y="646736"/>
              <a:ext cx="144780" cy="144780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901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6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461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8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8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8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8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714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9" presetClass="entr" presetSubtype="0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48" grpId="0"/>
      <p:bldP spid="54" grpId="0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空心弧 1"/>
          <p:cNvSpPr/>
          <p:nvPr/>
        </p:nvSpPr>
        <p:spPr>
          <a:xfrm rot="5400000">
            <a:off x="2397970" y="-2995510"/>
            <a:ext cx="7396060" cy="7396060"/>
          </a:xfrm>
          <a:prstGeom prst="blockArc">
            <a:avLst>
              <a:gd name="adj1" fmla="val 5587642"/>
              <a:gd name="adj2" fmla="val 5003853"/>
              <a:gd name="adj3" fmla="val 1220"/>
            </a:avLst>
          </a:prstGeom>
          <a:noFill/>
          <a:ln>
            <a:solidFill>
              <a:srgbClr val="E83766">
                <a:alpha val="4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 rot="5400000">
            <a:off x="2707442" y="-2686038"/>
            <a:ext cx="6777116" cy="6777116"/>
          </a:xfrm>
          <a:prstGeom prst="ellipse">
            <a:avLst/>
          </a:prstGeom>
          <a:noFill/>
          <a:ln>
            <a:solidFill>
              <a:srgbClr val="55E1DB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55440" y="-1611560"/>
            <a:ext cx="10081120" cy="10081120"/>
          </a:xfrm>
          <a:prstGeom prst="ellipse">
            <a:avLst/>
          </a:prstGeom>
          <a:noFill/>
          <a:ln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/>
          <p:cNvSpPr>
            <a:spLocks noChangeAspect="1"/>
          </p:cNvSpPr>
          <p:nvPr/>
        </p:nvSpPr>
        <p:spPr>
          <a:xfrm>
            <a:off x="1238250" y="-1447800"/>
            <a:ext cx="9737100" cy="9737100"/>
          </a:xfrm>
          <a:prstGeom prst="arc">
            <a:avLst>
              <a:gd name="adj1" fmla="val 17020943"/>
              <a:gd name="adj2" fmla="val 20980507"/>
            </a:avLst>
          </a:prstGeom>
          <a:ln w="12700">
            <a:solidFill>
              <a:schemeClr val="accent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>
            <a:spLocks noChangeAspect="1"/>
          </p:cNvSpPr>
          <p:nvPr/>
        </p:nvSpPr>
        <p:spPr>
          <a:xfrm>
            <a:off x="857250" y="-1790700"/>
            <a:ext cx="10461000" cy="10461000"/>
          </a:xfrm>
          <a:prstGeom prst="arc">
            <a:avLst>
              <a:gd name="adj1" fmla="val 6768383"/>
              <a:gd name="adj2" fmla="val 12379644"/>
            </a:avLst>
          </a:prstGeom>
          <a:ln w="12700">
            <a:solidFill>
              <a:schemeClr val="bg1"/>
            </a:solidFill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806418" y="2335240"/>
            <a:ext cx="1316736" cy="1643809"/>
            <a:chOff x="806418" y="2062190"/>
            <a:chExt cx="1316736" cy="1643809"/>
          </a:xfrm>
        </p:grpSpPr>
        <p:sp>
          <p:nvSpPr>
            <p:cNvPr id="9" name="文本框 8"/>
            <p:cNvSpPr txBox="1"/>
            <p:nvPr/>
          </p:nvSpPr>
          <p:spPr>
            <a:xfrm>
              <a:off x="1101639" y="2875002"/>
              <a:ext cx="6976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D</a:t>
              </a:r>
              <a:endParaRPr lang="zh-CN" altLang="en-US" sz="4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450271" y="2467429"/>
              <a:ext cx="0" cy="420914"/>
            </a:xfrm>
            <a:prstGeom prst="line">
              <a:avLst/>
            </a:prstGeom>
            <a:ln>
              <a:solidFill>
                <a:srgbClr val="55E1DB">
                  <a:alpha val="45000"/>
                </a:srgb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806418" y="2062190"/>
              <a:ext cx="1316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 HERE</a:t>
              </a:r>
              <a:endPara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483068" y="2024090"/>
            <a:ext cx="1316736" cy="1828475"/>
            <a:chOff x="806418" y="2062190"/>
            <a:chExt cx="1316736" cy="1828475"/>
          </a:xfrm>
        </p:grpSpPr>
        <p:sp>
          <p:nvSpPr>
            <p:cNvPr id="20" name="文本框 19"/>
            <p:cNvSpPr txBox="1"/>
            <p:nvPr/>
          </p:nvSpPr>
          <p:spPr>
            <a:xfrm>
              <a:off x="1038139" y="2875002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rgbClr val="55E1DB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B</a:t>
              </a:r>
              <a:endParaRPr lang="zh-CN" altLang="en-US" sz="6000" dirty="0">
                <a:solidFill>
                  <a:srgbClr val="55E1DB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450271" y="2467429"/>
              <a:ext cx="0" cy="420914"/>
            </a:xfrm>
            <a:prstGeom prst="line">
              <a:avLst/>
            </a:prstGeom>
            <a:ln>
              <a:solidFill>
                <a:schemeClr val="bg1">
                  <a:alpha val="4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806418" y="2062190"/>
              <a:ext cx="1316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 HERE</a:t>
              </a:r>
              <a:endPara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159718" y="1947890"/>
            <a:ext cx="1316736" cy="1643809"/>
            <a:chOff x="806418" y="2062190"/>
            <a:chExt cx="1316736" cy="1643809"/>
          </a:xfrm>
        </p:grpSpPr>
        <p:sp>
          <p:nvSpPr>
            <p:cNvPr id="24" name="文本框 23"/>
            <p:cNvSpPr txBox="1"/>
            <p:nvPr/>
          </p:nvSpPr>
          <p:spPr>
            <a:xfrm>
              <a:off x="1139739" y="2875002"/>
              <a:ext cx="6399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E</a:t>
              </a:r>
              <a:endParaRPr lang="zh-CN" altLang="en-US" sz="4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1450271" y="2467429"/>
              <a:ext cx="0" cy="420914"/>
            </a:xfrm>
            <a:prstGeom prst="line">
              <a:avLst/>
            </a:prstGeom>
            <a:ln>
              <a:solidFill>
                <a:schemeClr val="bg1">
                  <a:alpha val="4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806418" y="2062190"/>
              <a:ext cx="1316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E837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HERE</a:t>
              </a:r>
              <a:endPara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556524" y="2648310"/>
            <a:ext cx="3462377" cy="3807282"/>
            <a:chOff x="1544143" y="3003910"/>
            <a:chExt cx="3462377" cy="380728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6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44143" y="3197679"/>
              <a:ext cx="3462377" cy="3613513"/>
            </a:xfrm>
            <a:prstGeom prst="rect">
              <a:avLst/>
            </a:prstGeom>
          </p:spPr>
        </p:pic>
        <p:cxnSp>
          <p:nvCxnSpPr>
            <p:cNvPr id="38" name="直接连接符 37"/>
            <p:cNvCxnSpPr/>
            <p:nvPr/>
          </p:nvCxnSpPr>
          <p:spPr>
            <a:xfrm>
              <a:off x="3275331" y="3417208"/>
              <a:ext cx="0" cy="420914"/>
            </a:xfrm>
            <a:prstGeom prst="line">
              <a:avLst/>
            </a:prstGeom>
            <a:ln>
              <a:solidFill>
                <a:srgbClr val="E83766">
                  <a:alpha val="45000"/>
                </a:srgb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2616963" y="3003910"/>
              <a:ext cx="1316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 HERE</a:t>
              </a:r>
              <a:endPara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032500" y="2757167"/>
            <a:ext cx="1841500" cy="2925619"/>
            <a:chOff x="6032500" y="2757167"/>
            <a:chExt cx="1841500" cy="2925619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6953250" y="3187700"/>
              <a:ext cx="0" cy="686708"/>
            </a:xfrm>
            <a:prstGeom prst="line">
              <a:avLst/>
            </a:prstGeom>
            <a:ln>
              <a:solidFill>
                <a:srgbClr val="55E1DB">
                  <a:alpha val="45000"/>
                </a:srgb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294882" y="2757167"/>
              <a:ext cx="1316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HERE</a:t>
              </a:r>
              <a:endPara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16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32500" y="3630606"/>
              <a:ext cx="1841500" cy="2052180"/>
            </a:xfrm>
            <a:prstGeom prst="rect">
              <a:avLst/>
            </a:prstGeom>
          </p:spPr>
        </p:pic>
      </p:grpSp>
      <p:grpSp>
        <p:nvGrpSpPr>
          <p:cNvPr id="56" name="组合 55"/>
          <p:cNvGrpSpPr/>
          <p:nvPr/>
        </p:nvGrpSpPr>
        <p:grpSpPr>
          <a:xfrm>
            <a:off x="9252644" y="3600810"/>
            <a:ext cx="1560711" cy="2318983"/>
            <a:chOff x="8998644" y="4058010"/>
            <a:chExt cx="1560711" cy="2318983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9778999" y="4471308"/>
              <a:ext cx="0" cy="420914"/>
            </a:xfrm>
            <a:prstGeom prst="line">
              <a:avLst/>
            </a:prstGeom>
            <a:ln>
              <a:solidFill>
                <a:srgbClr val="55E1DB">
                  <a:alpha val="45000"/>
                </a:srgb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9120631" y="4058010"/>
              <a:ext cx="1316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 HERE</a:t>
              </a:r>
              <a:endPara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Blur radius="1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998644" y="4773606"/>
              <a:ext cx="1560711" cy="1603387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2604940" y="-934918"/>
            <a:ext cx="6718130" cy="1900316"/>
            <a:chOff x="2604940" y="-934918"/>
            <a:chExt cx="6718130" cy="1900316"/>
          </a:xfrm>
        </p:grpSpPr>
        <p:grpSp>
          <p:nvGrpSpPr>
            <p:cNvPr id="164" name="组合 163"/>
            <p:cNvGrpSpPr/>
            <p:nvPr/>
          </p:nvGrpSpPr>
          <p:grpSpPr>
            <a:xfrm rot="11065658">
              <a:off x="2604940" y="-934918"/>
              <a:ext cx="6718130" cy="1900316"/>
              <a:chOff x="-995102" y="1438269"/>
              <a:chExt cx="14207774" cy="4018866"/>
            </a:xfrm>
          </p:grpSpPr>
          <p:sp>
            <p:nvSpPr>
              <p:cNvPr id="63" name="任意多边形 62"/>
              <p:cNvSpPr/>
              <p:nvPr/>
            </p:nvSpPr>
            <p:spPr>
              <a:xfrm rot="10602060">
                <a:off x="-995102" y="1477162"/>
                <a:ext cx="14158787" cy="3930074"/>
              </a:xfrm>
              <a:custGeom>
                <a:avLst/>
                <a:gdLst>
                  <a:gd name="connsiteX0" fmla="*/ 0 w 12153900"/>
                  <a:gd name="connsiteY0" fmla="*/ 1536700 h 3530600"/>
                  <a:gd name="connsiteX1" fmla="*/ 76200 w 12153900"/>
                  <a:gd name="connsiteY1" fmla="*/ 1943100 h 3530600"/>
                  <a:gd name="connsiteX2" fmla="*/ 139700 w 12153900"/>
                  <a:gd name="connsiteY2" fmla="*/ 1485900 h 3530600"/>
                  <a:gd name="connsiteX3" fmla="*/ 317500 w 12153900"/>
                  <a:gd name="connsiteY3" fmla="*/ 3530600 h 3530600"/>
                  <a:gd name="connsiteX4" fmla="*/ 495300 w 12153900"/>
                  <a:gd name="connsiteY4" fmla="*/ 1676400 h 3530600"/>
                  <a:gd name="connsiteX5" fmla="*/ 584200 w 12153900"/>
                  <a:gd name="connsiteY5" fmla="*/ 2324100 h 3530600"/>
                  <a:gd name="connsiteX6" fmla="*/ 736600 w 12153900"/>
                  <a:gd name="connsiteY6" fmla="*/ 952500 h 3530600"/>
                  <a:gd name="connsiteX7" fmla="*/ 914400 w 12153900"/>
                  <a:gd name="connsiteY7" fmla="*/ 2692400 h 3530600"/>
                  <a:gd name="connsiteX8" fmla="*/ 1041400 w 12153900"/>
                  <a:gd name="connsiteY8" fmla="*/ 1435100 h 3530600"/>
                  <a:gd name="connsiteX9" fmla="*/ 1130300 w 12153900"/>
                  <a:gd name="connsiteY9" fmla="*/ 1612900 h 3530600"/>
                  <a:gd name="connsiteX10" fmla="*/ 1193800 w 12153900"/>
                  <a:gd name="connsiteY10" fmla="*/ 2286000 h 3530600"/>
                  <a:gd name="connsiteX11" fmla="*/ 1282700 w 12153900"/>
                  <a:gd name="connsiteY11" fmla="*/ 2133600 h 3530600"/>
                  <a:gd name="connsiteX12" fmla="*/ 1308100 w 12153900"/>
                  <a:gd name="connsiteY12" fmla="*/ 1968500 h 3530600"/>
                  <a:gd name="connsiteX13" fmla="*/ 1473200 w 12153900"/>
                  <a:gd name="connsiteY13" fmla="*/ 3009900 h 3530600"/>
                  <a:gd name="connsiteX14" fmla="*/ 1574800 w 12153900"/>
                  <a:gd name="connsiteY14" fmla="*/ 2400300 h 3530600"/>
                  <a:gd name="connsiteX15" fmla="*/ 1714500 w 12153900"/>
                  <a:gd name="connsiteY15" fmla="*/ 3124200 h 3530600"/>
                  <a:gd name="connsiteX16" fmla="*/ 1917700 w 12153900"/>
                  <a:gd name="connsiteY16" fmla="*/ 1778000 h 3530600"/>
                  <a:gd name="connsiteX17" fmla="*/ 2044700 w 12153900"/>
                  <a:gd name="connsiteY17" fmla="*/ 2298700 h 3530600"/>
                  <a:gd name="connsiteX18" fmla="*/ 2146300 w 12153900"/>
                  <a:gd name="connsiteY18" fmla="*/ 2374900 h 3530600"/>
                  <a:gd name="connsiteX19" fmla="*/ 2286000 w 12153900"/>
                  <a:gd name="connsiteY19" fmla="*/ 1193800 h 3530600"/>
                  <a:gd name="connsiteX20" fmla="*/ 2349500 w 12153900"/>
                  <a:gd name="connsiteY20" fmla="*/ 723900 h 3530600"/>
                  <a:gd name="connsiteX21" fmla="*/ 2514600 w 12153900"/>
                  <a:gd name="connsiteY21" fmla="*/ 1409700 h 3530600"/>
                  <a:gd name="connsiteX22" fmla="*/ 2578100 w 12153900"/>
                  <a:gd name="connsiteY22" fmla="*/ 1955800 h 3530600"/>
                  <a:gd name="connsiteX23" fmla="*/ 2755900 w 12153900"/>
                  <a:gd name="connsiteY23" fmla="*/ 3022600 h 3530600"/>
                  <a:gd name="connsiteX24" fmla="*/ 2882900 w 12153900"/>
                  <a:gd name="connsiteY24" fmla="*/ 1778000 h 3530600"/>
                  <a:gd name="connsiteX25" fmla="*/ 3124200 w 12153900"/>
                  <a:gd name="connsiteY25" fmla="*/ 1397000 h 3530600"/>
                  <a:gd name="connsiteX26" fmla="*/ 3187700 w 12153900"/>
                  <a:gd name="connsiteY26" fmla="*/ 1866900 h 3530600"/>
                  <a:gd name="connsiteX27" fmla="*/ 3327400 w 12153900"/>
                  <a:gd name="connsiteY27" fmla="*/ 2692400 h 3530600"/>
                  <a:gd name="connsiteX28" fmla="*/ 3441700 w 12153900"/>
                  <a:gd name="connsiteY28" fmla="*/ 2273300 h 3530600"/>
                  <a:gd name="connsiteX29" fmla="*/ 3708400 w 12153900"/>
                  <a:gd name="connsiteY29" fmla="*/ 1130300 h 3530600"/>
                  <a:gd name="connsiteX30" fmla="*/ 3848100 w 12153900"/>
                  <a:gd name="connsiteY30" fmla="*/ 2578100 h 3530600"/>
                  <a:gd name="connsiteX31" fmla="*/ 4025900 w 12153900"/>
                  <a:gd name="connsiteY31" fmla="*/ 2222500 h 3530600"/>
                  <a:gd name="connsiteX32" fmla="*/ 4140200 w 12153900"/>
                  <a:gd name="connsiteY32" fmla="*/ 2743200 h 3530600"/>
                  <a:gd name="connsiteX33" fmla="*/ 4229100 w 12153900"/>
                  <a:gd name="connsiteY33" fmla="*/ 2463800 h 3530600"/>
                  <a:gd name="connsiteX34" fmla="*/ 4305300 w 12153900"/>
                  <a:gd name="connsiteY34" fmla="*/ 2451100 h 3530600"/>
                  <a:gd name="connsiteX35" fmla="*/ 4381500 w 12153900"/>
                  <a:gd name="connsiteY35" fmla="*/ 2705100 h 3530600"/>
                  <a:gd name="connsiteX36" fmla="*/ 4533900 w 12153900"/>
                  <a:gd name="connsiteY36" fmla="*/ 2070100 h 3530600"/>
                  <a:gd name="connsiteX37" fmla="*/ 4711700 w 12153900"/>
                  <a:gd name="connsiteY37" fmla="*/ 2616200 h 3530600"/>
                  <a:gd name="connsiteX38" fmla="*/ 4775200 w 12153900"/>
                  <a:gd name="connsiteY38" fmla="*/ 2413000 h 3530600"/>
                  <a:gd name="connsiteX39" fmla="*/ 4914900 w 12153900"/>
                  <a:gd name="connsiteY39" fmla="*/ 355600 h 3530600"/>
                  <a:gd name="connsiteX40" fmla="*/ 4978400 w 12153900"/>
                  <a:gd name="connsiteY40" fmla="*/ 165100 h 3530600"/>
                  <a:gd name="connsiteX41" fmla="*/ 5105400 w 12153900"/>
                  <a:gd name="connsiteY41" fmla="*/ 457200 h 3530600"/>
                  <a:gd name="connsiteX42" fmla="*/ 5257800 w 12153900"/>
                  <a:gd name="connsiteY42" fmla="*/ 1828800 h 3530600"/>
                  <a:gd name="connsiteX43" fmla="*/ 5372100 w 12153900"/>
                  <a:gd name="connsiteY43" fmla="*/ 3505200 h 3530600"/>
                  <a:gd name="connsiteX44" fmla="*/ 5638800 w 12153900"/>
                  <a:gd name="connsiteY44" fmla="*/ 1536700 h 3530600"/>
                  <a:gd name="connsiteX45" fmla="*/ 5727700 w 12153900"/>
                  <a:gd name="connsiteY45" fmla="*/ 1562100 h 3530600"/>
                  <a:gd name="connsiteX46" fmla="*/ 5765800 w 12153900"/>
                  <a:gd name="connsiteY46" fmla="*/ 1117600 h 3530600"/>
                  <a:gd name="connsiteX47" fmla="*/ 5918200 w 12153900"/>
                  <a:gd name="connsiteY47" fmla="*/ 2641600 h 3530600"/>
                  <a:gd name="connsiteX48" fmla="*/ 6007100 w 12153900"/>
                  <a:gd name="connsiteY48" fmla="*/ 2387600 h 3530600"/>
                  <a:gd name="connsiteX49" fmla="*/ 6108700 w 12153900"/>
                  <a:gd name="connsiteY49" fmla="*/ 2222500 h 3530600"/>
                  <a:gd name="connsiteX50" fmla="*/ 6197600 w 12153900"/>
                  <a:gd name="connsiteY50" fmla="*/ 2286000 h 3530600"/>
                  <a:gd name="connsiteX51" fmla="*/ 6350000 w 12153900"/>
                  <a:gd name="connsiteY51" fmla="*/ 1600200 h 3530600"/>
                  <a:gd name="connsiteX52" fmla="*/ 6527800 w 12153900"/>
                  <a:gd name="connsiteY52" fmla="*/ 2667000 h 3530600"/>
                  <a:gd name="connsiteX53" fmla="*/ 6604000 w 12153900"/>
                  <a:gd name="connsiteY53" fmla="*/ 2400300 h 3530600"/>
                  <a:gd name="connsiteX54" fmla="*/ 6705600 w 12153900"/>
                  <a:gd name="connsiteY54" fmla="*/ 2514600 h 3530600"/>
                  <a:gd name="connsiteX55" fmla="*/ 6858000 w 12153900"/>
                  <a:gd name="connsiteY55" fmla="*/ 1841500 h 3530600"/>
                  <a:gd name="connsiteX56" fmla="*/ 7010400 w 12153900"/>
                  <a:gd name="connsiteY56" fmla="*/ 2336800 h 3530600"/>
                  <a:gd name="connsiteX57" fmla="*/ 7073900 w 12153900"/>
                  <a:gd name="connsiteY57" fmla="*/ 2120900 h 3530600"/>
                  <a:gd name="connsiteX58" fmla="*/ 7150100 w 12153900"/>
                  <a:gd name="connsiteY58" fmla="*/ 2108200 h 3530600"/>
                  <a:gd name="connsiteX59" fmla="*/ 7264400 w 12153900"/>
                  <a:gd name="connsiteY59" fmla="*/ 2794000 h 3530600"/>
                  <a:gd name="connsiteX60" fmla="*/ 7404100 w 12153900"/>
                  <a:gd name="connsiteY60" fmla="*/ 2806700 h 3530600"/>
                  <a:gd name="connsiteX61" fmla="*/ 7442200 w 12153900"/>
                  <a:gd name="connsiteY61" fmla="*/ 2705100 h 3530600"/>
                  <a:gd name="connsiteX62" fmla="*/ 7480300 w 12153900"/>
                  <a:gd name="connsiteY62" fmla="*/ 2857500 h 3530600"/>
                  <a:gd name="connsiteX63" fmla="*/ 7581900 w 12153900"/>
                  <a:gd name="connsiteY63" fmla="*/ 2971800 h 3530600"/>
                  <a:gd name="connsiteX64" fmla="*/ 7785100 w 12153900"/>
                  <a:gd name="connsiteY64" fmla="*/ 444500 h 3530600"/>
                  <a:gd name="connsiteX65" fmla="*/ 7886700 w 12153900"/>
                  <a:gd name="connsiteY65" fmla="*/ 495300 h 3530600"/>
                  <a:gd name="connsiteX66" fmla="*/ 7975600 w 12153900"/>
                  <a:gd name="connsiteY66" fmla="*/ 1117600 h 3530600"/>
                  <a:gd name="connsiteX67" fmla="*/ 8216900 w 12153900"/>
                  <a:gd name="connsiteY67" fmla="*/ 2857500 h 3530600"/>
                  <a:gd name="connsiteX68" fmla="*/ 8369300 w 12153900"/>
                  <a:gd name="connsiteY68" fmla="*/ 1778000 h 3530600"/>
                  <a:gd name="connsiteX69" fmla="*/ 8458200 w 12153900"/>
                  <a:gd name="connsiteY69" fmla="*/ 2247900 h 3530600"/>
                  <a:gd name="connsiteX70" fmla="*/ 8559800 w 12153900"/>
                  <a:gd name="connsiteY70" fmla="*/ 1854200 h 3530600"/>
                  <a:gd name="connsiteX71" fmla="*/ 8610600 w 12153900"/>
                  <a:gd name="connsiteY71" fmla="*/ 1422400 h 3530600"/>
                  <a:gd name="connsiteX72" fmla="*/ 8674100 w 12153900"/>
                  <a:gd name="connsiteY72" fmla="*/ 2362200 h 3530600"/>
                  <a:gd name="connsiteX73" fmla="*/ 8788400 w 12153900"/>
                  <a:gd name="connsiteY73" fmla="*/ 2692400 h 3530600"/>
                  <a:gd name="connsiteX74" fmla="*/ 8877300 w 12153900"/>
                  <a:gd name="connsiteY74" fmla="*/ 2133600 h 3530600"/>
                  <a:gd name="connsiteX75" fmla="*/ 9004300 w 12153900"/>
                  <a:gd name="connsiteY75" fmla="*/ 2311400 h 3530600"/>
                  <a:gd name="connsiteX76" fmla="*/ 9156700 w 12153900"/>
                  <a:gd name="connsiteY76" fmla="*/ 1422400 h 3530600"/>
                  <a:gd name="connsiteX77" fmla="*/ 9296400 w 12153900"/>
                  <a:gd name="connsiteY77" fmla="*/ 2336800 h 3530600"/>
                  <a:gd name="connsiteX78" fmla="*/ 9347200 w 12153900"/>
                  <a:gd name="connsiteY78" fmla="*/ 2209800 h 3530600"/>
                  <a:gd name="connsiteX79" fmla="*/ 9385300 w 12153900"/>
                  <a:gd name="connsiteY79" fmla="*/ 2336800 h 3530600"/>
                  <a:gd name="connsiteX80" fmla="*/ 9423400 w 12153900"/>
                  <a:gd name="connsiteY80" fmla="*/ 2197100 h 3530600"/>
                  <a:gd name="connsiteX81" fmla="*/ 9575800 w 12153900"/>
                  <a:gd name="connsiteY81" fmla="*/ 2730500 h 3530600"/>
                  <a:gd name="connsiteX82" fmla="*/ 9626600 w 12153900"/>
                  <a:gd name="connsiteY82" fmla="*/ 2565400 h 3530600"/>
                  <a:gd name="connsiteX83" fmla="*/ 9740900 w 12153900"/>
                  <a:gd name="connsiteY83" fmla="*/ 2324100 h 3530600"/>
                  <a:gd name="connsiteX84" fmla="*/ 9791700 w 12153900"/>
                  <a:gd name="connsiteY84" fmla="*/ 2527300 h 3530600"/>
                  <a:gd name="connsiteX85" fmla="*/ 9880600 w 12153900"/>
                  <a:gd name="connsiteY85" fmla="*/ 2349500 h 3530600"/>
                  <a:gd name="connsiteX86" fmla="*/ 9982200 w 12153900"/>
                  <a:gd name="connsiteY86" fmla="*/ 2082800 h 3530600"/>
                  <a:gd name="connsiteX87" fmla="*/ 10147300 w 12153900"/>
                  <a:gd name="connsiteY87" fmla="*/ 2349500 h 3530600"/>
                  <a:gd name="connsiteX88" fmla="*/ 10299700 w 12153900"/>
                  <a:gd name="connsiteY88" fmla="*/ 2501900 h 3530600"/>
                  <a:gd name="connsiteX89" fmla="*/ 10528300 w 12153900"/>
                  <a:gd name="connsiteY89" fmla="*/ 2768600 h 3530600"/>
                  <a:gd name="connsiteX90" fmla="*/ 10744200 w 12153900"/>
                  <a:gd name="connsiteY90" fmla="*/ 977900 h 3530600"/>
                  <a:gd name="connsiteX91" fmla="*/ 10782300 w 12153900"/>
                  <a:gd name="connsiteY91" fmla="*/ 0 h 3530600"/>
                  <a:gd name="connsiteX92" fmla="*/ 10845800 w 12153900"/>
                  <a:gd name="connsiteY92" fmla="*/ 406400 h 3530600"/>
                  <a:gd name="connsiteX93" fmla="*/ 10896600 w 12153900"/>
                  <a:gd name="connsiteY93" fmla="*/ 12700 h 3530600"/>
                  <a:gd name="connsiteX94" fmla="*/ 10998200 w 12153900"/>
                  <a:gd name="connsiteY94" fmla="*/ 787400 h 3530600"/>
                  <a:gd name="connsiteX95" fmla="*/ 11201400 w 12153900"/>
                  <a:gd name="connsiteY95" fmla="*/ 3124200 h 3530600"/>
                  <a:gd name="connsiteX96" fmla="*/ 11328400 w 12153900"/>
                  <a:gd name="connsiteY96" fmla="*/ 2171700 h 3530600"/>
                  <a:gd name="connsiteX97" fmla="*/ 11442700 w 12153900"/>
                  <a:gd name="connsiteY97" fmla="*/ 1968500 h 3530600"/>
                  <a:gd name="connsiteX98" fmla="*/ 11493500 w 12153900"/>
                  <a:gd name="connsiteY98" fmla="*/ 2019300 h 3530600"/>
                  <a:gd name="connsiteX99" fmla="*/ 11531600 w 12153900"/>
                  <a:gd name="connsiteY99" fmla="*/ 1308100 h 3530600"/>
                  <a:gd name="connsiteX100" fmla="*/ 11633200 w 12153900"/>
                  <a:gd name="connsiteY100" fmla="*/ 1447800 h 3530600"/>
                  <a:gd name="connsiteX101" fmla="*/ 11760200 w 12153900"/>
                  <a:gd name="connsiteY101" fmla="*/ 2717800 h 3530600"/>
                  <a:gd name="connsiteX102" fmla="*/ 11874500 w 12153900"/>
                  <a:gd name="connsiteY102" fmla="*/ 2438400 h 3530600"/>
                  <a:gd name="connsiteX103" fmla="*/ 11938000 w 12153900"/>
                  <a:gd name="connsiteY103" fmla="*/ 2781300 h 3530600"/>
                  <a:gd name="connsiteX104" fmla="*/ 12153900 w 12153900"/>
                  <a:gd name="connsiteY104" fmla="*/ 1778000 h 3530600"/>
                  <a:gd name="connsiteX0" fmla="*/ 0 w 12153900"/>
                  <a:gd name="connsiteY0" fmla="*/ 1536700 h 3530600"/>
                  <a:gd name="connsiteX1" fmla="*/ 76200 w 12153900"/>
                  <a:gd name="connsiteY1" fmla="*/ 1943100 h 3530600"/>
                  <a:gd name="connsiteX2" fmla="*/ 139700 w 12153900"/>
                  <a:gd name="connsiteY2" fmla="*/ 1485900 h 3530600"/>
                  <a:gd name="connsiteX3" fmla="*/ 317500 w 12153900"/>
                  <a:gd name="connsiteY3" fmla="*/ 3530600 h 3530600"/>
                  <a:gd name="connsiteX4" fmla="*/ 495300 w 12153900"/>
                  <a:gd name="connsiteY4" fmla="*/ 1676400 h 3530600"/>
                  <a:gd name="connsiteX5" fmla="*/ 584200 w 12153900"/>
                  <a:gd name="connsiteY5" fmla="*/ 2324100 h 3530600"/>
                  <a:gd name="connsiteX6" fmla="*/ 736600 w 12153900"/>
                  <a:gd name="connsiteY6" fmla="*/ 952500 h 3530600"/>
                  <a:gd name="connsiteX7" fmla="*/ 914400 w 12153900"/>
                  <a:gd name="connsiteY7" fmla="*/ 2692400 h 3530600"/>
                  <a:gd name="connsiteX8" fmla="*/ 1041400 w 12153900"/>
                  <a:gd name="connsiteY8" fmla="*/ 1435100 h 3530600"/>
                  <a:gd name="connsiteX9" fmla="*/ 1130300 w 12153900"/>
                  <a:gd name="connsiteY9" fmla="*/ 1612900 h 3530600"/>
                  <a:gd name="connsiteX10" fmla="*/ 1193800 w 12153900"/>
                  <a:gd name="connsiteY10" fmla="*/ 2286000 h 3530600"/>
                  <a:gd name="connsiteX11" fmla="*/ 1282700 w 12153900"/>
                  <a:gd name="connsiteY11" fmla="*/ 2133600 h 3530600"/>
                  <a:gd name="connsiteX12" fmla="*/ 1308100 w 12153900"/>
                  <a:gd name="connsiteY12" fmla="*/ 1968500 h 3530600"/>
                  <a:gd name="connsiteX13" fmla="*/ 1473200 w 12153900"/>
                  <a:gd name="connsiteY13" fmla="*/ 3009900 h 3530600"/>
                  <a:gd name="connsiteX14" fmla="*/ 1574800 w 12153900"/>
                  <a:gd name="connsiteY14" fmla="*/ 2400300 h 3530600"/>
                  <a:gd name="connsiteX15" fmla="*/ 1714500 w 12153900"/>
                  <a:gd name="connsiteY15" fmla="*/ 3124200 h 3530600"/>
                  <a:gd name="connsiteX16" fmla="*/ 1917700 w 12153900"/>
                  <a:gd name="connsiteY16" fmla="*/ 1778000 h 3530600"/>
                  <a:gd name="connsiteX17" fmla="*/ 2044700 w 12153900"/>
                  <a:gd name="connsiteY17" fmla="*/ 2298700 h 3530600"/>
                  <a:gd name="connsiteX18" fmla="*/ 2146300 w 12153900"/>
                  <a:gd name="connsiteY18" fmla="*/ 2374900 h 3530600"/>
                  <a:gd name="connsiteX19" fmla="*/ 2286000 w 12153900"/>
                  <a:gd name="connsiteY19" fmla="*/ 1193800 h 3530600"/>
                  <a:gd name="connsiteX20" fmla="*/ 2349500 w 12153900"/>
                  <a:gd name="connsiteY20" fmla="*/ 723900 h 3530600"/>
                  <a:gd name="connsiteX21" fmla="*/ 2514600 w 12153900"/>
                  <a:gd name="connsiteY21" fmla="*/ 1409700 h 3530600"/>
                  <a:gd name="connsiteX22" fmla="*/ 2578100 w 12153900"/>
                  <a:gd name="connsiteY22" fmla="*/ 1955800 h 3530600"/>
                  <a:gd name="connsiteX23" fmla="*/ 2755900 w 12153900"/>
                  <a:gd name="connsiteY23" fmla="*/ 3022600 h 3530600"/>
                  <a:gd name="connsiteX24" fmla="*/ 2882900 w 12153900"/>
                  <a:gd name="connsiteY24" fmla="*/ 1778000 h 3530600"/>
                  <a:gd name="connsiteX25" fmla="*/ 3124200 w 12153900"/>
                  <a:gd name="connsiteY25" fmla="*/ 1397000 h 3530600"/>
                  <a:gd name="connsiteX26" fmla="*/ 3187700 w 12153900"/>
                  <a:gd name="connsiteY26" fmla="*/ 1866900 h 3530600"/>
                  <a:gd name="connsiteX27" fmla="*/ 3327400 w 12153900"/>
                  <a:gd name="connsiteY27" fmla="*/ 2692400 h 3530600"/>
                  <a:gd name="connsiteX28" fmla="*/ 3441700 w 12153900"/>
                  <a:gd name="connsiteY28" fmla="*/ 2273300 h 3530600"/>
                  <a:gd name="connsiteX29" fmla="*/ 3708400 w 12153900"/>
                  <a:gd name="connsiteY29" fmla="*/ 1130300 h 3530600"/>
                  <a:gd name="connsiteX30" fmla="*/ 3848100 w 12153900"/>
                  <a:gd name="connsiteY30" fmla="*/ 2578100 h 3530600"/>
                  <a:gd name="connsiteX31" fmla="*/ 4025900 w 12153900"/>
                  <a:gd name="connsiteY31" fmla="*/ 2222500 h 3530600"/>
                  <a:gd name="connsiteX32" fmla="*/ 4140200 w 12153900"/>
                  <a:gd name="connsiteY32" fmla="*/ 2743200 h 3530600"/>
                  <a:gd name="connsiteX33" fmla="*/ 4229100 w 12153900"/>
                  <a:gd name="connsiteY33" fmla="*/ 2463800 h 3530600"/>
                  <a:gd name="connsiteX34" fmla="*/ 4305300 w 12153900"/>
                  <a:gd name="connsiteY34" fmla="*/ 2451100 h 3530600"/>
                  <a:gd name="connsiteX35" fmla="*/ 4381500 w 12153900"/>
                  <a:gd name="connsiteY35" fmla="*/ 2705100 h 3530600"/>
                  <a:gd name="connsiteX36" fmla="*/ 4533900 w 12153900"/>
                  <a:gd name="connsiteY36" fmla="*/ 2070100 h 3530600"/>
                  <a:gd name="connsiteX37" fmla="*/ 4711700 w 12153900"/>
                  <a:gd name="connsiteY37" fmla="*/ 2616200 h 3530600"/>
                  <a:gd name="connsiteX38" fmla="*/ 4775200 w 12153900"/>
                  <a:gd name="connsiteY38" fmla="*/ 2413000 h 3530600"/>
                  <a:gd name="connsiteX39" fmla="*/ 4914900 w 12153900"/>
                  <a:gd name="connsiteY39" fmla="*/ 355600 h 3530600"/>
                  <a:gd name="connsiteX40" fmla="*/ 4978400 w 12153900"/>
                  <a:gd name="connsiteY40" fmla="*/ 165100 h 3530600"/>
                  <a:gd name="connsiteX41" fmla="*/ 5105400 w 12153900"/>
                  <a:gd name="connsiteY41" fmla="*/ 457200 h 3530600"/>
                  <a:gd name="connsiteX42" fmla="*/ 5257800 w 12153900"/>
                  <a:gd name="connsiteY42" fmla="*/ 1828800 h 3530600"/>
                  <a:gd name="connsiteX43" fmla="*/ 5372100 w 12153900"/>
                  <a:gd name="connsiteY43" fmla="*/ 3505200 h 3530600"/>
                  <a:gd name="connsiteX44" fmla="*/ 5638800 w 12153900"/>
                  <a:gd name="connsiteY44" fmla="*/ 1536700 h 3530600"/>
                  <a:gd name="connsiteX45" fmla="*/ 5727700 w 12153900"/>
                  <a:gd name="connsiteY45" fmla="*/ 1562100 h 3530600"/>
                  <a:gd name="connsiteX46" fmla="*/ 5765800 w 12153900"/>
                  <a:gd name="connsiteY46" fmla="*/ 1117600 h 3530600"/>
                  <a:gd name="connsiteX47" fmla="*/ 5918200 w 12153900"/>
                  <a:gd name="connsiteY47" fmla="*/ 2641600 h 3530600"/>
                  <a:gd name="connsiteX48" fmla="*/ 6007100 w 12153900"/>
                  <a:gd name="connsiteY48" fmla="*/ 2387600 h 3530600"/>
                  <a:gd name="connsiteX49" fmla="*/ 6108700 w 12153900"/>
                  <a:gd name="connsiteY49" fmla="*/ 2222500 h 3530600"/>
                  <a:gd name="connsiteX50" fmla="*/ 6197600 w 12153900"/>
                  <a:gd name="connsiteY50" fmla="*/ 2286000 h 3530600"/>
                  <a:gd name="connsiteX51" fmla="*/ 6350000 w 12153900"/>
                  <a:gd name="connsiteY51" fmla="*/ 1600200 h 3530600"/>
                  <a:gd name="connsiteX52" fmla="*/ 6527800 w 12153900"/>
                  <a:gd name="connsiteY52" fmla="*/ 2667000 h 3530600"/>
                  <a:gd name="connsiteX53" fmla="*/ 6604000 w 12153900"/>
                  <a:gd name="connsiteY53" fmla="*/ 2400300 h 3530600"/>
                  <a:gd name="connsiteX54" fmla="*/ 6705600 w 12153900"/>
                  <a:gd name="connsiteY54" fmla="*/ 2514600 h 3530600"/>
                  <a:gd name="connsiteX55" fmla="*/ 6858000 w 12153900"/>
                  <a:gd name="connsiteY55" fmla="*/ 1841500 h 3530600"/>
                  <a:gd name="connsiteX56" fmla="*/ 7010400 w 12153900"/>
                  <a:gd name="connsiteY56" fmla="*/ 2336800 h 3530600"/>
                  <a:gd name="connsiteX57" fmla="*/ 7073900 w 12153900"/>
                  <a:gd name="connsiteY57" fmla="*/ 2120900 h 3530600"/>
                  <a:gd name="connsiteX58" fmla="*/ 7150100 w 12153900"/>
                  <a:gd name="connsiteY58" fmla="*/ 2108200 h 3530600"/>
                  <a:gd name="connsiteX59" fmla="*/ 7264400 w 12153900"/>
                  <a:gd name="connsiteY59" fmla="*/ 2794000 h 3530600"/>
                  <a:gd name="connsiteX60" fmla="*/ 7404100 w 12153900"/>
                  <a:gd name="connsiteY60" fmla="*/ 2806700 h 3530600"/>
                  <a:gd name="connsiteX61" fmla="*/ 7442200 w 12153900"/>
                  <a:gd name="connsiteY61" fmla="*/ 2705100 h 3530600"/>
                  <a:gd name="connsiteX62" fmla="*/ 7480300 w 12153900"/>
                  <a:gd name="connsiteY62" fmla="*/ 2857500 h 3530600"/>
                  <a:gd name="connsiteX63" fmla="*/ 7581900 w 12153900"/>
                  <a:gd name="connsiteY63" fmla="*/ 2971800 h 3530600"/>
                  <a:gd name="connsiteX64" fmla="*/ 7785100 w 12153900"/>
                  <a:gd name="connsiteY64" fmla="*/ 444500 h 3530600"/>
                  <a:gd name="connsiteX65" fmla="*/ 7886700 w 12153900"/>
                  <a:gd name="connsiteY65" fmla="*/ 495300 h 3530600"/>
                  <a:gd name="connsiteX66" fmla="*/ 7975600 w 12153900"/>
                  <a:gd name="connsiteY66" fmla="*/ 1117600 h 3530600"/>
                  <a:gd name="connsiteX67" fmla="*/ 8216900 w 12153900"/>
                  <a:gd name="connsiteY67" fmla="*/ 2857500 h 3530600"/>
                  <a:gd name="connsiteX68" fmla="*/ 8369300 w 12153900"/>
                  <a:gd name="connsiteY68" fmla="*/ 1778000 h 3530600"/>
                  <a:gd name="connsiteX69" fmla="*/ 8458200 w 12153900"/>
                  <a:gd name="connsiteY69" fmla="*/ 2247900 h 3530600"/>
                  <a:gd name="connsiteX70" fmla="*/ 8559800 w 12153900"/>
                  <a:gd name="connsiteY70" fmla="*/ 1854200 h 3530600"/>
                  <a:gd name="connsiteX71" fmla="*/ 8610600 w 12153900"/>
                  <a:gd name="connsiteY71" fmla="*/ 1422400 h 3530600"/>
                  <a:gd name="connsiteX72" fmla="*/ 8674100 w 12153900"/>
                  <a:gd name="connsiteY72" fmla="*/ 2362200 h 3530600"/>
                  <a:gd name="connsiteX73" fmla="*/ 8788400 w 12153900"/>
                  <a:gd name="connsiteY73" fmla="*/ 2692400 h 3530600"/>
                  <a:gd name="connsiteX74" fmla="*/ 8877300 w 12153900"/>
                  <a:gd name="connsiteY74" fmla="*/ 2133600 h 3530600"/>
                  <a:gd name="connsiteX75" fmla="*/ 9004300 w 12153900"/>
                  <a:gd name="connsiteY75" fmla="*/ 2311400 h 3530600"/>
                  <a:gd name="connsiteX76" fmla="*/ 9156700 w 12153900"/>
                  <a:gd name="connsiteY76" fmla="*/ 1422400 h 3530600"/>
                  <a:gd name="connsiteX77" fmla="*/ 9296400 w 12153900"/>
                  <a:gd name="connsiteY77" fmla="*/ 2336800 h 3530600"/>
                  <a:gd name="connsiteX78" fmla="*/ 9347200 w 12153900"/>
                  <a:gd name="connsiteY78" fmla="*/ 2209800 h 3530600"/>
                  <a:gd name="connsiteX79" fmla="*/ 9385300 w 12153900"/>
                  <a:gd name="connsiteY79" fmla="*/ 2336800 h 3530600"/>
                  <a:gd name="connsiteX80" fmla="*/ 9423400 w 12153900"/>
                  <a:gd name="connsiteY80" fmla="*/ 2197100 h 3530600"/>
                  <a:gd name="connsiteX81" fmla="*/ 9575800 w 12153900"/>
                  <a:gd name="connsiteY81" fmla="*/ 2730500 h 3530600"/>
                  <a:gd name="connsiteX82" fmla="*/ 9626600 w 12153900"/>
                  <a:gd name="connsiteY82" fmla="*/ 2565400 h 3530600"/>
                  <a:gd name="connsiteX83" fmla="*/ 9740900 w 12153900"/>
                  <a:gd name="connsiteY83" fmla="*/ 2324100 h 3530600"/>
                  <a:gd name="connsiteX84" fmla="*/ 9791700 w 12153900"/>
                  <a:gd name="connsiteY84" fmla="*/ 2527300 h 3530600"/>
                  <a:gd name="connsiteX85" fmla="*/ 9880600 w 12153900"/>
                  <a:gd name="connsiteY85" fmla="*/ 2349500 h 3530600"/>
                  <a:gd name="connsiteX86" fmla="*/ 9982200 w 12153900"/>
                  <a:gd name="connsiteY86" fmla="*/ 2082800 h 3530600"/>
                  <a:gd name="connsiteX87" fmla="*/ 10147300 w 12153900"/>
                  <a:gd name="connsiteY87" fmla="*/ 2349500 h 3530600"/>
                  <a:gd name="connsiteX88" fmla="*/ 10299700 w 12153900"/>
                  <a:gd name="connsiteY88" fmla="*/ 2501900 h 3530600"/>
                  <a:gd name="connsiteX89" fmla="*/ 10528300 w 12153900"/>
                  <a:gd name="connsiteY89" fmla="*/ 2768600 h 3530600"/>
                  <a:gd name="connsiteX90" fmla="*/ 10744200 w 12153900"/>
                  <a:gd name="connsiteY90" fmla="*/ 977900 h 3530600"/>
                  <a:gd name="connsiteX91" fmla="*/ 10782300 w 12153900"/>
                  <a:gd name="connsiteY91" fmla="*/ 0 h 3530600"/>
                  <a:gd name="connsiteX92" fmla="*/ 10896600 w 12153900"/>
                  <a:gd name="connsiteY92" fmla="*/ 12700 h 3530600"/>
                  <a:gd name="connsiteX93" fmla="*/ 10998200 w 12153900"/>
                  <a:gd name="connsiteY93" fmla="*/ 787400 h 3530600"/>
                  <a:gd name="connsiteX94" fmla="*/ 11201400 w 12153900"/>
                  <a:gd name="connsiteY94" fmla="*/ 3124200 h 3530600"/>
                  <a:gd name="connsiteX95" fmla="*/ 11328400 w 12153900"/>
                  <a:gd name="connsiteY95" fmla="*/ 2171700 h 3530600"/>
                  <a:gd name="connsiteX96" fmla="*/ 11442700 w 12153900"/>
                  <a:gd name="connsiteY96" fmla="*/ 1968500 h 3530600"/>
                  <a:gd name="connsiteX97" fmla="*/ 11493500 w 12153900"/>
                  <a:gd name="connsiteY97" fmla="*/ 2019300 h 3530600"/>
                  <a:gd name="connsiteX98" fmla="*/ 11531600 w 12153900"/>
                  <a:gd name="connsiteY98" fmla="*/ 1308100 h 3530600"/>
                  <a:gd name="connsiteX99" fmla="*/ 11633200 w 12153900"/>
                  <a:gd name="connsiteY99" fmla="*/ 1447800 h 3530600"/>
                  <a:gd name="connsiteX100" fmla="*/ 11760200 w 12153900"/>
                  <a:gd name="connsiteY100" fmla="*/ 2717800 h 3530600"/>
                  <a:gd name="connsiteX101" fmla="*/ 11874500 w 12153900"/>
                  <a:gd name="connsiteY101" fmla="*/ 2438400 h 3530600"/>
                  <a:gd name="connsiteX102" fmla="*/ 11938000 w 12153900"/>
                  <a:gd name="connsiteY102" fmla="*/ 2781300 h 3530600"/>
                  <a:gd name="connsiteX103" fmla="*/ 12153900 w 12153900"/>
                  <a:gd name="connsiteY103" fmla="*/ 1778000 h 3530600"/>
                  <a:gd name="connsiteX0" fmla="*/ 0 w 12153900"/>
                  <a:gd name="connsiteY0" fmla="*/ 1536700 h 3530600"/>
                  <a:gd name="connsiteX1" fmla="*/ 76200 w 12153900"/>
                  <a:gd name="connsiteY1" fmla="*/ 1943100 h 3530600"/>
                  <a:gd name="connsiteX2" fmla="*/ 139700 w 12153900"/>
                  <a:gd name="connsiteY2" fmla="*/ 1485900 h 3530600"/>
                  <a:gd name="connsiteX3" fmla="*/ 317500 w 12153900"/>
                  <a:gd name="connsiteY3" fmla="*/ 3530600 h 3530600"/>
                  <a:gd name="connsiteX4" fmla="*/ 495300 w 12153900"/>
                  <a:gd name="connsiteY4" fmla="*/ 1676400 h 3530600"/>
                  <a:gd name="connsiteX5" fmla="*/ 584200 w 12153900"/>
                  <a:gd name="connsiteY5" fmla="*/ 2324100 h 3530600"/>
                  <a:gd name="connsiteX6" fmla="*/ 736600 w 12153900"/>
                  <a:gd name="connsiteY6" fmla="*/ 952500 h 3530600"/>
                  <a:gd name="connsiteX7" fmla="*/ 914400 w 12153900"/>
                  <a:gd name="connsiteY7" fmla="*/ 2692400 h 3530600"/>
                  <a:gd name="connsiteX8" fmla="*/ 1041400 w 12153900"/>
                  <a:gd name="connsiteY8" fmla="*/ 1435100 h 3530600"/>
                  <a:gd name="connsiteX9" fmla="*/ 1130300 w 12153900"/>
                  <a:gd name="connsiteY9" fmla="*/ 1612900 h 3530600"/>
                  <a:gd name="connsiteX10" fmla="*/ 1193800 w 12153900"/>
                  <a:gd name="connsiteY10" fmla="*/ 2286000 h 3530600"/>
                  <a:gd name="connsiteX11" fmla="*/ 1282700 w 12153900"/>
                  <a:gd name="connsiteY11" fmla="*/ 2133600 h 3530600"/>
                  <a:gd name="connsiteX12" fmla="*/ 1308100 w 12153900"/>
                  <a:gd name="connsiteY12" fmla="*/ 1968500 h 3530600"/>
                  <a:gd name="connsiteX13" fmla="*/ 1473200 w 12153900"/>
                  <a:gd name="connsiteY13" fmla="*/ 3009900 h 3530600"/>
                  <a:gd name="connsiteX14" fmla="*/ 1574800 w 12153900"/>
                  <a:gd name="connsiteY14" fmla="*/ 2400300 h 3530600"/>
                  <a:gd name="connsiteX15" fmla="*/ 1714500 w 12153900"/>
                  <a:gd name="connsiteY15" fmla="*/ 3124200 h 3530600"/>
                  <a:gd name="connsiteX16" fmla="*/ 1917700 w 12153900"/>
                  <a:gd name="connsiteY16" fmla="*/ 1778000 h 3530600"/>
                  <a:gd name="connsiteX17" fmla="*/ 2044700 w 12153900"/>
                  <a:gd name="connsiteY17" fmla="*/ 2298700 h 3530600"/>
                  <a:gd name="connsiteX18" fmla="*/ 2146300 w 12153900"/>
                  <a:gd name="connsiteY18" fmla="*/ 2374900 h 3530600"/>
                  <a:gd name="connsiteX19" fmla="*/ 2286000 w 12153900"/>
                  <a:gd name="connsiteY19" fmla="*/ 1193800 h 3530600"/>
                  <a:gd name="connsiteX20" fmla="*/ 2349500 w 12153900"/>
                  <a:gd name="connsiteY20" fmla="*/ 723900 h 3530600"/>
                  <a:gd name="connsiteX21" fmla="*/ 2514600 w 12153900"/>
                  <a:gd name="connsiteY21" fmla="*/ 1409700 h 3530600"/>
                  <a:gd name="connsiteX22" fmla="*/ 2578100 w 12153900"/>
                  <a:gd name="connsiteY22" fmla="*/ 1955800 h 3530600"/>
                  <a:gd name="connsiteX23" fmla="*/ 2755900 w 12153900"/>
                  <a:gd name="connsiteY23" fmla="*/ 3022600 h 3530600"/>
                  <a:gd name="connsiteX24" fmla="*/ 2882900 w 12153900"/>
                  <a:gd name="connsiteY24" fmla="*/ 1778000 h 3530600"/>
                  <a:gd name="connsiteX25" fmla="*/ 3124200 w 12153900"/>
                  <a:gd name="connsiteY25" fmla="*/ 1397000 h 3530600"/>
                  <a:gd name="connsiteX26" fmla="*/ 3187700 w 12153900"/>
                  <a:gd name="connsiteY26" fmla="*/ 1866900 h 3530600"/>
                  <a:gd name="connsiteX27" fmla="*/ 3327400 w 12153900"/>
                  <a:gd name="connsiteY27" fmla="*/ 2692400 h 3530600"/>
                  <a:gd name="connsiteX28" fmla="*/ 3441700 w 12153900"/>
                  <a:gd name="connsiteY28" fmla="*/ 2273300 h 3530600"/>
                  <a:gd name="connsiteX29" fmla="*/ 3708400 w 12153900"/>
                  <a:gd name="connsiteY29" fmla="*/ 1130300 h 3530600"/>
                  <a:gd name="connsiteX30" fmla="*/ 3848100 w 12153900"/>
                  <a:gd name="connsiteY30" fmla="*/ 2578100 h 3530600"/>
                  <a:gd name="connsiteX31" fmla="*/ 4025900 w 12153900"/>
                  <a:gd name="connsiteY31" fmla="*/ 2222500 h 3530600"/>
                  <a:gd name="connsiteX32" fmla="*/ 4140200 w 12153900"/>
                  <a:gd name="connsiteY32" fmla="*/ 2743200 h 3530600"/>
                  <a:gd name="connsiteX33" fmla="*/ 4229100 w 12153900"/>
                  <a:gd name="connsiteY33" fmla="*/ 2463800 h 3530600"/>
                  <a:gd name="connsiteX34" fmla="*/ 4305300 w 12153900"/>
                  <a:gd name="connsiteY34" fmla="*/ 2451100 h 3530600"/>
                  <a:gd name="connsiteX35" fmla="*/ 4381500 w 12153900"/>
                  <a:gd name="connsiteY35" fmla="*/ 2705100 h 3530600"/>
                  <a:gd name="connsiteX36" fmla="*/ 4533900 w 12153900"/>
                  <a:gd name="connsiteY36" fmla="*/ 2070100 h 3530600"/>
                  <a:gd name="connsiteX37" fmla="*/ 4711700 w 12153900"/>
                  <a:gd name="connsiteY37" fmla="*/ 2616200 h 3530600"/>
                  <a:gd name="connsiteX38" fmla="*/ 4775200 w 12153900"/>
                  <a:gd name="connsiteY38" fmla="*/ 2413000 h 3530600"/>
                  <a:gd name="connsiteX39" fmla="*/ 4914900 w 12153900"/>
                  <a:gd name="connsiteY39" fmla="*/ 355600 h 3530600"/>
                  <a:gd name="connsiteX40" fmla="*/ 4978400 w 12153900"/>
                  <a:gd name="connsiteY40" fmla="*/ 165100 h 3530600"/>
                  <a:gd name="connsiteX41" fmla="*/ 5105400 w 12153900"/>
                  <a:gd name="connsiteY41" fmla="*/ 457200 h 3530600"/>
                  <a:gd name="connsiteX42" fmla="*/ 5257800 w 12153900"/>
                  <a:gd name="connsiteY42" fmla="*/ 1828800 h 3530600"/>
                  <a:gd name="connsiteX43" fmla="*/ 5372100 w 12153900"/>
                  <a:gd name="connsiteY43" fmla="*/ 3505200 h 3530600"/>
                  <a:gd name="connsiteX44" fmla="*/ 5638800 w 12153900"/>
                  <a:gd name="connsiteY44" fmla="*/ 1536700 h 3530600"/>
                  <a:gd name="connsiteX45" fmla="*/ 5727700 w 12153900"/>
                  <a:gd name="connsiteY45" fmla="*/ 1562100 h 3530600"/>
                  <a:gd name="connsiteX46" fmla="*/ 5765800 w 12153900"/>
                  <a:gd name="connsiteY46" fmla="*/ 1117600 h 3530600"/>
                  <a:gd name="connsiteX47" fmla="*/ 5918200 w 12153900"/>
                  <a:gd name="connsiteY47" fmla="*/ 2641600 h 3530600"/>
                  <a:gd name="connsiteX48" fmla="*/ 6007100 w 12153900"/>
                  <a:gd name="connsiteY48" fmla="*/ 2387600 h 3530600"/>
                  <a:gd name="connsiteX49" fmla="*/ 6108700 w 12153900"/>
                  <a:gd name="connsiteY49" fmla="*/ 2222500 h 3530600"/>
                  <a:gd name="connsiteX50" fmla="*/ 6197600 w 12153900"/>
                  <a:gd name="connsiteY50" fmla="*/ 2286000 h 3530600"/>
                  <a:gd name="connsiteX51" fmla="*/ 6350000 w 12153900"/>
                  <a:gd name="connsiteY51" fmla="*/ 1600200 h 3530600"/>
                  <a:gd name="connsiteX52" fmla="*/ 6527800 w 12153900"/>
                  <a:gd name="connsiteY52" fmla="*/ 2667000 h 3530600"/>
                  <a:gd name="connsiteX53" fmla="*/ 6604000 w 12153900"/>
                  <a:gd name="connsiteY53" fmla="*/ 2400300 h 3530600"/>
                  <a:gd name="connsiteX54" fmla="*/ 6705600 w 12153900"/>
                  <a:gd name="connsiteY54" fmla="*/ 2514600 h 3530600"/>
                  <a:gd name="connsiteX55" fmla="*/ 6858000 w 12153900"/>
                  <a:gd name="connsiteY55" fmla="*/ 1841500 h 3530600"/>
                  <a:gd name="connsiteX56" fmla="*/ 7010400 w 12153900"/>
                  <a:gd name="connsiteY56" fmla="*/ 2336800 h 3530600"/>
                  <a:gd name="connsiteX57" fmla="*/ 7073900 w 12153900"/>
                  <a:gd name="connsiteY57" fmla="*/ 2120900 h 3530600"/>
                  <a:gd name="connsiteX58" fmla="*/ 7150100 w 12153900"/>
                  <a:gd name="connsiteY58" fmla="*/ 2108200 h 3530600"/>
                  <a:gd name="connsiteX59" fmla="*/ 7264400 w 12153900"/>
                  <a:gd name="connsiteY59" fmla="*/ 2794000 h 3530600"/>
                  <a:gd name="connsiteX60" fmla="*/ 7404100 w 12153900"/>
                  <a:gd name="connsiteY60" fmla="*/ 2806700 h 3530600"/>
                  <a:gd name="connsiteX61" fmla="*/ 7442200 w 12153900"/>
                  <a:gd name="connsiteY61" fmla="*/ 2705100 h 3530600"/>
                  <a:gd name="connsiteX62" fmla="*/ 7480300 w 12153900"/>
                  <a:gd name="connsiteY62" fmla="*/ 2857500 h 3530600"/>
                  <a:gd name="connsiteX63" fmla="*/ 7581900 w 12153900"/>
                  <a:gd name="connsiteY63" fmla="*/ 2971800 h 3530600"/>
                  <a:gd name="connsiteX64" fmla="*/ 7785100 w 12153900"/>
                  <a:gd name="connsiteY64" fmla="*/ 444500 h 3530600"/>
                  <a:gd name="connsiteX65" fmla="*/ 7886700 w 12153900"/>
                  <a:gd name="connsiteY65" fmla="*/ 495300 h 3530600"/>
                  <a:gd name="connsiteX66" fmla="*/ 7975600 w 12153900"/>
                  <a:gd name="connsiteY66" fmla="*/ 1117600 h 3530600"/>
                  <a:gd name="connsiteX67" fmla="*/ 8216900 w 12153900"/>
                  <a:gd name="connsiteY67" fmla="*/ 2857500 h 3530600"/>
                  <a:gd name="connsiteX68" fmla="*/ 8369300 w 12153900"/>
                  <a:gd name="connsiteY68" fmla="*/ 1778000 h 3530600"/>
                  <a:gd name="connsiteX69" fmla="*/ 8458200 w 12153900"/>
                  <a:gd name="connsiteY69" fmla="*/ 2247900 h 3530600"/>
                  <a:gd name="connsiteX70" fmla="*/ 8559800 w 12153900"/>
                  <a:gd name="connsiteY70" fmla="*/ 1854200 h 3530600"/>
                  <a:gd name="connsiteX71" fmla="*/ 8610600 w 12153900"/>
                  <a:gd name="connsiteY71" fmla="*/ 1422400 h 3530600"/>
                  <a:gd name="connsiteX72" fmla="*/ 8674100 w 12153900"/>
                  <a:gd name="connsiteY72" fmla="*/ 2362200 h 3530600"/>
                  <a:gd name="connsiteX73" fmla="*/ 8788400 w 12153900"/>
                  <a:gd name="connsiteY73" fmla="*/ 2692400 h 3530600"/>
                  <a:gd name="connsiteX74" fmla="*/ 8877300 w 12153900"/>
                  <a:gd name="connsiteY74" fmla="*/ 2133600 h 3530600"/>
                  <a:gd name="connsiteX75" fmla="*/ 9004300 w 12153900"/>
                  <a:gd name="connsiteY75" fmla="*/ 2311400 h 3530600"/>
                  <a:gd name="connsiteX76" fmla="*/ 9156700 w 12153900"/>
                  <a:gd name="connsiteY76" fmla="*/ 1422400 h 3530600"/>
                  <a:gd name="connsiteX77" fmla="*/ 9296400 w 12153900"/>
                  <a:gd name="connsiteY77" fmla="*/ 2336800 h 3530600"/>
                  <a:gd name="connsiteX78" fmla="*/ 9347200 w 12153900"/>
                  <a:gd name="connsiteY78" fmla="*/ 2209800 h 3530600"/>
                  <a:gd name="connsiteX79" fmla="*/ 9385300 w 12153900"/>
                  <a:gd name="connsiteY79" fmla="*/ 2336800 h 3530600"/>
                  <a:gd name="connsiteX80" fmla="*/ 9423400 w 12153900"/>
                  <a:gd name="connsiteY80" fmla="*/ 2197100 h 3530600"/>
                  <a:gd name="connsiteX81" fmla="*/ 9575800 w 12153900"/>
                  <a:gd name="connsiteY81" fmla="*/ 2730500 h 3530600"/>
                  <a:gd name="connsiteX82" fmla="*/ 9626600 w 12153900"/>
                  <a:gd name="connsiteY82" fmla="*/ 2565400 h 3530600"/>
                  <a:gd name="connsiteX83" fmla="*/ 9740900 w 12153900"/>
                  <a:gd name="connsiteY83" fmla="*/ 2324100 h 3530600"/>
                  <a:gd name="connsiteX84" fmla="*/ 9791700 w 12153900"/>
                  <a:gd name="connsiteY84" fmla="*/ 2527300 h 3530600"/>
                  <a:gd name="connsiteX85" fmla="*/ 9880600 w 12153900"/>
                  <a:gd name="connsiteY85" fmla="*/ 2349500 h 3530600"/>
                  <a:gd name="connsiteX86" fmla="*/ 9982200 w 12153900"/>
                  <a:gd name="connsiteY86" fmla="*/ 2082800 h 3530600"/>
                  <a:gd name="connsiteX87" fmla="*/ 10147300 w 12153900"/>
                  <a:gd name="connsiteY87" fmla="*/ 2349500 h 3530600"/>
                  <a:gd name="connsiteX88" fmla="*/ 10299700 w 12153900"/>
                  <a:gd name="connsiteY88" fmla="*/ 2501900 h 3530600"/>
                  <a:gd name="connsiteX89" fmla="*/ 10528300 w 12153900"/>
                  <a:gd name="connsiteY89" fmla="*/ 2768600 h 3530600"/>
                  <a:gd name="connsiteX90" fmla="*/ 10744200 w 12153900"/>
                  <a:gd name="connsiteY90" fmla="*/ 977900 h 3530600"/>
                  <a:gd name="connsiteX91" fmla="*/ 10782300 w 12153900"/>
                  <a:gd name="connsiteY91" fmla="*/ 0 h 3530600"/>
                  <a:gd name="connsiteX92" fmla="*/ 10998200 w 12153900"/>
                  <a:gd name="connsiteY92" fmla="*/ 787400 h 3530600"/>
                  <a:gd name="connsiteX93" fmla="*/ 11201400 w 12153900"/>
                  <a:gd name="connsiteY93" fmla="*/ 3124200 h 3530600"/>
                  <a:gd name="connsiteX94" fmla="*/ 11328400 w 12153900"/>
                  <a:gd name="connsiteY94" fmla="*/ 2171700 h 3530600"/>
                  <a:gd name="connsiteX95" fmla="*/ 11442700 w 12153900"/>
                  <a:gd name="connsiteY95" fmla="*/ 1968500 h 3530600"/>
                  <a:gd name="connsiteX96" fmla="*/ 11493500 w 12153900"/>
                  <a:gd name="connsiteY96" fmla="*/ 2019300 h 3530600"/>
                  <a:gd name="connsiteX97" fmla="*/ 11531600 w 12153900"/>
                  <a:gd name="connsiteY97" fmla="*/ 1308100 h 3530600"/>
                  <a:gd name="connsiteX98" fmla="*/ 11633200 w 12153900"/>
                  <a:gd name="connsiteY98" fmla="*/ 1447800 h 3530600"/>
                  <a:gd name="connsiteX99" fmla="*/ 11760200 w 12153900"/>
                  <a:gd name="connsiteY99" fmla="*/ 2717800 h 3530600"/>
                  <a:gd name="connsiteX100" fmla="*/ 11874500 w 12153900"/>
                  <a:gd name="connsiteY100" fmla="*/ 2438400 h 3530600"/>
                  <a:gd name="connsiteX101" fmla="*/ 11938000 w 12153900"/>
                  <a:gd name="connsiteY101" fmla="*/ 2781300 h 3530600"/>
                  <a:gd name="connsiteX102" fmla="*/ 12153900 w 12153900"/>
                  <a:gd name="connsiteY102" fmla="*/ 1778000 h 3530600"/>
                  <a:gd name="connsiteX0" fmla="*/ 0 w 12153900"/>
                  <a:gd name="connsiteY0" fmla="*/ 1371600 h 3365500"/>
                  <a:gd name="connsiteX1" fmla="*/ 76200 w 12153900"/>
                  <a:gd name="connsiteY1" fmla="*/ 1778000 h 3365500"/>
                  <a:gd name="connsiteX2" fmla="*/ 139700 w 12153900"/>
                  <a:gd name="connsiteY2" fmla="*/ 1320800 h 3365500"/>
                  <a:gd name="connsiteX3" fmla="*/ 317500 w 12153900"/>
                  <a:gd name="connsiteY3" fmla="*/ 3365500 h 3365500"/>
                  <a:gd name="connsiteX4" fmla="*/ 495300 w 12153900"/>
                  <a:gd name="connsiteY4" fmla="*/ 1511300 h 3365500"/>
                  <a:gd name="connsiteX5" fmla="*/ 584200 w 12153900"/>
                  <a:gd name="connsiteY5" fmla="*/ 2159000 h 3365500"/>
                  <a:gd name="connsiteX6" fmla="*/ 736600 w 12153900"/>
                  <a:gd name="connsiteY6" fmla="*/ 787400 h 3365500"/>
                  <a:gd name="connsiteX7" fmla="*/ 914400 w 12153900"/>
                  <a:gd name="connsiteY7" fmla="*/ 2527300 h 3365500"/>
                  <a:gd name="connsiteX8" fmla="*/ 1041400 w 12153900"/>
                  <a:gd name="connsiteY8" fmla="*/ 1270000 h 3365500"/>
                  <a:gd name="connsiteX9" fmla="*/ 1130300 w 12153900"/>
                  <a:gd name="connsiteY9" fmla="*/ 1447800 h 3365500"/>
                  <a:gd name="connsiteX10" fmla="*/ 1193800 w 12153900"/>
                  <a:gd name="connsiteY10" fmla="*/ 2120900 h 3365500"/>
                  <a:gd name="connsiteX11" fmla="*/ 1282700 w 12153900"/>
                  <a:gd name="connsiteY11" fmla="*/ 1968500 h 3365500"/>
                  <a:gd name="connsiteX12" fmla="*/ 1308100 w 12153900"/>
                  <a:gd name="connsiteY12" fmla="*/ 1803400 h 3365500"/>
                  <a:gd name="connsiteX13" fmla="*/ 1473200 w 12153900"/>
                  <a:gd name="connsiteY13" fmla="*/ 2844800 h 3365500"/>
                  <a:gd name="connsiteX14" fmla="*/ 1574800 w 12153900"/>
                  <a:gd name="connsiteY14" fmla="*/ 2235200 h 3365500"/>
                  <a:gd name="connsiteX15" fmla="*/ 1714500 w 12153900"/>
                  <a:gd name="connsiteY15" fmla="*/ 2959100 h 3365500"/>
                  <a:gd name="connsiteX16" fmla="*/ 1917700 w 12153900"/>
                  <a:gd name="connsiteY16" fmla="*/ 1612900 h 3365500"/>
                  <a:gd name="connsiteX17" fmla="*/ 2044700 w 12153900"/>
                  <a:gd name="connsiteY17" fmla="*/ 2133600 h 3365500"/>
                  <a:gd name="connsiteX18" fmla="*/ 2146300 w 12153900"/>
                  <a:gd name="connsiteY18" fmla="*/ 2209800 h 3365500"/>
                  <a:gd name="connsiteX19" fmla="*/ 2286000 w 12153900"/>
                  <a:gd name="connsiteY19" fmla="*/ 1028700 h 3365500"/>
                  <a:gd name="connsiteX20" fmla="*/ 2349500 w 12153900"/>
                  <a:gd name="connsiteY20" fmla="*/ 558800 h 3365500"/>
                  <a:gd name="connsiteX21" fmla="*/ 2514600 w 12153900"/>
                  <a:gd name="connsiteY21" fmla="*/ 1244600 h 3365500"/>
                  <a:gd name="connsiteX22" fmla="*/ 2578100 w 12153900"/>
                  <a:gd name="connsiteY22" fmla="*/ 1790700 h 3365500"/>
                  <a:gd name="connsiteX23" fmla="*/ 2755900 w 12153900"/>
                  <a:gd name="connsiteY23" fmla="*/ 2857500 h 3365500"/>
                  <a:gd name="connsiteX24" fmla="*/ 2882900 w 12153900"/>
                  <a:gd name="connsiteY24" fmla="*/ 1612900 h 3365500"/>
                  <a:gd name="connsiteX25" fmla="*/ 3124200 w 12153900"/>
                  <a:gd name="connsiteY25" fmla="*/ 1231900 h 3365500"/>
                  <a:gd name="connsiteX26" fmla="*/ 3187700 w 12153900"/>
                  <a:gd name="connsiteY26" fmla="*/ 1701800 h 3365500"/>
                  <a:gd name="connsiteX27" fmla="*/ 3327400 w 12153900"/>
                  <a:gd name="connsiteY27" fmla="*/ 2527300 h 3365500"/>
                  <a:gd name="connsiteX28" fmla="*/ 3441700 w 12153900"/>
                  <a:gd name="connsiteY28" fmla="*/ 2108200 h 3365500"/>
                  <a:gd name="connsiteX29" fmla="*/ 3708400 w 12153900"/>
                  <a:gd name="connsiteY29" fmla="*/ 965200 h 3365500"/>
                  <a:gd name="connsiteX30" fmla="*/ 3848100 w 12153900"/>
                  <a:gd name="connsiteY30" fmla="*/ 2413000 h 3365500"/>
                  <a:gd name="connsiteX31" fmla="*/ 4025900 w 12153900"/>
                  <a:gd name="connsiteY31" fmla="*/ 2057400 h 3365500"/>
                  <a:gd name="connsiteX32" fmla="*/ 4140200 w 12153900"/>
                  <a:gd name="connsiteY32" fmla="*/ 2578100 h 3365500"/>
                  <a:gd name="connsiteX33" fmla="*/ 4229100 w 12153900"/>
                  <a:gd name="connsiteY33" fmla="*/ 2298700 h 3365500"/>
                  <a:gd name="connsiteX34" fmla="*/ 4305300 w 12153900"/>
                  <a:gd name="connsiteY34" fmla="*/ 2286000 h 3365500"/>
                  <a:gd name="connsiteX35" fmla="*/ 4381500 w 12153900"/>
                  <a:gd name="connsiteY35" fmla="*/ 2540000 h 3365500"/>
                  <a:gd name="connsiteX36" fmla="*/ 4533900 w 12153900"/>
                  <a:gd name="connsiteY36" fmla="*/ 1905000 h 3365500"/>
                  <a:gd name="connsiteX37" fmla="*/ 4711700 w 12153900"/>
                  <a:gd name="connsiteY37" fmla="*/ 2451100 h 3365500"/>
                  <a:gd name="connsiteX38" fmla="*/ 4775200 w 12153900"/>
                  <a:gd name="connsiteY38" fmla="*/ 2247900 h 3365500"/>
                  <a:gd name="connsiteX39" fmla="*/ 4914900 w 12153900"/>
                  <a:gd name="connsiteY39" fmla="*/ 190500 h 3365500"/>
                  <a:gd name="connsiteX40" fmla="*/ 4978400 w 12153900"/>
                  <a:gd name="connsiteY40" fmla="*/ 0 h 3365500"/>
                  <a:gd name="connsiteX41" fmla="*/ 5105400 w 12153900"/>
                  <a:gd name="connsiteY41" fmla="*/ 292100 h 3365500"/>
                  <a:gd name="connsiteX42" fmla="*/ 5257800 w 12153900"/>
                  <a:gd name="connsiteY42" fmla="*/ 1663700 h 3365500"/>
                  <a:gd name="connsiteX43" fmla="*/ 5372100 w 12153900"/>
                  <a:gd name="connsiteY43" fmla="*/ 3340100 h 3365500"/>
                  <a:gd name="connsiteX44" fmla="*/ 5638800 w 12153900"/>
                  <a:gd name="connsiteY44" fmla="*/ 1371600 h 3365500"/>
                  <a:gd name="connsiteX45" fmla="*/ 5727700 w 12153900"/>
                  <a:gd name="connsiteY45" fmla="*/ 1397000 h 3365500"/>
                  <a:gd name="connsiteX46" fmla="*/ 5765800 w 12153900"/>
                  <a:gd name="connsiteY46" fmla="*/ 952500 h 3365500"/>
                  <a:gd name="connsiteX47" fmla="*/ 5918200 w 12153900"/>
                  <a:gd name="connsiteY47" fmla="*/ 2476500 h 3365500"/>
                  <a:gd name="connsiteX48" fmla="*/ 6007100 w 12153900"/>
                  <a:gd name="connsiteY48" fmla="*/ 2222500 h 3365500"/>
                  <a:gd name="connsiteX49" fmla="*/ 6108700 w 12153900"/>
                  <a:gd name="connsiteY49" fmla="*/ 2057400 h 3365500"/>
                  <a:gd name="connsiteX50" fmla="*/ 6197600 w 12153900"/>
                  <a:gd name="connsiteY50" fmla="*/ 2120900 h 3365500"/>
                  <a:gd name="connsiteX51" fmla="*/ 6350000 w 12153900"/>
                  <a:gd name="connsiteY51" fmla="*/ 1435100 h 3365500"/>
                  <a:gd name="connsiteX52" fmla="*/ 6527800 w 12153900"/>
                  <a:gd name="connsiteY52" fmla="*/ 2501900 h 3365500"/>
                  <a:gd name="connsiteX53" fmla="*/ 6604000 w 12153900"/>
                  <a:gd name="connsiteY53" fmla="*/ 2235200 h 3365500"/>
                  <a:gd name="connsiteX54" fmla="*/ 6705600 w 12153900"/>
                  <a:gd name="connsiteY54" fmla="*/ 2349500 h 3365500"/>
                  <a:gd name="connsiteX55" fmla="*/ 6858000 w 12153900"/>
                  <a:gd name="connsiteY55" fmla="*/ 1676400 h 3365500"/>
                  <a:gd name="connsiteX56" fmla="*/ 7010400 w 12153900"/>
                  <a:gd name="connsiteY56" fmla="*/ 2171700 h 3365500"/>
                  <a:gd name="connsiteX57" fmla="*/ 7073900 w 12153900"/>
                  <a:gd name="connsiteY57" fmla="*/ 1955800 h 3365500"/>
                  <a:gd name="connsiteX58" fmla="*/ 7150100 w 12153900"/>
                  <a:gd name="connsiteY58" fmla="*/ 1943100 h 3365500"/>
                  <a:gd name="connsiteX59" fmla="*/ 7264400 w 12153900"/>
                  <a:gd name="connsiteY59" fmla="*/ 2628900 h 3365500"/>
                  <a:gd name="connsiteX60" fmla="*/ 7404100 w 12153900"/>
                  <a:gd name="connsiteY60" fmla="*/ 2641600 h 3365500"/>
                  <a:gd name="connsiteX61" fmla="*/ 7442200 w 12153900"/>
                  <a:gd name="connsiteY61" fmla="*/ 2540000 h 3365500"/>
                  <a:gd name="connsiteX62" fmla="*/ 7480300 w 12153900"/>
                  <a:gd name="connsiteY62" fmla="*/ 2692400 h 3365500"/>
                  <a:gd name="connsiteX63" fmla="*/ 7581900 w 12153900"/>
                  <a:gd name="connsiteY63" fmla="*/ 2806700 h 3365500"/>
                  <a:gd name="connsiteX64" fmla="*/ 7785100 w 12153900"/>
                  <a:gd name="connsiteY64" fmla="*/ 279400 h 3365500"/>
                  <a:gd name="connsiteX65" fmla="*/ 7886700 w 12153900"/>
                  <a:gd name="connsiteY65" fmla="*/ 330200 h 3365500"/>
                  <a:gd name="connsiteX66" fmla="*/ 7975600 w 12153900"/>
                  <a:gd name="connsiteY66" fmla="*/ 952500 h 3365500"/>
                  <a:gd name="connsiteX67" fmla="*/ 8216900 w 12153900"/>
                  <a:gd name="connsiteY67" fmla="*/ 2692400 h 3365500"/>
                  <a:gd name="connsiteX68" fmla="*/ 8369300 w 12153900"/>
                  <a:gd name="connsiteY68" fmla="*/ 1612900 h 3365500"/>
                  <a:gd name="connsiteX69" fmla="*/ 8458200 w 12153900"/>
                  <a:gd name="connsiteY69" fmla="*/ 2082800 h 3365500"/>
                  <a:gd name="connsiteX70" fmla="*/ 8559800 w 12153900"/>
                  <a:gd name="connsiteY70" fmla="*/ 1689100 h 3365500"/>
                  <a:gd name="connsiteX71" fmla="*/ 8610600 w 12153900"/>
                  <a:gd name="connsiteY71" fmla="*/ 1257300 h 3365500"/>
                  <a:gd name="connsiteX72" fmla="*/ 8674100 w 12153900"/>
                  <a:gd name="connsiteY72" fmla="*/ 2197100 h 3365500"/>
                  <a:gd name="connsiteX73" fmla="*/ 8788400 w 12153900"/>
                  <a:gd name="connsiteY73" fmla="*/ 2527300 h 3365500"/>
                  <a:gd name="connsiteX74" fmla="*/ 8877300 w 12153900"/>
                  <a:gd name="connsiteY74" fmla="*/ 1968500 h 3365500"/>
                  <a:gd name="connsiteX75" fmla="*/ 9004300 w 12153900"/>
                  <a:gd name="connsiteY75" fmla="*/ 2146300 h 3365500"/>
                  <a:gd name="connsiteX76" fmla="*/ 9156700 w 12153900"/>
                  <a:gd name="connsiteY76" fmla="*/ 1257300 h 3365500"/>
                  <a:gd name="connsiteX77" fmla="*/ 9296400 w 12153900"/>
                  <a:gd name="connsiteY77" fmla="*/ 2171700 h 3365500"/>
                  <a:gd name="connsiteX78" fmla="*/ 9347200 w 12153900"/>
                  <a:gd name="connsiteY78" fmla="*/ 2044700 h 3365500"/>
                  <a:gd name="connsiteX79" fmla="*/ 9385300 w 12153900"/>
                  <a:gd name="connsiteY79" fmla="*/ 2171700 h 3365500"/>
                  <a:gd name="connsiteX80" fmla="*/ 9423400 w 12153900"/>
                  <a:gd name="connsiteY80" fmla="*/ 2032000 h 3365500"/>
                  <a:gd name="connsiteX81" fmla="*/ 9575800 w 12153900"/>
                  <a:gd name="connsiteY81" fmla="*/ 2565400 h 3365500"/>
                  <a:gd name="connsiteX82" fmla="*/ 9626600 w 12153900"/>
                  <a:gd name="connsiteY82" fmla="*/ 2400300 h 3365500"/>
                  <a:gd name="connsiteX83" fmla="*/ 9740900 w 12153900"/>
                  <a:gd name="connsiteY83" fmla="*/ 2159000 h 3365500"/>
                  <a:gd name="connsiteX84" fmla="*/ 9791700 w 12153900"/>
                  <a:gd name="connsiteY84" fmla="*/ 2362200 h 3365500"/>
                  <a:gd name="connsiteX85" fmla="*/ 9880600 w 12153900"/>
                  <a:gd name="connsiteY85" fmla="*/ 2184400 h 3365500"/>
                  <a:gd name="connsiteX86" fmla="*/ 9982200 w 12153900"/>
                  <a:gd name="connsiteY86" fmla="*/ 1917700 h 3365500"/>
                  <a:gd name="connsiteX87" fmla="*/ 10147300 w 12153900"/>
                  <a:gd name="connsiteY87" fmla="*/ 2184400 h 3365500"/>
                  <a:gd name="connsiteX88" fmla="*/ 10299700 w 12153900"/>
                  <a:gd name="connsiteY88" fmla="*/ 2336800 h 3365500"/>
                  <a:gd name="connsiteX89" fmla="*/ 10528300 w 12153900"/>
                  <a:gd name="connsiteY89" fmla="*/ 2603500 h 3365500"/>
                  <a:gd name="connsiteX90" fmla="*/ 10744200 w 12153900"/>
                  <a:gd name="connsiteY90" fmla="*/ 812800 h 3365500"/>
                  <a:gd name="connsiteX91" fmla="*/ 10912057 w 12153900"/>
                  <a:gd name="connsiteY91" fmla="*/ 190500 h 3365500"/>
                  <a:gd name="connsiteX92" fmla="*/ 10998200 w 12153900"/>
                  <a:gd name="connsiteY92" fmla="*/ 622300 h 3365500"/>
                  <a:gd name="connsiteX93" fmla="*/ 11201400 w 12153900"/>
                  <a:gd name="connsiteY93" fmla="*/ 2959100 h 3365500"/>
                  <a:gd name="connsiteX94" fmla="*/ 11328400 w 12153900"/>
                  <a:gd name="connsiteY94" fmla="*/ 2006600 h 3365500"/>
                  <a:gd name="connsiteX95" fmla="*/ 11442700 w 12153900"/>
                  <a:gd name="connsiteY95" fmla="*/ 1803400 h 3365500"/>
                  <a:gd name="connsiteX96" fmla="*/ 11493500 w 12153900"/>
                  <a:gd name="connsiteY96" fmla="*/ 1854200 h 3365500"/>
                  <a:gd name="connsiteX97" fmla="*/ 11531600 w 12153900"/>
                  <a:gd name="connsiteY97" fmla="*/ 1143000 h 3365500"/>
                  <a:gd name="connsiteX98" fmla="*/ 11633200 w 12153900"/>
                  <a:gd name="connsiteY98" fmla="*/ 1282700 h 3365500"/>
                  <a:gd name="connsiteX99" fmla="*/ 11760200 w 12153900"/>
                  <a:gd name="connsiteY99" fmla="*/ 2552700 h 3365500"/>
                  <a:gd name="connsiteX100" fmla="*/ 11874500 w 12153900"/>
                  <a:gd name="connsiteY100" fmla="*/ 2273300 h 3365500"/>
                  <a:gd name="connsiteX101" fmla="*/ 11938000 w 12153900"/>
                  <a:gd name="connsiteY101" fmla="*/ 2616200 h 3365500"/>
                  <a:gd name="connsiteX102" fmla="*/ 12153900 w 12153900"/>
                  <a:gd name="connsiteY102" fmla="*/ 1612900 h 3365500"/>
                  <a:gd name="connsiteX0" fmla="*/ 0 w 12153900"/>
                  <a:gd name="connsiteY0" fmla="*/ 1371600 h 3365500"/>
                  <a:gd name="connsiteX1" fmla="*/ 76200 w 12153900"/>
                  <a:gd name="connsiteY1" fmla="*/ 1778000 h 3365500"/>
                  <a:gd name="connsiteX2" fmla="*/ 139700 w 12153900"/>
                  <a:gd name="connsiteY2" fmla="*/ 1320800 h 3365500"/>
                  <a:gd name="connsiteX3" fmla="*/ 317500 w 12153900"/>
                  <a:gd name="connsiteY3" fmla="*/ 3365500 h 3365500"/>
                  <a:gd name="connsiteX4" fmla="*/ 495300 w 12153900"/>
                  <a:gd name="connsiteY4" fmla="*/ 1511300 h 3365500"/>
                  <a:gd name="connsiteX5" fmla="*/ 584200 w 12153900"/>
                  <a:gd name="connsiteY5" fmla="*/ 2159000 h 3365500"/>
                  <a:gd name="connsiteX6" fmla="*/ 736600 w 12153900"/>
                  <a:gd name="connsiteY6" fmla="*/ 787400 h 3365500"/>
                  <a:gd name="connsiteX7" fmla="*/ 914400 w 12153900"/>
                  <a:gd name="connsiteY7" fmla="*/ 2527300 h 3365500"/>
                  <a:gd name="connsiteX8" fmla="*/ 1041400 w 12153900"/>
                  <a:gd name="connsiteY8" fmla="*/ 1270000 h 3365500"/>
                  <a:gd name="connsiteX9" fmla="*/ 1130300 w 12153900"/>
                  <a:gd name="connsiteY9" fmla="*/ 1447800 h 3365500"/>
                  <a:gd name="connsiteX10" fmla="*/ 1193800 w 12153900"/>
                  <a:gd name="connsiteY10" fmla="*/ 2120900 h 3365500"/>
                  <a:gd name="connsiteX11" fmla="*/ 1282700 w 12153900"/>
                  <a:gd name="connsiteY11" fmla="*/ 1968500 h 3365500"/>
                  <a:gd name="connsiteX12" fmla="*/ 1308100 w 12153900"/>
                  <a:gd name="connsiteY12" fmla="*/ 1803400 h 3365500"/>
                  <a:gd name="connsiteX13" fmla="*/ 1473200 w 12153900"/>
                  <a:gd name="connsiteY13" fmla="*/ 2844800 h 3365500"/>
                  <a:gd name="connsiteX14" fmla="*/ 1574800 w 12153900"/>
                  <a:gd name="connsiteY14" fmla="*/ 2235200 h 3365500"/>
                  <a:gd name="connsiteX15" fmla="*/ 1714500 w 12153900"/>
                  <a:gd name="connsiteY15" fmla="*/ 2959100 h 3365500"/>
                  <a:gd name="connsiteX16" fmla="*/ 1917700 w 12153900"/>
                  <a:gd name="connsiteY16" fmla="*/ 1612900 h 3365500"/>
                  <a:gd name="connsiteX17" fmla="*/ 2044700 w 12153900"/>
                  <a:gd name="connsiteY17" fmla="*/ 2133600 h 3365500"/>
                  <a:gd name="connsiteX18" fmla="*/ 2146300 w 12153900"/>
                  <a:gd name="connsiteY18" fmla="*/ 2209800 h 3365500"/>
                  <a:gd name="connsiteX19" fmla="*/ 2286000 w 12153900"/>
                  <a:gd name="connsiteY19" fmla="*/ 1028700 h 3365500"/>
                  <a:gd name="connsiteX20" fmla="*/ 2349500 w 12153900"/>
                  <a:gd name="connsiteY20" fmla="*/ 558800 h 3365500"/>
                  <a:gd name="connsiteX21" fmla="*/ 2514600 w 12153900"/>
                  <a:gd name="connsiteY21" fmla="*/ 1244600 h 3365500"/>
                  <a:gd name="connsiteX22" fmla="*/ 2578100 w 12153900"/>
                  <a:gd name="connsiteY22" fmla="*/ 1790700 h 3365500"/>
                  <a:gd name="connsiteX23" fmla="*/ 2755900 w 12153900"/>
                  <a:gd name="connsiteY23" fmla="*/ 2857500 h 3365500"/>
                  <a:gd name="connsiteX24" fmla="*/ 2882900 w 12153900"/>
                  <a:gd name="connsiteY24" fmla="*/ 1612900 h 3365500"/>
                  <a:gd name="connsiteX25" fmla="*/ 3124200 w 12153900"/>
                  <a:gd name="connsiteY25" fmla="*/ 1231900 h 3365500"/>
                  <a:gd name="connsiteX26" fmla="*/ 3187700 w 12153900"/>
                  <a:gd name="connsiteY26" fmla="*/ 1701800 h 3365500"/>
                  <a:gd name="connsiteX27" fmla="*/ 3327400 w 12153900"/>
                  <a:gd name="connsiteY27" fmla="*/ 2527300 h 3365500"/>
                  <a:gd name="connsiteX28" fmla="*/ 3441700 w 12153900"/>
                  <a:gd name="connsiteY28" fmla="*/ 2108200 h 3365500"/>
                  <a:gd name="connsiteX29" fmla="*/ 3708400 w 12153900"/>
                  <a:gd name="connsiteY29" fmla="*/ 965200 h 3365500"/>
                  <a:gd name="connsiteX30" fmla="*/ 3848100 w 12153900"/>
                  <a:gd name="connsiteY30" fmla="*/ 2413000 h 3365500"/>
                  <a:gd name="connsiteX31" fmla="*/ 4025900 w 12153900"/>
                  <a:gd name="connsiteY31" fmla="*/ 2057400 h 3365500"/>
                  <a:gd name="connsiteX32" fmla="*/ 4140200 w 12153900"/>
                  <a:gd name="connsiteY32" fmla="*/ 2578100 h 3365500"/>
                  <a:gd name="connsiteX33" fmla="*/ 4229100 w 12153900"/>
                  <a:gd name="connsiteY33" fmla="*/ 2298700 h 3365500"/>
                  <a:gd name="connsiteX34" fmla="*/ 4305300 w 12153900"/>
                  <a:gd name="connsiteY34" fmla="*/ 2286000 h 3365500"/>
                  <a:gd name="connsiteX35" fmla="*/ 4381500 w 12153900"/>
                  <a:gd name="connsiteY35" fmla="*/ 2540000 h 3365500"/>
                  <a:gd name="connsiteX36" fmla="*/ 4533900 w 12153900"/>
                  <a:gd name="connsiteY36" fmla="*/ 1905000 h 3365500"/>
                  <a:gd name="connsiteX37" fmla="*/ 4711700 w 12153900"/>
                  <a:gd name="connsiteY37" fmla="*/ 2451100 h 3365500"/>
                  <a:gd name="connsiteX38" fmla="*/ 4775200 w 12153900"/>
                  <a:gd name="connsiteY38" fmla="*/ 2247900 h 3365500"/>
                  <a:gd name="connsiteX39" fmla="*/ 4914900 w 12153900"/>
                  <a:gd name="connsiteY39" fmla="*/ 190500 h 3365500"/>
                  <a:gd name="connsiteX40" fmla="*/ 4978400 w 12153900"/>
                  <a:gd name="connsiteY40" fmla="*/ 0 h 3365500"/>
                  <a:gd name="connsiteX41" fmla="*/ 5105400 w 12153900"/>
                  <a:gd name="connsiteY41" fmla="*/ 292100 h 3365500"/>
                  <a:gd name="connsiteX42" fmla="*/ 5257800 w 12153900"/>
                  <a:gd name="connsiteY42" fmla="*/ 1663700 h 3365500"/>
                  <a:gd name="connsiteX43" fmla="*/ 5372100 w 12153900"/>
                  <a:gd name="connsiteY43" fmla="*/ 3340100 h 3365500"/>
                  <a:gd name="connsiteX44" fmla="*/ 5638800 w 12153900"/>
                  <a:gd name="connsiteY44" fmla="*/ 1371600 h 3365500"/>
                  <a:gd name="connsiteX45" fmla="*/ 5727700 w 12153900"/>
                  <a:gd name="connsiteY45" fmla="*/ 1397000 h 3365500"/>
                  <a:gd name="connsiteX46" fmla="*/ 5765800 w 12153900"/>
                  <a:gd name="connsiteY46" fmla="*/ 952500 h 3365500"/>
                  <a:gd name="connsiteX47" fmla="*/ 5918200 w 12153900"/>
                  <a:gd name="connsiteY47" fmla="*/ 2476500 h 3365500"/>
                  <a:gd name="connsiteX48" fmla="*/ 6007100 w 12153900"/>
                  <a:gd name="connsiteY48" fmla="*/ 2222500 h 3365500"/>
                  <a:gd name="connsiteX49" fmla="*/ 6108700 w 12153900"/>
                  <a:gd name="connsiteY49" fmla="*/ 2057400 h 3365500"/>
                  <a:gd name="connsiteX50" fmla="*/ 6197600 w 12153900"/>
                  <a:gd name="connsiteY50" fmla="*/ 2120900 h 3365500"/>
                  <a:gd name="connsiteX51" fmla="*/ 6350000 w 12153900"/>
                  <a:gd name="connsiteY51" fmla="*/ 1435100 h 3365500"/>
                  <a:gd name="connsiteX52" fmla="*/ 6527800 w 12153900"/>
                  <a:gd name="connsiteY52" fmla="*/ 2501900 h 3365500"/>
                  <a:gd name="connsiteX53" fmla="*/ 6604000 w 12153900"/>
                  <a:gd name="connsiteY53" fmla="*/ 2235200 h 3365500"/>
                  <a:gd name="connsiteX54" fmla="*/ 6705600 w 12153900"/>
                  <a:gd name="connsiteY54" fmla="*/ 2349500 h 3365500"/>
                  <a:gd name="connsiteX55" fmla="*/ 6858000 w 12153900"/>
                  <a:gd name="connsiteY55" fmla="*/ 1676400 h 3365500"/>
                  <a:gd name="connsiteX56" fmla="*/ 7010400 w 12153900"/>
                  <a:gd name="connsiteY56" fmla="*/ 2171700 h 3365500"/>
                  <a:gd name="connsiteX57" fmla="*/ 7073900 w 12153900"/>
                  <a:gd name="connsiteY57" fmla="*/ 1955800 h 3365500"/>
                  <a:gd name="connsiteX58" fmla="*/ 7150100 w 12153900"/>
                  <a:gd name="connsiteY58" fmla="*/ 1943100 h 3365500"/>
                  <a:gd name="connsiteX59" fmla="*/ 7264400 w 12153900"/>
                  <a:gd name="connsiteY59" fmla="*/ 2628900 h 3365500"/>
                  <a:gd name="connsiteX60" fmla="*/ 7404100 w 12153900"/>
                  <a:gd name="connsiteY60" fmla="*/ 2641600 h 3365500"/>
                  <a:gd name="connsiteX61" fmla="*/ 7442200 w 12153900"/>
                  <a:gd name="connsiteY61" fmla="*/ 2540000 h 3365500"/>
                  <a:gd name="connsiteX62" fmla="*/ 7480300 w 12153900"/>
                  <a:gd name="connsiteY62" fmla="*/ 2692400 h 3365500"/>
                  <a:gd name="connsiteX63" fmla="*/ 7581900 w 12153900"/>
                  <a:gd name="connsiteY63" fmla="*/ 2806700 h 3365500"/>
                  <a:gd name="connsiteX64" fmla="*/ 7785100 w 12153900"/>
                  <a:gd name="connsiteY64" fmla="*/ 279400 h 3365500"/>
                  <a:gd name="connsiteX65" fmla="*/ 7886700 w 12153900"/>
                  <a:gd name="connsiteY65" fmla="*/ 330200 h 3365500"/>
                  <a:gd name="connsiteX66" fmla="*/ 7975600 w 12153900"/>
                  <a:gd name="connsiteY66" fmla="*/ 952500 h 3365500"/>
                  <a:gd name="connsiteX67" fmla="*/ 8216900 w 12153900"/>
                  <a:gd name="connsiteY67" fmla="*/ 2692400 h 3365500"/>
                  <a:gd name="connsiteX68" fmla="*/ 8369300 w 12153900"/>
                  <a:gd name="connsiteY68" fmla="*/ 1612900 h 3365500"/>
                  <a:gd name="connsiteX69" fmla="*/ 8458200 w 12153900"/>
                  <a:gd name="connsiteY69" fmla="*/ 2082800 h 3365500"/>
                  <a:gd name="connsiteX70" fmla="*/ 8559800 w 12153900"/>
                  <a:gd name="connsiteY70" fmla="*/ 1689100 h 3365500"/>
                  <a:gd name="connsiteX71" fmla="*/ 8610600 w 12153900"/>
                  <a:gd name="connsiteY71" fmla="*/ 1257300 h 3365500"/>
                  <a:gd name="connsiteX72" fmla="*/ 8674100 w 12153900"/>
                  <a:gd name="connsiteY72" fmla="*/ 2197100 h 3365500"/>
                  <a:gd name="connsiteX73" fmla="*/ 8788400 w 12153900"/>
                  <a:gd name="connsiteY73" fmla="*/ 2527300 h 3365500"/>
                  <a:gd name="connsiteX74" fmla="*/ 8877300 w 12153900"/>
                  <a:gd name="connsiteY74" fmla="*/ 1968500 h 3365500"/>
                  <a:gd name="connsiteX75" fmla="*/ 9004300 w 12153900"/>
                  <a:gd name="connsiteY75" fmla="*/ 2146300 h 3365500"/>
                  <a:gd name="connsiteX76" fmla="*/ 9156700 w 12153900"/>
                  <a:gd name="connsiteY76" fmla="*/ 1257300 h 3365500"/>
                  <a:gd name="connsiteX77" fmla="*/ 9296400 w 12153900"/>
                  <a:gd name="connsiteY77" fmla="*/ 2171700 h 3365500"/>
                  <a:gd name="connsiteX78" fmla="*/ 9347200 w 12153900"/>
                  <a:gd name="connsiteY78" fmla="*/ 2044700 h 3365500"/>
                  <a:gd name="connsiteX79" fmla="*/ 9385300 w 12153900"/>
                  <a:gd name="connsiteY79" fmla="*/ 2171700 h 3365500"/>
                  <a:gd name="connsiteX80" fmla="*/ 9423400 w 12153900"/>
                  <a:gd name="connsiteY80" fmla="*/ 2032000 h 3365500"/>
                  <a:gd name="connsiteX81" fmla="*/ 9575800 w 12153900"/>
                  <a:gd name="connsiteY81" fmla="*/ 1317172 h 3365500"/>
                  <a:gd name="connsiteX82" fmla="*/ 9626600 w 12153900"/>
                  <a:gd name="connsiteY82" fmla="*/ 2400300 h 3365500"/>
                  <a:gd name="connsiteX83" fmla="*/ 9740900 w 12153900"/>
                  <a:gd name="connsiteY83" fmla="*/ 2159000 h 3365500"/>
                  <a:gd name="connsiteX84" fmla="*/ 9791700 w 12153900"/>
                  <a:gd name="connsiteY84" fmla="*/ 2362200 h 3365500"/>
                  <a:gd name="connsiteX85" fmla="*/ 9880600 w 12153900"/>
                  <a:gd name="connsiteY85" fmla="*/ 2184400 h 3365500"/>
                  <a:gd name="connsiteX86" fmla="*/ 9982200 w 12153900"/>
                  <a:gd name="connsiteY86" fmla="*/ 1917700 h 3365500"/>
                  <a:gd name="connsiteX87" fmla="*/ 10147300 w 12153900"/>
                  <a:gd name="connsiteY87" fmla="*/ 2184400 h 3365500"/>
                  <a:gd name="connsiteX88" fmla="*/ 10299700 w 12153900"/>
                  <a:gd name="connsiteY88" fmla="*/ 2336800 h 3365500"/>
                  <a:gd name="connsiteX89" fmla="*/ 10528300 w 12153900"/>
                  <a:gd name="connsiteY89" fmla="*/ 2603500 h 3365500"/>
                  <a:gd name="connsiteX90" fmla="*/ 10744200 w 12153900"/>
                  <a:gd name="connsiteY90" fmla="*/ 812800 h 3365500"/>
                  <a:gd name="connsiteX91" fmla="*/ 10912057 w 12153900"/>
                  <a:gd name="connsiteY91" fmla="*/ 190500 h 3365500"/>
                  <a:gd name="connsiteX92" fmla="*/ 10998200 w 12153900"/>
                  <a:gd name="connsiteY92" fmla="*/ 622300 h 3365500"/>
                  <a:gd name="connsiteX93" fmla="*/ 11201400 w 12153900"/>
                  <a:gd name="connsiteY93" fmla="*/ 2959100 h 3365500"/>
                  <a:gd name="connsiteX94" fmla="*/ 11328400 w 12153900"/>
                  <a:gd name="connsiteY94" fmla="*/ 2006600 h 3365500"/>
                  <a:gd name="connsiteX95" fmla="*/ 11442700 w 12153900"/>
                  <a:gd name="connsiteY95" fmla="*/ 1803400 h 3365500"/>
                  <a:gd name="connsiteX96" fmla="*/ 11493500 w 12153900"/>
                  <a:gd name="connsiteY96" fmla="*/ 1854200 h 3365500"/>
                  <a:gd name="connsiteX97" fmla="*/ 11531600 w 12153900"/>
                  <a:gd name="connsiteY97" fmla="*/ 1143000 h 3365500"/>
                  <a:gd name="connsiteX98" fmla="*/ 11633200 w 12153900"/>
                  <a:gd name="connsiteY98" fmla="*/ 1282700 h 3365500"/>
                  <a:gd name="connsiteX99" fmla="*/ 11760200 w 12153900"/>
                  <a:gd name="connsiteY99" fmla="*/ 2552700 h 3365500"/>
                  <a:gd name="connsiteX100" fmla="*/ 11874500 w 12153900"/>
                  <a:gd name="connsiteY100" fmla="*/ 2273300 h 3365500"/>
                  <a:gd name="connsiteX101" fmla="*/ 11938000 w 12153900"/>
                  <a:gd name="connsiteY101" fmla="*/ 2616200 h 3365500"/>
                  <a:gd name="connsiteX102" fmla="*/ 12153900 w 12153900"/>
                  <a:gd name="connsiteY102" fmla="*/ 1612900 h 3365500"/>
                  <a:gd name="connsiteX0" fmla="*/ 0 w 12153900"/>
                  <a:gd name="connsiteY0" fmla="*/ 1371600 h 3365500"/>
                  <a:gd name="connsiteX1" fmla="*/ 76200 w 12153900"/>
                  <a:gd name="connsiteY1" fmla="*/ 1778000 h 3365500"/>
                  <a:gd name="connsiteX2" fmla="*/ 139700 w 12153900"/>
                  <a:gd name="connsiteY2" fmla="*/ 1320800 h 3365500"/>
                  <a:gd name="connsiteX3" fmla="*/ 317500 w 12153900"/>
                  <a:gd name="connsiteY3" fmla="*/ 3365500 h 3365500"/>
                  <a:gd name="connsiteX4" fmla="*/ 495300 w 12153900"/>
                  <a:gd name="connsiteY4" fmla="*/ 1511300 h 3365500"/>
                  <a:gd name="connsiteX5" fmla="*/ 584200 w 12153900"/>
                  <a:gd name="connsiteY5" fmla="*/ 2159000 h 3365500"/>
                  <a:gd name="connsiteX6" fmla="*/ 736600 w 12153900"/>
                  <a:gd name="connsiteY6" fmla="*/ 787400 h 3365500"/>
                  <a:gd name="connsiteX7" fmla="*/ 914400 w 12153900"/>
                  <a:gd name="connsiteY7" fmla="*/ 2527300 h 3365500"/>
                  <a:gd name="connsiteX8" fmla="*/ 1041400 w 12153900"/>
                  <a:gd name="connsiteY8" fmla="*/ 1270000 h 3365500"/>
                  <a:gd name="connsiteX9" fmla="*/ 1130300 w 12153900"/>
                  <a:gd name="connsiteY9" fmla="*/ 1447800 h 3365500"/>
                  <a:gd name="connsiteX10" fmla="*/ 1193800 w 12153900"/>
                  <a:gd name="connsiteY10" fmla="*/ 2120900 h 3365500"/>
                  <a:gd name="connsiteX11" fmla="*/ 1282700 w 12153900"/>
                  <a:gd name="connsiteY11" fmla="*/ 1968500 h 3365500"/>
                  <a:gd name="connsiteX12" fmla="*/ 1308100 w 12153900"/>
                  <a:gd name="connsiteY12" fmla="*/ 1803400 h 3365500"/>
                  <a:gd name="connsiteX13" fmla="*/ 1473200 w 12153900"/>
                  <a:gd name="connsiteY13" fmla="*/ 2844800 h 3365500"/>
                  <a:gd name="connsiteX14" fmla="*/ 1574800 w 12153900"/>
                  <a:gd name="connsiteY14" fmla="*/ 2235200 h 3365500"/>
                  <a:gd name="connsiteX15" fmla="*/ 1714500 w 12153900"/>
                  <a:gd name="connsiteY15" fmla="*/ 2959100 h 3365500"/>
                  <a:gd name="connsiteX16" fmla="*/ 1917700 w 12153900"/>
                  <a:gd name="connsiteY16" fmla="*/ 1612900 h 3365500"/>
                  <a:gd name="connsiteX17" fmla="*/ 2044700 w 12153900"/>
                  <a:gd name="connsiteY17" fmla="*/ 2133600 h 3365500"/>
                  <a:gd name="connsiteX18" fmla="*/ 2146300 w 12153900"/>
                  <a:gd name="connsiteY18" fmla="*/ 2209800 h 3365500"/>
                  <a:gd name="connsiteX19" fmla="*/ 2286000 w 12153900"/>
                  <a:gd name="connsiteY19" fmla="*/ 1028700 h 3365500"/>
                  <a:gd name="connsiteX20" fmla="*/ 2349500 w 12153900"/>
                  <a:gd name="connsiteY20" fmla="*/ 558800 h 3365500"/>
                  <a:gd name="connsiteX21" fmla="*/ 2514600 w 12153900"/>
                  <a:gd name="connsiteY21" fmla="*/ 1244600 h 3365500"/>
                  <a:gd name="connsiteX22" fmla="*/ 2578100 w 12153900"/>
                  <a:gd name="connsiteY22" fmla="*/ 1790700 h 3365500"/>
                  <a:gd name="connsiteX23" fmla="*/ 2755900 w 12153900"/>
                  <a:gd name="connsiteY23" fmla="*/ 2857500 h 3365500"/>
                  <a:gd name="connsiteX24" fmla="*/ 2882900 w 12153900"/>
                  <a:gd name="connsiteY24" fmla="*/ 1612900 h 3365500"/>
                  <a:gd name="connsiteX25" fmla="*/ 3124200 w 12153900"/>
                  <a:gd name="connsiteY25" fmla="*/ 1231900 h 3365500"/>
                  <a:gd name="connsiteX26" fmla="*/ 3187700 w 12153900"/>
                  <a:gd name="connsiteY26" fmla="*/ 1701800 h 3365500"/>
                  <a:gd name="connsiteX27" fmla="*/ 3327400 w 12153900"/>
                  <a:gd name="connsiteY27" fmla="*/ 2527300 h 3365500"/>
                  <a:gd name="connsiteX28" fmla="*/ 3441700 w 12153900"/>
                  <a:gd name="connsiteY28" fmla="*/ 2108200 h 3365500"/>
                  <a:gd name="connsiteX29" fmla="*/ 3708400 w 12153900"/>
                  <a:gd name="connsiteY29" fmla="*/ 965200 h 3365500"/>
                  <a:gd name="connsiteX30" fmla="*/ 3848100 w 12153900"/>
                  <a:gd name="connsiteY30" fmla="*/ 2413000 h 3365500"/>
                  <a:gd name="connsiteX31" fmla="*/ 4025900 w 12153900"/>
                  <a:gd name="connsiteY31" fmla="*/ 2057400 h 3365500"/>
                  <a:gd name="connsiteX32" fmla="*/ 4140200 w 12153900"/>
                  <a:gd name="connsiteY32" fmla="*/ 2578100 h 3365500"/>
                  <a:gd name="connsiteX33" fmla="*/ 4229100 w 12153900"/>
                  <a:gd name="connsiteY33" fmla="*/ 2298700 h 3365500"/>
                  <a:gd name="connsiteX34" fmla="*/ 4305300 w 12153900"/>
                  <a:gd name="connsiteY34" fmla="*/ 2286000 h 3365500"/>
                  <a:gd name="connsiteX35" fmla="*/ 4381500 w 12153900"/>
                  <a:gd name="connsiteY35" fmla="*/ 2540000 h 3365500"/>
                  <a:gd name="connsiteX36" fmla="*/ 4533900 w 12153900"/>
                  <a:gd name="connsiteY36" fmla="*/ 1905000 h 3365500"/>
                  <a:gd name="connsiteX37" fmla="*/ 4711700 w 12153900"/>
                  <a:gd name="connsiteY37" fmla="*/ 2451100 h 3365500"/>
                  <a:gd name="connsiteX38" fmla="*/ 4775200 w 12153900"/>
                  <a:gd name="connsiteY38" fmla="*/ 2247900 h 3365500"/>
                  <a:gd name="connsiteX39" fmla="*/ 4914900 w 12153900"/>
                  <a:gd name="connsiteY39" fmla="*/ 190500 h 3365500"/>
                  <a:gd name="connsiteX40" fmla="*/ 4978400 w 12153900"/>
                  <a:gd name="connsiteY40" fmla="*/ 0 h 3365500"/>
                  <a:gd name="connsiteX41" fmla="*/ 5105400 w 12153900"/>
                  <a:gd name="connsiteY41" fmla="*/ 292100 h 3365500"/>
                  <a:gd name="connsiteX42" fmla="*/ 5257800 w 12153900"/>
                  <a:gd name="connsiteY42" fmla="*/ 1663700 h 3365500"/>
                  <a:gd name="connsiteX43" fmla="*/ 5372100 w 12153900"/>
                  <a:gd name="connsiteY43" fmla="*/ 3340100 h 3365500"/>
                  <a:gd name="connsiteX44" fmla="*/ 5638800 w 12153900"/>
                  <a:gd name="connsiteY44" fmla="*/ 1371600 h 3365500"/>
                  <a:gd name="connsiteX45" fmla="*/ 5727700 w 12153900"/>
                  <a:gd name="connsiteY45" fmla="*/ 1397000 h 3365500"/>
                  <a:gd name="connsiteX46" fmla="*/ 5765800 w 12153900"/>
                  <a:gd name="connsiteY46" fmla="*/ 952500 h 3365500"/>
                  <a:gd name="connsiteX47" fmla="*/ 5918200 w 12153900"/>
                  <a:gd name="connsiteY47" fmla="*/ 2476500 h 3365500"/>
                  <a:gd name="connsiteX48" fmla="*/ 6007100 w 12153900"/>
                  <a:gd name="connsiteY48" fmla="*/ 2222500 h 3365500"/>
                  <a:gd name="connsiteX49" fmla="*/ 6108700 w 12153900"/>
                  <a:gd name="connsiteY49" fmla="*/ 2057400 h 3365500"/>
                  <a:gd name="connsiteX50" fmla="*/ 6197600 w 12153900"/>
                  <a:gd name="connsiteY50" fmla="*/ 2120900 h 3365500"/>
                  <a:gd name="connsiteX51" fmla="*/ 6350000 w 12153900"/>
                  <a:gd name="connsiteY51" fmla="*/ 1435100 h 3365500"/>
                  <a:gd name="connsiteX52" fmla="*/ 6527800 w 12153900"/>
                  <a:gd name="connsiteY52" fmla="*/ 2501900 h 3365500"/>
                  <a:gd name="connsiteX53" fmla="*/ 6604000 w 12153900"/>
                  <a:gd name="connsiteY53" fmla="*/ 2235200 h 3365500"/>
                  <a:gd name="connsiteX54" fmla="*/ 6705600 w 12153900"/>
                  <a:gd name="connsiteY54" fmla="*/ 2349500 h 3365500"/>
                  <a:gd name="connsiteX55" fmla="*/ 6858000 w 12153900"/>
                  <a:gd name="connsiteY55" fmla="*/ 1676400 h 3365500"/>
                  <a:gd name="connsiteX56" fmla="*/ 7010400 w 12153900"/>
                  <a:gd name="connsiteY56" fmla="*/ 2171700 h 3365500"/>
                  <a:gd name="connsiteX57" fmla="*/ 7073900 w 12153900"/>
                  <a:gd name="connsiteY57" fmla="*/ 1955800 h 3365500"/>
                  <a:gd name="connsiteX58" fmla="*/ 7150100 w 12153900"/>
                  <a:gd name="connsiteY58" fmla="*/ 1943100 h 3365500"/>
                  <a:gd name="connsiteX59" fmla="*/ 7264400 w 12153900"/>
                  <a:gd name="connsiteY59" fmla="*/ 2628900 h 3365500"/>
                  <a:gd name="connsiteX60" fmla="*/ 7404100 w 12153900"/>
                  <a:gd name="connsiteY60" fmla="*/ 2641600 h 3365500"/>
                  <a:gd name="connsiteX61" fmla="*/ 7442200 w 12153900"/>
                  <a:gd name="connsiteY61" fmla="*/ 2540000 h 3365500"/>
                  <a:gd name="connsiteX62" fmla="*/ 7480300 w 12153900"/>
                  <a:gd name="connsiteY62" fmla="*/ 2692400 h 3365500"/>
                  <a:gd name="connsiteX63" fmla="*/ 7581900 w 12153900"/>
                  <a:gd name="connsiteY63" fmla="*/ 2806700 h 3365500"/>
                  <a:gd name="connsiteX64" fmla="*/ 7785100 w 12153900"/>
                  <a:gd name="connsiteY64" fmla="*/ 279400 h 3365500"/>
                  <a:gd name="connsiteX65" fmla="*/ 7886700 w 12153900"/>
                  <a:gd name="connsiteY65" fmla="*/ 330200 h 3365500"/>
                  <a:gd name="connsiteX66" fmla="*/ 7975600 w 12153900"/>
                  <a:gd name="connsiteY66" fmla="*/ 952500 h 3365500"/>
                  <a:gd name="connsiteX67" fmla="*/ 8216900 w 12153900"/>
                  <a:gd name="connsiteY67" fmla="*/ 2692400 h 3365500"/>
                  <a:gd name="connsiteX68" fmla="*/ 8369300 w 12153900"/>
                  <a:gd name="connsiteY68" fmla="*/ 1612900 h 3365500"/>
                  <a:gd name="connsiteX69" fmla="*/ 8458200 w 12153900"/>
                  <a:gd name="connsiteY69" fmla="*/ 2082800 h 3365500"/>
                  <a:gd name="connsiteX70" fmla="*/ 8559800 w 12153900"/>
                  <a:gd name="connsiteY70" fmla="*/ 1689100 h 3365500"/>
                  <a:gd name="connsiteX71" fmla="*/ 8610600 w 12153900"/>
                  <a:gd name="connsiteY71" fmla="*/ 1257300 h 3365500"/>
                  <a:gd name="connsiteX72" fmla="*/ 8674100 w 12153900"/>
                  <a:gd name="connsiteY72" fmla="*/ 2197100 h 3365500"/>
                  <a:gd name="connsiteX73" fmla="*/ 8788400 w 12153900"/>
                  <a:gd name="connsiteY73" fmla="*/ 2527300 h 3365500"/>
                  <a:gd name="connsiteX74" fmla="*/ 8877300 w 12153900"/>
                  <a:gd name="connsiteY74" fmla="*/ 1968500 h 3365500"/>
                  <a:gd name="connsiteX75" fmla="*/ 9004300 w 12153900"/>
                  <a:gd name="connsiteY75" fmla="*/ 2146300 h 3365500"/>
                  <a:gd name="connsiteX76" fmla="*/ 9156700 w 12153900"/>
                  <a:gd name="connsiteY76" fmla="*/ 1257300 h 3365500"/>
                  <a:gd name="connsiteX77" fmla="*/ 9296400 w 12153900"/>
                  <a:gd name="connsiteY77" fmla="*/ 2171700 h 3365500"/>
                  <a:gd name="connsiteX78" fmla="*/ 9347200 w 12153900"/>
                  <a:gd name="connsiteY78" fmla="*/ 2044700 h 3365500"/>
                  <a:gd name="connsiteX79" fmla="*/ 9385300 w 12153900"/>
                  <a:gd name="connsiteY79" fmla="*/ 2171700 h 3365500"/>
                  <a:gd name="connsiteX80" fmla="*/ 9423400 w 12153900"/>
                  <a:gd name="connsiteY80" fmla="*/ 2032000 h 3365500"/>
                  <a:gd name="connsiteX81" fmla="*/ 9575800 w 12153900"/>
                  <a:gd name="connsiteY81" fmla="*/ 1317172 h 3365500"/>
                  <a:gd name="connsiteX82" fmla="*/ 9711630 w 12153900"/>
                  <a:gd name="connsiteY82" fmla="*/ 1210128 h 3365500"/>
                  <a:gd name="connsiteX83" fmla="*/ 9740900 w 12153900"/>
                  <a:gd name="connsiteY83" fmla="*/ 2159000 h 3365500"/>
                  <a:gd name="connsiteX84" fmla="*/ 9791700 w 12153900"/>
                  <a:gd name="connsiteY84" fmla="*/ 2362200 h 3365500"/>
                  <a:gd name="connsiteX85" fmla="*/ 9880600 w 12153900"/>
                  <a:gd name="connsiteY85" fmla="*/ 2184400 h 3365500"/>
                  <a:gd name="connsiteX86" fmla="*/ 9982200 w 12153900"/>
                  <a:gd name="connsiteY86" fmla="*/ 1917700 h 3365500"/>
                  <a:gd name="connsiteX87" fmla="*/ 10147300 w 12153900"/>
                  <a:gd name="connsiteY87" fmla="*/ 2184400 h 3365500"/>
                  <a:gd name="connsiteX88" fmla="*/ 10299700 w 12153900"/>
                  <a:gd name="connsiteY88" fmla="*/ 2336800 h 3365500"/>
                  <a:gd name="connsiteX89" fmla="*/ 10528300 w 12153900"/>
                  <a:gd name="connsiteY89" fmla="*/ 2603500 h 3365500"/>
                  <a:gd name="connsiteX90" fmla="*/ 10744200 w 12153900"/>
                  <a:gd name="connsiteY90" fmla="*/ 812800 h 3365500"/>
                  <a:gd name="connsiteX91" fmla="*/ 10912057 w 12153900"/>
                  <a:gd name="connsiteY91" fmla="*/ 190500 h 3365500"/>
                  <a:gd name="connsiteX92" fmla="*/ 10998200 w 12153900"/>
                  <a:gd name="connsiteY92" fmla="*/ 622300 h 3365500"/>
                  <a:gd name="connsiteX93" fmla="*/ 11201400 w 12153900"/>
                  <a:gd name="connsiteY93" fmla="*/ 2959100 h 3365500"/>
                  <a:gd name="connsiteX94" fmla="*/ 11328400 w 12153900"/>
                  <a:gd name="connsiteY94" fmla="*/ 2006600 h 3365500"/>
                  <a:gd name="connsiteX95" fmla="*/ 11442700 w 12153900"/>
                  <a:gd name="connsiteY95" fmla="*/ 1803400 h 3365500"/>
                  <a:gd name="connsiteX96" fmla="*/ 11493500 w 12153900"/>
                  <a:gd name="connsiteY96" fmla="*/ 1854200 h 3365500"/>
                  <a:gd name="connsiteX97" fmla="*/ 11531600 w 12153900"/>
                  <a:gd name="connsiteY97" fmla="*/ 1143000 h 3365500"/>
                  <a:gd name="connsiteX98" fmla="*/ 11633200 w 12153900"/>
                  <a:gd name="connsiteY98" fmla="*/ 1282700 h 3365500"/>
                  <a:gd name="connsiteX99" fmla="*/ 11760200 w 12153900"/>
                  <a:gd name="connsiteY99" fmla="*/ 2552700 h 3365500"/>
                  <a:gd name="connsiteX100" fmla="*/ 11874500 w 12153900"/>
                  <a:gd name="connsiteY100" fmla="*/ 2273300 h 3365500"/>
                  <a:gd name="connsiteX101" fmla="*/ 11938000 w 12153900"/>
                  <a:gd name="connsiteY101" fmla="*/ 2616200 h 3365500"/>
                  <a:gd name="connsiteX102" fmla="*/ 12153900 w 12153900"/>
                  <a:gd name="connsiteY102" fmla="*/ 1612900 h 3365500"/>
                  <a:gd name="connsiteX0" fmla="*/ 0 w 12077700"/>
                  <a:gd name="connsiteY0" fmla="*/ 1778000 h 3365500"/>
                  <a:gd name="connsiteX1" fmla="*/ 63500 w 12077700"/>
                  <a:gd name="connsiteY1" fmla="*/ 1320800 h 3365500"/>
                  <a:gd name="connsiteX2" fmla="*/ 241300 w 12077700"/>
                  <a:gd name="connsiteY2" fmla="*/ 3365500 h 3365500"/>
                  <a:gd name="connsiteX3" fmla="*/ 419100 w 12077700"/>
                  <a:gd name="connsiteY3" fmla="*/ 1511300 h 3365500"/>
                  <a:gd name="connsiteX4" fmla="*/ 508000 w 12077700"/>
                  <a:gd name="connsiteY4" fmla="*/ 2159000 h 3365500"/>
                  <a:gd name="connsiteX5" fmla="*/ 660400 w 12077700"/>
                  <a:gd name="connsiteY5" fmla="*/ 787400 h 3365500"/>
                  <a:gd name="connsiteX6" fmla="*/ 838200 w 12077700"/>
                  <a:gd name="connsiteY6" fmla="*/ 2527300 h 3365500"/>
                  <a:gd name="connsiteX7" fmla="*/ 965200 w 12077700"/>
                  <a:gd name="connsiteY7" fmla="*/ 1270000 h 3365500"/>
                  <a:gd name="connsiteX8" fmla="*/ 1054100 w 12077700"/>
                  <a:gd name="connsiteY8" fmla="*/ 1447800 h 3365500"/>
                  <a:gd name="connsiteX9" fmla="*/ 1117600 w 12077700"/>
                  <a:gd name="connsiteY9" fmla="*/ 2120900 h 3365500"/>
                  <a:gd name="connsiteX10" fmla="*/ 1206500 w 12077700"/>
                  <a:gd name="connsiteY10" fmla="*/ 1968500 h 3365500"/>
                  <a:gd name="connsiteX11" fmla="*/ 1231900 w 12077700"/>
                  <a:gd name="connsiteY11" fmla="*/ 1803400 h 3365500"/>
                  <a:gd name="connsiteX12" fmla="*/ 1397000 w 12077700"/>
                  <a:gd name="connsiteY12" fmla="*/ 2844800 h 3365500"/>
                  <a:gd name="connsiteX13" fmla="*/ 1498600 w 12077700"/>
                  <a:gd name="connsiteY13" fmla="*/ 2235200 h 3365500"/>
                  <a:gd name="connsiteX14" fmla="*/ 1638300 w 12077700"/>
                  <a:gd name="connsiteY14" fmla="*/ 2959100 h 3365500"/>
                  <a:gd name="connsiteX15" fmla="*/ 1841500 w 12077700"/>
                  <a:gd name="connsiteY15" fmla="*/ 1612900 h 3365500"/>
                  <a:gd name="connsiteX16" fmla="*/ 1968500 w 12077700"/>
                  <a:gd name="connsiteY16" fmla="*/ 2133600 h 3365500"/>
                  <a:gd name="connsiteX17" fmla="*/ 2070100 w 12077700"/>
                  <a:gd name="connsiteY17" fmla="*/ 2209800 h 3365500"/>
                  <a:gd name="connsiteX18" fmla="*/ 2209800 w 12077700"/>
                  <a:gd name="connsiteY18" fmla="*/ 1028700 h 3365500"/>
                  <a:gd name="connsiteX19" fmla="*/ 2273300 w 12077700"/>
                  <a:gd name="connsiteY19" fmla="*/ 558800 h 3365500"/>
                  <a:gd name="connsiteX20" fmla="*/ 2438400 w 12077700"/>
                  <a:gd name="connsiteY20" fmla="*/ 1244600 h 3365500"/>
                  <a:gd name="connsiteX21" fmla="*/ 2501900 w 12077700"/>
                  <a:gd name="connsiteY21" fmla="*/ 1790700 h 3365500"/>
                  <a:gd name="connsiteX22" fmla="*/ 2679700 w 12077700"/>
                  <a:gd name="connsiteY22" fmla="*/ 2857500 h 3365500"/>
                  <a:gd name="connsiteX23" fmla="*/ 2806700 w 12077700"/>
                  <a:gd name="connsiteY23" fmla="*/ 1612900 h 3365500"/>
                  <a:gd name="connsiteX24" fmla="*/ 3048000 w 12077700"/>
                  <a:gd name="connsiteY24" fmla="*/ 1231900 h 3365500"/>
                  <a:gd name="connsiteX25" fmla="*/ 3111500 w 12077700"/>
                  <a:gd name="connsiteY25" fmla="*/ 1701800 h 3365500"/>
                  <a:gd name="connsiteX26" fmla="*/ 3251200 w 12077700"/>
                  <a:gd name="connsiteY26" fmla="*/ 2527300 h 3365500"/>
                  <a:gd name="connsiteX27" fmla="*/ 3365500 w 12077700"/>
                  <a:gd name="connsiteY27" fmla="*/ 2108200 h 3365500"/>
                  <a:gd name="connsiteX28" fmla="*/ 3632200 w 12077700"/>
                  <a:gd name="connsiteY28" fmla="*/ 965200 h 3365500"/>
                  <a:gd name="connsiteX29" fmla="*/ 3771900 w 12077700"/>
                  <a:gd name="connsiteY29" fmla="*/ 2413000 h 3365500"/>
                  <a:gd name="connsiteX30" fmla="*/ 3949700 w 12077700"/>
                  <a:gd name="connsiteY30" fmla="*/ 2057400 h 3365500"/>
                  <a:gd name="connsiteX31" fmla="*/ 4064000 w 12077700"/>
                  <a:gd name="connsiteY31" fmla="*/ 2578100 h 3365500"/>
                  <a:gd name="connsiteX32" fmla="*/ 4152900 w 12077700"/>
                  <a:gd name="connsiteY32" fmla="*/ 2298700 h 3365500"/>
                  <a:gd name="connsiteX33" fmla="*/ 4229100 w 12077700"/>
                  <a:gd name="connsiteY33" fmla="*/ 2286000 h 3365500"/>
                  <a:gd name="connsiteX34" fmla="*/ 4305300 w 12077700"/>
                  <a:gd name="connsiteY34" fmla="*/ 2540000 h 3365500"/>
                  <a:gd name="connsiteX35" fmla="*/ 4457700 w 12077700"/>
                  <a:gd name="connsiteY35" fmla="*/ 1905000 h 3365500"/>
                  <a:gd name="connsiteX36" fmla="*/ 4635500 w 12077700"/>
                  <a:gd name="connsiteY36" fmla="*/ 2451100 h 3365500"/>
                  <a:gd name="connsiteX37" fmla="*/ 4699000 w 12077700"/>
                  <a:gd name="connsiteY37" fmla="*/ 2247900 h 3365500"/>
                  <a:gd name="connsiteX38" fmla="*/ 4838700 w 12077700"/>
                  <a:gd name="connsiteY38" fmla="*/ 190500 h 3365500"/>
                  <a:gd name="connsiteX39" fmla="*/ 4902200 w 12077700"/>
                  <a:gd name="connsiteY39" fmla="*/ 0 h 3365500"/>
                  <a:gd name="connsiteX40" fmla="*/ 5029200 w 12077700"/>
                  <a:gd name="connsiteY40" fmla="*/ 292100 h 3365500"/>
                  <a:gd name="connsiteX41" fmla="*/ 5181600 w 12077700"/>
                  <a:gd name="connsiteY41" fmla="*/ 1663700 h 3365500"/>
                  <a:gd name="connsiteX42" fmla="*/ 5295900 w 12077700"/>
                  <a:gd name="connsiteY42" fmla="*/ 3340100 h 3365500"/>
                  <a:gd name="connsiteX43" fmla="*/ 5562600 w 12077700"/>
                  <a:gd name="connsiteY43" fmla="*/ 1371600 h 3365500"/>
                  <a:gd name="connsiteX44" fmla="*/ 5651500 w 12077700"/>
                  <a:gd name="connsiteY44" fmla="*/ 1397000 h 3365500"/>
                  <a:gd name="connsiteX45" fmla="*/ 5689600 w 12077700"/>
                  <a:gd name="connsiteY45" fmla="*/ 952500 h 3365500"/>
                  <a:gd name="connsiteX46" fmla="*/ 5842000 w 12077700"/>
                  <a:gd name="connsiteY46" fmla="*/ 2476500 h 3365500"/>
                  <a:gd name="connsiteX47" fmla="*/ 5930900 w 12077700"/>
                  <a:gd name="connsiteY47" fmla="*/ 2222500 h 3365500"/>
                  <a:gd name="connsiteX48" fmla="*/ 6032500 w 12077700"/>
                  <a:gd name="connsiteY48" fmla="*/ 2057400 h 3365500"/>
                  <a:gd name="connsiteX49" fmla="*/ 6121400 w 12077700"/>
                  <a:gd name="connsiteY49" fmla="*/ 2120900 h 3365500"/>
                  <a:gd name="connsiteX50" fmla="*/ 6273800 w 12077700"/>
                  <a:gd name="connsiteY50" fmla="*/ 1435100 h 3365500"/>
                  <a:gd name="connsiteX51" fmla="*/ 6451600 w 12077700"/>
                  <a:gd name="connsiteY51" fmla="*/ 2501900 h 3365500"/>
                  <a:gd name="connsiteX52" fmla="*/ 6527800 w 12077700"/>
                  <a:gd name="connsiteY52" fmla="*/ 2235200 h 3365500"/>
                  <a:gd name="connsiteX53" fmla="*/ 6629400 w 12077700"/>
                  <a:gd name="connsiteY53" fmla="*/ 2349500 h 3365500"/>
                  <a:gd name="connsiteX54" fmla="*/ 6781800 w 12077700"/>
                  <a:gd name="connsiteY54" fmla="*/ 1676400 h 3365500"/>
                  <a:gd name="connsiteX55" fmla="*/ 6934200 w 12077700"/>
                  <a:gd name="connsiteY55" fmla="*/ 2171700 h 3365500"/>
                  <a:gd name="connsiteX56" fmla="*/ 6997700 w 12077700"/>
                  <a:gd name="connsiteY56" fmla="*/ 1955800 h 3365500"/>
                  <a:gd name="connsiteX57" fmla="*/ 7073900 w 12077700"/>
                  <a:gd name="connsiteY57" fmla="*/ 1943100 h 3365500"/>
                  <a:gd name="connsiteX58" fmla="*/ 7188200 w 12077700"/>
                  <a:gd name="connsiteY58" fmla="*/ 2628900 h 3365500"/>
                  <a:gd name="connsiteX59" fmla="*/ 7327900 w 12077700"/>
                  <a:gd name="connsiteY59" fmla="*/ 2641600 h 3365500"/>
                  <a:gd name="connsiteX60" fmla="*/ 7366000 w 12077700"/>
                  <a:gd name="connsiteY60" fmla="*/ 2540000 h 3365500"/>
                  <a:gd name="connsiteX61" fmla="*/ 7404100 w 12077700"/>
                  <a:gd name="connsiteY61" fmla="*/ 2692400 h 3365500"/>
                  <a:gd name="connsiteX62" fmla="*/ 7505700 w 12077700"/>
                  <a:gd name="connsiteY62" fmla="*/ 2806700 h 3365500"/>
                  <a:gd name="connsiteX63" fmla="*/ 7708900 w 12077700"/>
                  <a:gd name="connsiteY63" fmla="*/ 279400 h 3365500"/>
                  <a:gd name="connsiteX64" fmla="*/ 7810500 w 12077700"/>
                  <a:gd name="connsiteY64" fmla="*/ 330200 h 3365500"/>
                  <a:gd name="connsiteX65" fmla="*/ 7899400 w 12077700"/>
                  <a:gd name="connsiteY65" fmla="*/ 952500 h 3365500"/>
                  <a:gd name="connsiteX66" fmla="*/ 8140700 w 12077700"/>
                  <a:gd name="connsiteY66" fmla="*/ 2692400 h 3365500"/>
                  <a:gd name="connsiteX67" fmla="*/ 8293100 w 12077700"/>
                  <a:gd name="connsiteY67" fmla="*/ 1612900 h 3365500"/>
                  <a:gd name="connsiteX68" fmla="*/ 8382000 w 12077700"/>
                  <a:gd name="connsiteY68" fmla="*/ 2082800 h 3365500"/>
                  <a:gd name="connsiteX69" fmla="*/ 8483600 w 12077700"/>
                  <a:gd name="connsiteY69" fmla="*/ 1689100 h 3365500"/>
                  <a:gd name="connsiteX70" fmla="*/ 8534400 w 12077700"/>
                  <a:gd name="connsiteY70" fmla="*/ 1257300 h 3365500"/>
                  <a:gd name="connsiteX71" fmla="*/ 8597900 w 12077700"/>
                  <a:gd name="connsiteY71" fmla="*/ 2197100 h 3365500"/>
                  <a:gd name="connsiteX72" fmla="*/ 8712200 w 12077700"/>
                  <a:gd name="connsiteY72" fmla="*/ 2527300 h 3365500"/>
                  <a:gd name="connsiteX73" fmla="*/ 8801100 w 12077700"/>
                  <a:gd name="connsiteY73" fmla="*/ 1968500 h 3365500"/>
                  <a:gd name="connsiteX74" fmla="*/ 8928100 w 12077700"/>
                  <a:gd name="connsiteY74" fmla="*/ 2146300 h 3365500"/>
                  <a:gd name="connsiteX75" fmla="*/ 9080500 w 12077700"/>
                  <a:gd name="connsiteY75" fmla="*/ 1257300 h 3365500"/>
                  <a:gd name="connsiteX76" fmla="*/ 9220200 w 12077700"/>
                  <a:gd name="connsiteY76" fmla="*/ 2171700 h 3365500"/>
                  <a:gd name="connsiteX77" fmla="*/ 9271000 w 12077700"/>
                  <a:gd name="connsiteY77" fmla="*/ 2044700 h 3365500"/>
                  <a:gd name="connsiteX78" fmla="*/ 9309100 w 12077700"/>
                  <a:gd name="connsiteY78" fmla="*/ 2171700 h 3365500"/>
                  <a:gd name="connsiteX79" fmla="*/ 9347200 w 12077700"/>
                  <a:gd name="connsiteY79" fmla="*/ 2032000 h 3365500"/>
                  <a:gd name="connsiteX80" fmla="*/ 9499600 w 12077700"/>
                  <a:gd name="connsiteY80" fmla="*/ 1317172 h 3365500"/>
                  <a:gd name="connsiteX81" fmla="*/ 9635430 w 12077700"/>
                  <a:gd name="connsiteY81" fmla="*/ 1210128 h 3365500"/>
                  <a:gd name="connsiteX82" fmla="*/ 9664700 w 12077700"/>
                  <a:gd name="connsiteY82" fmla="*/ 2159000 h 3365500"/>
                  <a:gd name="connsiteX83" fmla="*/ 9715500 w 12077700"/>
                  <a:gd name="connsiteY83" fmla="*/ 2362200 h 3365500"/>
                  <a:gd name="connsiteX84" fmla="*/ 9804400 w 12077700"/>
                  <a:gd name="connsiteY84" fmla="*/ 2184400 h 3365500"/>
                  <a:gd name="connsiteX85" fmla="*/ 9906000 w 12077700"/>
                  <a:gd name="connsiteY85" fmla="*/ 1917700 h 3365500"/>
                  <a:gd name="connsiteX86" fmla="*/ 10071100 w 12077700"/>
                  <a:gd name="connsiteY86" fmla="*/ 2184400 h 3365500"/>
                  <a:gd name="connsiteX87" fmla="*/ 10223500 w 12077700"/>
                  <a:gd name="connsiteY87" fmla="*/ 2336800 h 3365500"/>
                  <a:gd name="connsiteX88" fmla="*/ 10452100 w 12077700"/>
                  <a:gd name="connsiteY88" fmla="*/ 2603500 h 3365500"/>
                  <a:gd name="connsiteX89" fmla="*/ 10668000 w 12077700"/>
                  <a:gd name="connsiteY89" fmla="*/ 812800 h 3365500"/>
                  <a:gd name="connsiteX90" fmla="*/ 10835857 w 12077700"/>
                  <a:gd name="connsiteY90" fmla="*/ 190500 h 3365500"/>
                  <a:gd name="connsiteX91" fmla="*/ 10922000 w 12077700"/>
                  <a:gd name="connsiteY91" fmla="*/ 622300 h 3365500"/>
                  <a:gd name="connsiteX92" fmla="*/ 11125200 w 12077700"/>
                  <a:gd name="connsiteY92" fmla="*/ 2959100 h 3365500"/>
                  <a:gd name="connsiteX93" fmla="*/ 11252200 w 12077700"/>
                  <a:gd name="connsiteY93" fmla="*/ 2006600 h 3365500"/>
                  <a:gd name="connsiteX94" fmla="*/ 11366500 w 12077700"/>
                  <a:gd name="connsiteY94" fmla="*/ 1803400 h 3365500"/>
                  <a:gd name="connsiteX95" fmla="*/ 11417300 w 12077700"/>
                  <a:gd name="connsiteY95" fmla="*/ 1854200 h 3365500"/>
                  <a:gd name="connsiteX96" fmla="*/ 11455400 w 12077700"/>
                  <a:gd name="connsiteY96" fmla="*/ 1143000 h 3365500"/>
                  <a:gd name="connsiteX97" fmla="*/ 11557000 w 12077700"/>
                  <a:gd name="connsiteY97" fmla="*/ 1282700 h 3365500"/>
                  <a:gd name="connsiteX98" fmla="*/ 11684000 w 12077700"/>
                  <a:gd name="connsiteY98" fmla="*/ 2552700 h 3365500"/>
                  <a:gd name="connsiteX99" fmla="*/ 11798300 w 12077700"/>
                  <a:gd name="connsiteY99" fmla="*/ 2273300 h 3365500"/>
                  <a:gd name="connsiteX100" fmla="*/ 11861800 w 12077700"/>
                  <a:gd name="connsiteY100" fmla="*/ 2616200 h 3365500"/>
                  <a:gd name="connsiteX101" fmla="*/ 12077700 w 12077700"/>
                  <a:gd name="connsiteY101" fmla="*/ 1612900 h 3365500"/>
                  <a:gd name="connsiteX0" fmla="*/ 0 w 12077700"/>
                  <a:gd name="connsiteY0" fmla="*/ 1778000 h 3340100"/>
                  <a:gd name="connsiteX1" fmla="*/ 63500 w 12077700"/>
                  <a:gd name="connsiteY1" fmla="*/ 1320800 h 3340100"/>
                  <a:gd name="connsiteX2" fmla="*/ 419100 w 12077700"/>
                  <a:gd name="connsiteY2" fmla="*/ 1511300 h 3340100"/>
                  <a:gd name="connsiteX3" fmla="*/ 508000 w 12077700"/>
                  <a:gd name="connsiteY3" fmla="*/ 2159000 h 3340100"/>
                  <a:gd name="connsiteX4" fmla="*/ 660400 w 12077700"/>
                  <a:gd name="connsiteY4" fmla="*/ 787400 h 3340100"/>
                  <a:gd name="connsiteX5" fmla="*/ 838200 w 12077700"/>
                  <a:gd name="connsiteY5" fmla="*/ 2527300 h 3340100"/>
                  <a:gd name="connsiteX6" fmla="*/ 965200 w 12077700"/>
                  <a:gd name="connsiteY6" fmla="*/ 1270000 h 3340100"/>
                  <a:gd name="connsiteX7" fmla="*/ 1054100 w 12077700"/>
                  <a:gd name="connsiteY7" fmla="*/ 1447800 h 3340100"/>
                  <a:gd name="connsiteX8" fmla="*/ 1117600 w 12077700"/>
                  <a:gd name="connsiteY8" fmla="*/ 2120900 h 3340100"/>
                  <a:gd name="connsiteX9" fmla="*/ 1206500 w 12077700"/>
                  <a:gd name="connsiteY9" fmla="*/ 1968500 h 3340100"/>
                  <a:gd name="connsiteX10" fmla="*/ 1231900 w 12077700"/>
                  <a:gd name="connsiteY10" fmla="*/ 1803400 h 3340100"/>
                  <a:gd name="connsiteX11" fmla="*/ 1397000 w 12077700"/>
                  <a:gd name="connsiteY11" fmla="*/ 2844800 h 3340100"/>
                  <a:gd name="connsiteX12" fmla="*/ 1498600 w 12077700"/>
                  <a:gd name="connsiteY12" fmla="*/ 2235200 h 3340100"/>
                  <a:gd name="connsiteX13" fmla="*/ 1638300 w 12077700"/>
                  <a:gd name="connsiteY13" fmla="*/ 2959100 h 3340100"/>
                  <a:gd name="connsiteX14" fmla="*/ 1841500 w 12077700"/>
                  <a:gd name="connsiteY14" fmla="*/ 1612900 h 3340100"/>
                  <a:gd name="connsiteX15" fmla="*/ 1968500 w 12077700"/>
                  <a:gd name="connsiteY15" fmla="*/ 2133600 h 3340100"/>
                  <a:gd name="connsiteX16" fmla="*/ 2070100 w 12077700"/>
                  <a:gd name="connsiteY16" fmla="*/ 2209800 h 3340100"/>
                  <a:gd name="connsiteX17" fmla="*/ 2209800 w 12077700"/>
                  <a:gd name="connsiteY17" fmla="*/ 1028700 h 3340100"/>
                  <a:gd name="connsiteX18" fmla="*/ 2273300 w 12077700"/>
                  <a:gd name="connsiteY18" fmla="*/ 558800 h 3340100"/>
                  <a:gd name="connsiteX19" fmla="*/ 2438400 w 12077700"/>
                  <a:gd name="connsiteY19" fmla="*/ 1244600 h 3340100"/>
                  <a:gd name="connsiteX20" fmla="*/ 2501900 w 12077700"/>
                  <a:gd name="connsiteY20" fmla="*/ 1790700 h 3340100"/>
                  <a:gd name="connsiteX21" fmla="*/ 2679700 w 12077700"/>
                  <a:gd name="connsiteY21" fmla="*/ 2857500 h 3340100"/>
                  <a:gd name="connsiteX22" fmla="*/ 2806700 w 12077700"/>
                  <a:gd name="connsiteY22" fmla="*/ 1612900 h 3340100"/>
                  <a:gd name="connsiteX23" fmla="*/ 3048000 w 12077700"/>
                  <a:gd name="connsiteY23" fmla="*/ 1231900 h 3340100"/>
                  <a:gd name="connsiteX24" fmla="*/ 3111500 w 12077700"/>
                  <a:gd name="connsiteY24" fmla="*/ 1701800 h 3340100"/>
                  <a:gd name="connsiteX25" fmla="*/ 3251200 w 12077700"/>
                  <a:gd name="connsiteY25" fmla="*/ 2527300 h 3340100"/>
                  <a:gd name="connsiteX26" fmla="*/ 3365500 w 12077700"/>
                  <a:gd name="connsiteY26" fmla="*/ 2108200 h 3340100"/>
                  <a:gd name="connsiteX27" fmla="*/ 3632200 w 12077700"/>
                  <a:gd name="connsiteY27" fmla="*/ 965200 h 3340100"/>
                  <a:gd name="connsiteX28" fmla="*/ 3771900 w 12077700"/>
                  <a:gd name="connsiteY28" fmla="*/ 2413000 h 3340100"/>
                  <a:gd name="connsiteX29" fmla="*/ 3949700 w 12077700"/>
                  <a:gd name="connsiteY29" fmla="*/ 2057400 h 3340100"/>
                  <a:gd name="connsiteX30" fmla="*/ 4064000 w 12077700"/>
                  <a:gd name="connsiteY30" fmla="*/ 2578100 h 3340100"/>
                  <a:gd name="connsiteX31" fmla="*/ 4152900 w 12077700"/>
                  <a:gd name="connsiteY31" fmla="*/ 2298700 h 3340100"/>
                  <a:gd name="connsiteX32" fmla="*/ 4229100 w 12077700"/>
                  <a:gd name="connsiteY32" fmla="*/ 2286000 h 3340100"/>
                  <a:gd name="connsiteX33" fmla="*/ 4305300 w 12077700"/>
                  <a:gd name="connsiteY33" fmla="*/ 2540000 h 3340100"/>
                  <a:gd name="connsiteX34" fmla="*/ 4457700 w 12077700"/>
                  <a:gd name="connsiteY34" fmla="*/ 1905000 h 3340100"/>
                  <a:gd name="connsiteX35" fmla="*/ 4635500 w 12077700"/>
                  <a:gd name="connsiteY35" fmla="*/ 2451100 h 3340100"/>
                  <a:gd name="connsiteX36" fmla="*/ 4699000 w 12077700"/>
                  <a:gd name="connsiteY36" fmla="*/ 2247900 h 3340100"/>
                  <a:gd name="connsiteX37" fmla="*/ 4838700 w 12077700"/>
                  <a:gd name="connsiteY37" fmla="*/ 190500 h 3340100"/>
                  <a:gd name="connsiteX38" fmla="*/ 4902200 w 12077700"/>
                  <a:gd name="connsiteY38" fmla="*/ 0 h 3340100"/>
                  <a:gd name="connsiteX39" fmla="*/ 5029200 w 12077700"/>
                  <a:gd name="connsiteY39" fmla="*/ 292100 h 3340100"/>
                  <a:gd name="connsiteX40" fmla="*/ 5181600 w 12077700"/>
                  <a:gd name="connsiteY40" fmla="*/ 1663700 h 3340100"/>
                  <a:gd name="connsiteX41" fmla="*/ 5295900 w 12077700"/>
                  <a:gd name="connsiteY41" fmla="*/ 3340100 h 3340100"/>
                  <a:gd name="connsiteX42" fmla="*/ 5562600 w 12077700"/>
                  <a:gd name="connsiteY42" fmla="*/ 1371600 h 3340100"/>
                  <a:gd name="connsiteX43" fmla="*/ 5651500 w 12077700"/>
                  <a:gd name="connsiteY43" fmla="*/ 1397000 h 3340100"/>
                  <a:gd name="connsiteX44" fmla="*/ 5689600 w 12077700"/>
                  <a:gd name="connsiteY44" fmla="*/ 952500 h 3340100"/>
                  <a:gd name="connsiteX45" fmla="*/ 5842000 w 12077700"/>
                  <a:gd name="connsiteY45" fmla="*/ 2476500 h 3340100"/>
                  <a:gd name="connsiteX46" fmla="*/ 5930900 w 12077700"/>
                  <a:gd name="connsiteY46" fmla="*/ 2222500 h 3340100"/>
                  <a:gd name="connsiteX47" fmla="*/ 6032500 w 12077700"/>
                  <a:gd name="connsiteY47" fmla="*/ 2057400 h 3340100"/>
                  <a:gd name="connsiteX48" fmla="*/ 6121400 w 12077700"/>
                  <a:gd name="connsiteY48" fmla="*/ 2120900 h 3340100"/>
                  <a:gd name="connsiteX49" fmla="*/ 6273800 w 12077700"/>
                  <a:gd name="connsiteY49" fmla="*/ 1435100 h 3340100"/>
                  <a:gd name="connsiteX50" fmla="*/ 6451600 w 12077700"/>
                  <a:gd name="connsiteY50" fmla="*/ 2501900 h 3340100"/>
                  <a:gd name="connsiteX51" fmla="*/ 6527800 w 12077700"/>
                  <a:gd name="connsiteY51" fmla="*/ 2235200 h 3340100"/>
                  <a:gd name="connsiteX52" fmla="*/ 6629400 w 12077700"/>
                  <a:gd name="connsiteY52" fmla="*/ 2349500 h 3340100"/>
                  <a:gd name="connsiteX53" fmla="*/ 6781800 w 12077700"/>
                  <a:gd name="connsiteY53" fmla="*/ 1676400 h 3340100"/>
                  <a:gd name="connsiteX54" fmla="*/ 6934200 w 12077700"/>
                  <a:gd name="connsiteY54" fmla="*/ 2171700 h 3340100"/>
                  <a:gd name="connsiteX55" fmla="*/ 6997700 w 12077700"/>
                  <a:gd name="connsiteY55" fmla="*/ 1955800 h 3340100"/>
                  <a:gd name="connsiteX56" fmla="*/ 7073900 w 12077700"/>
                  <a:gd name="connsiteY56" fmla="*/ 1943100 h 3340100"/>
                  <a:gd name="connsiteX57" fmla="*/ 7188200 w 12077700"/>
                  <a:gd name="connsiteY57" fmla="*/ 2628900 h 3340100"/>
                  <a:gd name="connsiteX58" fmla="*/ 7327900 w 12077700"/>
                  <a:gd name="connsiteY58" fmla="*/ 2641600 h 3340100"/>
                  <a:gd name="connsiteX59" fmla="*/ 7366000 w 12077700"/>
                  <a:gd name="connsiteY59" fmla="*/ 2540000 h 3340100"/>
                  <a:gd name="connsiteX60" fmla="*/ 7404100 w 12077700"/>
                  <a:gd name="connsiteY60" fmla="*/ 2692400 h 3340100"/>
                  <a:gd name="connsiteX61" fmla="*/ 7505700 w 12077700"/>
                  <a:gd name="connsiteY61" fmla="*/ 2806700 h 3340100"/>
                  <a:gd name="connsiteX62" fmla="*/ 7708900 w 12077700"/>
                  <a:gd name="connsiteY62" fmla="*/ 279400 h 3340100"/>
                  <a:gd name="connsiteX63" fmla="*/ 7810500 w 12077700"/>
                  <a:gd name="connsiteY63" fmla="*/ 330200 h 3340100"/>
                  <a:gd name="connsiteX64" fmla="*/ 7899400 w 12077700"/>
                  <a:gd name="connsiteY64" fmla="*/ 952500 h 3340100"/>
                  <a:gd name="connsiteX65" fmla="*/ 8140700 w 12077700"/>
                  <a:gd name="connsiteY65" fmla="*/ 2692400 h 3340100"/>
                  <a:gd name="connsiteX66" fmla="*/ 8293100 w 12077700"/>
                  <a:gd name="connsiteY66" fmla="*/ 1612900 h 3340100"/>
                  <a:gd name="connsiteX67" fmla="*/ 8382000 w 12077700"/>
                  <a:gd name="connsiteY67" fmla="*/ 2082800 h 3340100"/>
                  <a:gd name="connsiteX68" fmla="*/ 8483600 w 12077700"/>
                  <a:gd name="connsiteY68" fmla="*/ 1689100 h 3340100"/>
                  <a:gd name="connsiteX69" fmla="*/ 8534400 w 12077700"/>
                  <a:gd name="connsiteY69" fmla="*/ 1257300 h 3340100"/>
                  <a:gd name="connsiteX70" fmla="*/ 8597900 w 12077700"/>
                  <a:gd name="connsiteY70" fmla="*/ 2197100 h 3340100"/>
                  <a:gd name="connsiteX71" fmla="*/ 8712200 w 12077700"/>
                  <a:gd name="connsiteY71" fmla="*/ 2527300 h 3340100"/>
                  <a:gd name="connsiteX72" fmla="*/ 8801100 w 12077700"/>
                  <a:gd name="connsiteY72" fmla="*/ 1968500 h 3340100"/>
                  <a:gd name="connsiteX73" fmla="*/ 8928100 w 12077700"/>
                  <a:gd name="connsiteY73" fmla="*/ 2146300 h 3340100"/>
                  <a:gd name="connsiteX74" fmla="*/ 9080500 w 12077700"/>
                  <a:gd name="connsiteY74" fmla="*/ 1257300 h 3340100"/>
                  <a:gd name="connsiteX75" fmla="*/ 9220200 w 12077700"/>
                  <a:gd name="connsiteY75" fmla="*/ 2171700 h 3340100"/>
                  <a:gd name="connsiteX76" fmla="*/ 9271000 w 12077700"/>
                  <a:gd name="connsiteY76" fmla="*/ 2044700 h 3340100"/>
                  <a:gd name="connsiteX77" fmla="*/ 9309100 w 12077700"/>
                  <a:gd name="connsiteY77" fmla="*/ 2171700 h 3340100"/>
                  <a:gd name="connsiteX78" fmla="*/ 9347200 w 12077700"/>
                  <a:gd name="connsiteY78" fmla="*/ 2032000 h 3340100"/>
                  <a:gd name="connsiteX79" fmla="*/ 9499600 w 12077700"/>
                  <a:gd name="connsiteY79" fmla="*/ 1317172 h 3340100"/>
                  <a:gd name="connsiteX80" fmla="*/ 9635430 w 12077700"/>
                  <a:gd name="connsiteY80" fmla="*/ 1210128 h 3340100"/>
                  <a:gd name="connsiteX81" fmla="*/ 9664700 w 12077700"/>
                  <a:gd name="connsiteY81" fmla="*/ 2159000 h 3340100"/>
                  <a:gd name="connsiteX82" fmla="*/ 9715500 w 12077700"/>
                  <a:gd name="connsiteY82" fmla="*/ 2362200 h 3340100"/>
                  <a:gd name="connsiteX83" fmla="*/ 9804400 w 12077700"/>
                  <a:gd name="connsiteY83" fmla="*/ 2184400 h 3340100"/>
                  <a:gd name="connsiteX84" fmla="*/ 9906000 w 12077700"/>
                  <a:gd name="connsiteY84" fmla="*/ 1917700 h 3340100"/>
                  <a:gd name="connsiteX85" fmla="*/ 10071100 w 12077700"/>
                  <a:gd name="connsiteY85" fmla="*/ 2184400 h 3340100"/>
                  <a:gd name="connsiteX86" fmla="*/ 10223500 w 12077700"/>
                  <a:gd name="connsiteY86" fmla="*/ 2336800 h 3340100"/>
                  <a:gd name="connsiteX87" fmla="*/ 10452100 w 12077700"/>
                  <a:gd name="connsiteY87" fmla="*/ 2603500 h 3340100"/>
                  <a:gd name="connsiteX88" fmla="*/ 10668000 w 12077700"/>
                  <a:gd name="connsiteY88" fmla="*/ 812800 h 3340100"/>
                  <a:gd name="connsiteX89" fmla="*/ 10835857 w 12077700"/>
                  <a:gd name="connsiteY89" fmla="*/ 190500 h 3340100"/>
                  <a:gd name="connsiteX90" fmla="*/ 10922000 w 12077700"/>
                  <a:gd name="connsiteY90" fmla="*/ 622300 h 3340100"/>
                  <a:gd name="connsiteX91" fmla="*/ 11125200 w 12077700"/>
                  <a:gd name="connsiteY91" fmla="*/ 2959100 h 3340100"/>
                  <a:gd name="connsiteX92" fmla="*/ 11252200 w 12077700"/>
                  <a:gd name="connsiteY92" fmla="*/ 2006600 h 3340100"/>
                  <a:gd name="connsiteX93" fmla="*/ 11366500 w 12077700"/>
                  <a:gd name="connsiteY93" fmla="*/ 1803400 h 3340100"/>
                  <a:gd name="connsiteX94" fmla="*/ 11417300 w 12077700"/>
                  <a:gd name="connsiteY94" fmla="*/ 1854200 h 3340100"/>
                  <a:gd name="connsiteX95" fmla="*/ 11455400 w 12077700"/>
                  <a:gd name="connsiteY95" fmla="*/ 1143000 h 3340100"/>
                  <a:gd name="connsiteX96" fmla="*/ 11557000 w 12077700"/>
                  <a:gd name="connsiteY96" fmla="*/ 1282700 h 3340100"/>
                  <a:gd name="connsiteX97" fmla="*/ 11684000 w 12077700"/>
                  <a:gd name="connsiteY97" fmla="*/ 2552700 h 3340100"/>
                  <a:gd name="connsiteX98" fmla="*/ 11798300 w 12077700"/>
                  <a:gd name="connsiteY98" fmla="*/ 2273300 h 3340100"/>
                  <a:gd name="connsiteX99" fmla="*/ 11861800 w 12077700"/>
                  <a:gd name="connsiteY99" fmla="*/ 2616200 h 3340100"/>
                  <a:gd name="connsiteX100" fmla="*/ 12077700 w 12077700"/>
                  <a:gd name="connsiteY100" fmla="*/ 1612900 h 3340100"/>
                  <a:gd name="connsiteX0" fmla="*/ 0 w 12077700"/>
                  <a:gd name="connsiteY0" fmla="*/ 1778000 h 3340100"/>
                  <a:gd name="connsiteX1" fmla="*/ 419100 w 12077700"/>
                  <a:gd name="connsiteY1" fmla="*/ 1511300 h 3340100"/>
                  <a:gd name="connsiteX2" fmla="*/ 508000 w 12077700"/>
                  <a:gd name="connsiteY2" fmla="*/ 2159000 h 3340100"/>
                  <a:gd name="connsiteX3" fmla="*/ 660400 w 12077700"/>
                  <a:gd name="connsiteY3" fmla="*/ 787400 h 3340100"/>
                  <a:gd name="connsiteX4" fmla="*/ 838200 w 12077700"/>
                  <a:gd name="connsiteY4" fmla="*/ 2527300 h 3340100"/>
                  <a:gd name="connsiteX5" fmla="*/ 965200 w 12077700"/>
                  <a:gd name="connsiteY5" fmla="*/ 1270000 h 3340100"/>
                  <a:gd name="connsiteX6" fmla="*/ 1054100 w 12077700"/>
                  <a:gd name="connsiteY6" fmla="*/ 1447800 h 3340100"/>
                  <a:gd name="connsiteX7" fmla="*/ 1117600 w 12077700"/>
                  <a:gd name="connsiteY7" fmla="*/ 2120900 h 3340100"/>
                  <a:gd name="connsiteX8" fmla="*/ 1206500 w 12077700"/>
                  <a:gd name="connsiteY8" fmla="*/ 1968500 h 3340100"/>
                  <a:gd name="connsiteX9" fmla="*/ 1231900 w 12077700"/>
                  <a:gd name="connsiteY9" fmla="*/ 1803400 h 3340100"/>
                  <a:gd name="connsiteX10" fmla="*/ 1397000 w 12077700"/>
                  <a:gd name="connsiteY10" fmla="*/ 2844800 h 3340100"/>
                  <a:gd name="connsiteX11" fmla="*/ 1498600 w 12077700"/>
                  <a:gd name="connsiteY11" fmla="*/ 2235200 h 3340100"/>
                  <a:gd name="connsiteX12" fmla="*/ 1638300 w 12077700"/>
                  <a:gd name="connsiteY12" fmla="*/ 2959100 h 3340100"/>
                  <a:gd name="connsiteX13" fmla="*/ 1841500 w 12077700"/>
                  <a:gd name="connsiteY13" fmla="*/ 1612900 h 3340100"/>
                  <a:gd name="connsiteX14" fmla="*/ 1968500 w 12077700"/>
                  <a:gd name="connsiteY14" fmla="*/ 2133600 h 3340100"/>
                  <a:gd name="connsiteX15" fmla="*/ 2070100 w 12077700"/>
                  <a:gd name="connsiteY15" fmla="*/ 2209800 h 3340100"/>
                  <a:gd name="connsiteX16" fmla="*/ 2209800 w 12077700"/>
                  <a:gd name="connsiteY16" fmla="*/ 1028700 h 3340100"/>
                  <a:gd name="connsiteX17" fmla="*/ 2273300 w 12077700"/>
                  <a:gd name="connsiteY17" fmla="*/ 558800 h 3340100"/>
                  <a:gd name="connsiteX18" fmla="*/ 2438400 w 12077700"/>
                  <a:gd name="connsiteY18" fmla="*/ 1244600 h 3340100"/>
                  <a:gd name="connsiteX19" fmla="*/ 2501900 w 12077700"/>
                  <a:gd name="connsiteY19" fmla="*/ 1790700 h 3340100"/>
                  <a:gd name="connsiteX20" fmla="*/ 2679700 w 12077700"/>
                  <a:gd name="connsiteY20" fmla="*/ 2857500 h 3340100"/>
                  <a:gd name="connsiteX21" fmla="*/ 2806700 w 12077700"/>
                  <a:gd name="connsiteY21" fmla="*/ 1612900 h 3340100"/>
                  <a:gd name="connsiteX22" fmla="*/ 3048000 w 12077700"/>
                  <a:gd name="connsiteY22" fmla="*/ 1231900 h 3340100"/>
                  <a:gd name="connsiteX23" fmla="*/ 3111500 w 12077700"/>
                  <a:gd name="connsiteY23" fmla="*/ 1701800 h 3340100"/>
                  <a:gd name="connsiteX24" fmla="*/ 3251200 w 12077700"/>
                  <a:gd name="connsiteY24" fmla="*/ 2527300 h 3340100"/>
                  <a:gd name="connsiteX25" fmla="*/ 3365500 w 12077700"/>
                  <a:gd name="connsiteY25" fmla="*/ 2108200 h 3340100"/>
                  <a:gd name="connsiteX26" fmla="*/ 3632200 w 12077700"/>
                  <a:gd name="connsiteY26" fmla="*/ 965200 h 3340100"/>
                  <a:gd name="connsiteX27" fmla="*/ 3771900 w 12077700"/>
                  <a:gd name="connsiteY27" fmla="*/ 2413000 h 3340100"/>
                  <a:gd name="connsiteX28" fmla="*/ 3949700 w 12077700"/>
                  <a:gd name="connsiteY28" fmla="*/ 2057400 h 3340100"/>
                  <a:gd name="connsiteX29" fmla="*/ 4064000 w 12077700"/>
                  <a:gd name="connsiteY29" fmla="*/ 2578100 h 3340100"/>
                  <a:gd name="connsiteX30" fmla="*/ 4152900 w 12077700"/>
                  <a:gd name="connsiteY30" fmla="*/ 2298700 h 3340100"/>
                  <a:gd name="connsiteX31" fmla="*/ 4229100 w 12077700"/>
                  <a:gd name="connsiteY31" fmla="*/ 2286000 h 3340100"/>
                  <a:gd name="connsiteX32" fmla="*/ 4305300 w 12077700"/>
                  <a:gd name="connsiteY32" fmla="*/ 2540000 h 3340100"/>
                  <a:gd name="connsiteX33" fmla="*/ 4457700 w 12077700"/>
                  <a:gd name="connsiteY33" fmla="*/ 1905000 h 3340100"/>
                  <a:gd name="connsiteX34" fmla="*/ 4635500 w 12077700"/>
                  <a:gd name="connsiteY34" fmla="*/ 2451100 h 3340100"/>
                  <a:gd name="connsiteX35" fmla="*/ 4699000 w 12077700"/>
                  <a:gd name="connsiteY35" fmla="*/ 2247900 h 3340100"/>
                  <a:gd name="connsiteX36" fmla="*/ 4838700 w 12077700"/>
                  <a:gd name="connsiteY36" fmla="*/ 190500 h 3340100"/>
                  <a:gd name="connsiteX37" fmla="*/ 4902200 w 12077700"/>
                  <a:gd name="connsiteY37" fmla="*/ 0 h 3340100"/>
                  <a:gd name="connsiteX38" fmla="*/ 5029200 w 12077700"/>
                  <a:gd name="connsiteY38" fmla="*/ 292100 h 3340100"/>
                  <a:gd name="connsiteX39" fmla="*/ 5181600 w 12077700"/>
                  <a:gd name="connsiteY39" fmla="*/ 1663700 h 3340100"/>
                  <a:gd name="connsiteX40" fmla="*/ 5295900 w 12077700"/>
                  <a:gd name="connsiteY40" fmla="*/ 3340100 h 3340100"/>
                  <a:gd name="connsiteX41" fmla="*/ 5562600 w 12077700"/>
                  <a:gd name="connsiteY41" fmla="*/ 1371600 h 3340100"/>
                  <a:gd name="connsiteX42" fmla="*/ 5651500 w 12077700"/>
                  <a:gd name="connsiteY42" fmla="*/ 1397000 h 3340100"/>
                  <a:gd name="connsiteX43" fmla="*/ 5689600 w 12077700"/>
                  <a:gd name="connsiteY43" fmla="*/ 952500 h 3340100"/>
                  <a:gd name="connsiteX44" fmla="*/ 5842000 w 12077700"/>
                  <a:gd name="connsiteY44" fmla="*/ 2476500 h 3340100"/>
                  <a:gd name="connsiteX45" fmla="*/ 5930900 w 12077700"/>
                  <a:gd name="connsiteY45" fmla="*/ 2222500 h 3340100"/>
                  <a:gd name="connsiteX46" fmla="*/ 6032500 w 12077700"/>
                  <a:gd name="connsiteY46" fmla="*/ 2057400 h 3340100"/>
                  <a:gd name="connsiteX47" fmla="*/ 6121400 w 12077700"/>
                  <a:gd name="connsiteY47" fmla="*/ 2120900 h 3340100"/>
                  <a:gd name="connsiteX48" fmla="*/ 6273800 w 12077700"/>
                  <a:gd name="connsiteY48" fmla="*/ 1435100 h 3340100"/>
                  <a:gd name="connsiteX49" fmla="*/ 6451600 w 12077700"/>
                  <a:gd name="connsiteY49" fmla="*/ 2501900 h 3340100"/>
                  <a:gd name="connsiteX50" fmla="*/ 6527800 w 12077700"/>
                  <a:gd name="connsiteY50" fmla="*/ 2235200 h 3340100"/>
                  <a:gd name="connsiteX51" fmla="*/ 6629400 w 12077700"/>
                  <a:gd name="connsiteY51" fmla="*/ 2349500 h 3340100"/>
                  <a:gd name="connsiteX52" fmla="*/ 6781800 w 12077700"/>
                  <a:gd name="connsiteY52" fmla="*/ 1676400 h 3340100"/>
                  <a:gd name="connsiteX53" fmla="*/ 6934200 w 12077700"/>
                  <a:gd name="connsiteY53" fmla="*/ 2171700 h 3340100"/>
                  <a:gd name="connsiteX54" fmla="*/ 6997700 w 12077700"/>
                  <a:gd name="connsiteY54" fmla="*/ 1955800 h 3340100"/>
                  <a:gd name="connsiteX55" fmla="*/ 7073900 w 12077700"/>
                  <a:gd name="connsiteY55" fmla="*/ 1943100 h 3340100"/>
                  <a:gd name="connsiteX56" fmla="*/ 7188200 w 12077700"/>
                  <a:gd name="connsiteY56" fmla="*/ 2628900 h 3340100"/>
                  <a:gd name="connsiteX57" fmla="*/ 7327900 w 12077700"/>
                  <a:gd name="connsiteY57" fmla="*/ 2641600 h 3340100"/>
                  <a:gd name="connsiteX58" fmla="*/ 7366000 w 12077700"/>
                  <a:gd name="connsiteY58" fmla="*/ 2540000 h 3340100"/>
                  <a:gd name="connsiteX59" fmla="*/ 7404100 w 12077700"/>
                  <a:gd name="connsiteY59" fmla="*/ 2692400 h 3340100"/>
                  <a:gd name="connsiteX60" fmla="*/ 7505700 w 12077700"/>
                  <a:gd name="connsiteY60" fmla="*/ 2806700 h 3340100"/>
                  <a:gd name="connsiteX61" fmla="*/ 7708900 w 12077700"/>
                  <a:gd name="connsiteY61" fmla="*/ 279400 h 3340100"/>
                  <a:gd name="connsiteX62" fmla="*/ 7810500 w 12077700"/>
                  <a:gd name="connsiteY62" fmla="*/ 330200 h 3340100"/>
                  <a:gd name="connsiteX63" fmla="*/ 7899400 w 12077700"/>
                  <a:gd name="connsiteY63" fmla="*/ 952500 h 3340100"/>
                  <a:gd name="connsiteX64" fmla="*/ 8140700 w 12077700"/>
                  <a:gd name="connsiteY64" fmla="*/ 2692400 h 3340100"/>
                  <a:gd name="connsiteX65" fmla="*/ 8293100 w 12077700"/>
                  <a:gd name="connsiteY65" fmla="*/ 1612900 h 3340100"/>
                  <a:gd name="connsiteX66" fmla="*/ 8382000 w 12077700"/>
                  <a:gd name="connsiteY66" fmla="*/ 2082800 h 3340100"/>
                  <a:gd name="connsiteX67" fmla="*/ 8483600 w 12077700"/>
                  <a:gd name="connsiteY67" fmla="*/ 1689100 h 3340100"/>
                  <a:gd name="connsiteX68" fmla="*/ 8534400 w 12077700"/>
                  <a:gd name="connsiteY68" fmla="*/ 1257300 h 3340100"/>
                  <a:gd name="connsiteX69" fmla="*/ 8597900 w 12077700"/>
                  <a:gd name="connsiteY69" fmla="*/ 2197100 h 3340100"/>
                  <a:gd name="connsiteX70" fmla="*/ 8712200 w 12077700"/>
                  <a:gd name="connsiteY70" fmla="*/ 2527300 h 3340100"/>
                  <a:gd name="connsiteX71" fmla="*/ 8801100 w 12077700"/>
                  <a:gd name="connsiteY71" fmla="*/ 1968500 h 3340100"/>
                  <a:gd name="connsiteX72" fmla="*/ 8928100 w 12077700"/>
                  <a:gd name="connsiteY72" fmla="*/ 2146300 h 3340100"/>
                  <a:gd name="connsiteX73" fmla="*/ 9080500 w 12077700"/>
                  <a:gd name="connsiteY73" fmla="*/ 1257300 h 3340100"/>
                  <a:gd name="connsiteX74" fmla="*/ 9220200 w 12077700"/>
                  <a:gd name="connsiteY74" fmla="*/ 2171700 h 3340100"/>
                  <a:gd name="connsiteX75" fmla="*/ 9271000 w 12077700"/>
                  <a:gd name="connsiteY75" fmla="*/ 2044700 h 3340100"/>
                  <a:gd name="connsiteX76" fmla="*/ 9309100 w 12077700"/>
                  <a:gd name="connsiteY76" fmla="*/ 2171700 h 3340100"/>
                  <a:gd name="connsiteX77" fmla="*/ 9347200 w 12077700"/>
                  <a:gd name="connsiteY77" fmla="*/ 2032000 h 3340100"/>
                  <a:gd name="connsiteX78" fmla="*/ 9499600 w 12077700"/>
                  <a:gd name="connsiteY78" fmla="*/ 1317172 h 3340100"/>
                  <a:gd name="connsiteX79" fmla="*/ 9635430 w 12077700"/>
                  <a:gd name="connsiteY79" fmla="*/ 1210128 h 3340100"/>
                  <a:gd name="connsiteX80" fmla="*/ 9664700 w 12077700"/>
                  <a:gd name="connsiteY80" fmla="*/ 2159000 h 3340100"/>
                  <a:gd name="connsiteX81" fmla="*/ 9715500 w 12077700"/>
                  <a:gd name="connsiteY81" fmla="*/ 2362200 h 3340100"/>
                  <a:gd name="connsiteX82" fmla="*/ 9804400 w 12077700"/>
                  <a:gd name="connsiteY82" fmla="*/ 2184400 h 3340100"/>
                  <a:gd name="connsiteX83" fmla="*/ 9906000 w 12077700"/>
                  <a:gd name="connsiteY83" fmla="*/ 1917700 h 3340100"/>
                  <a:gd name="connsiteX84" fmla="*/ 10071100 w 12077700"/>
                  <a:gd name="connsiteY84" fmla="*/ 2184400 h 3340100"/>
                  <a:gd name="connsiteX85" fmla="*/ 10223500 w 12077700"/>
                  <a:gd name="connsiteY85" fmla="*/ 2336800 h 3340100"/>
                  <a:gd name="connsiteX86" fmla="*/ 10452100 w 12077700"/>
                  <a:gd name="connsiteY86" fmla="*/ 2603500 h 3340100"/>
                  <a:gd name="connsiteX87" fmla="*/ 10668000 w 12077700"/>
                  <a:gd name="connsiteY87" fmla="*/ 812800 h 3340100"/>
                  <a:gd name="connsiteX88" fmla="*/ 10835857 w 12077700"/>
                  <a:gd name="connsiteY88" fmla="*/ 190500 h 3340100"/>
                  <a:gd name="connsiteX89" fmla="*/ 10922000 w 12077700"/>
                  <a:gd name="connsiteY89" fmla="*/ 622300 h 3340100"/>
                  <a:gd name="connsiteX90" fmla="*/ 11125200 w 12077700"/>
                  <a:gd name="connsiteY90" fmla="*/ 2959100 h 3340100"/>
                  <a:gd name="connsiteX91" fmla="*/ 11252200 w 12077700"/>
                  <a:gd name="connsiteY91" fmla="*/ 2006600 h 3340100"/>
                  <a:gd name="connsiteX92" fmla="*/ 11366500 w 12077700"/>
                  <a:gd name="connsiteY92" fmla="*/ 1803400 h 3340100"/>
                  <a:gd name="connsiteX93" fmla="*/ 11417300 w 12077700"/>
                  <a:gd name="connsiteY93" fmla="*/ 1854200 h 3340100"/>
                  <a:gd name="connsiteX94" fmla="*/ 11455400 w 12077700"/>
                  <a:gd name="connsiteY94" fmla="*/ 1143000 h 3340100"/>
                  <a:gd name="connsiteX95" fmla="*/ 11557000 w 12077700"/>
                  <a:gd name="connsiteY95" fmla="*/ 1282700 h 3340100"/>
                  <a:gd name="connsiteX96" fmla="*/ 11684000 w 12077700"/>
                  <a:gd name="connsiteY96" fmla="*/ 2552700 h 3340100"/>
                  <a:gd name="connsiteX97" fmla="*/ 11798300 w 12077700"/>
                  <a:gd name="connsiteY97" fmla="*/ 2273300 h 3340100"/>
                  <a:gd name="connsiteX98" fmla="*/ 11861800 w 12077700"/>
                  <a:gd name="connsiteY98" fmla="*/ 2616200 h 3340100"/>
                  <a:gd name="connsiteX99" fmla="*/ 12077700 w 12077700"/>
                  <a:gd name="connsiteY99" fmla="*/ 1612900 h 3340100"/>
                  <a:gd name="connsiteX0" fmla="*/ 0 w 12077700"/>
                  <a:gd name="connsiteY0" fmla="*/ 1778000 h 3340100"/>
                  <a:gd name="connsiteX1" fmla="*/ 508000 w 12077700"/>
                  <a:gd name="connsiteY1" fmla="*/ 2159000 h 3340100"/>
                  <a:gd name="connsiteX2" fmla="*/ 660400 w 12077700"/>
                  <a:gd name="connsiteY2" fmla="*/ 787400 h 3340100"/>
                  <a:gd name="connsiteX3" fmla="*/ 838200 w 12077700"/>
                  <a:gd name="connsiteY3" fmla="*/ 2527300 h 3340100"/>
                  <a:gd name="connsiteX4" fmla="*/ 965200 w 12077700"/>
                  <a:gd name="connsiteY4" fmla="*/ 1270000 h 3340100"/>
                  <a:gd name="connsiteX5" fmla="*/ 1054100 w 12077700"/>
                  <a:gd name="connsiteY5" fmla="*/ 1447800 h 3340100"/>
                  <a:gd name="connsiteX6" fmla="*/ 1117600 w 12077700"/>
                  <a:gd name="connsiteY6" fmla="*/ 2120900 h 3340100"/>
                  <a:gd name="connsiteX7" fmla="*/ 1206500 w 12077700"/>
                  <a:gd name="connsiteY7" fmla="*/ 1968500 h 3340100"/>
                  <a:gd name="connsiteX8" fmla="*/ 1231900 w 12077700"/>
                  <a:gd name="connsiteY8" fmla="*/ 1803400 h 3340100"/>
                  <a:gd name="connsiteX9" fmla="*/ 1397000 w 12077700"/>
                  <a:gd name="connsiteY9" fmla="*/ 2844800 h 3340100"/>
                  <a:gd name="connsiteX10" fmla="*/ 1498600 w 12077700"/>
                  <a:gd name="connsiteY10" fmla="*/ 2235200 h 3340100"/>
                  <a:gd name="connsiteX11" fmla="*/ 1638300 w 12077700"/>
                  <a:gd name="connsiteY11" fmla="*/ 2959100 h 3340100"/>
                  <a:gd name="connsiteX12" fmla="*/ 1841500 w 12077700"/>
                  <a:gd name="connsiteY12" fmla="*/ 1612900 h 3340100"/>
                  <a:gd name="connsiteX13" fmla="*/ 1968500 w 12077700"/>
                  <a:gd name="connsiteY13" fmla="*/ 2133600 h 3340100"/>
                  <a:gd name="connsiteX14" fmla="*/ 2070100 w 12077700"/>
                  <a:gd name="connsiteY14" fmla="*/ 2209800 h 3340100"/>
                  <a:gd name="connsiteX15" fmla="*/ 2209800 w 12077700"/>
                  <a:gd name="connsiteY15" fmla="*/ 1028700 h 3340100"/>
                  <a:gd name="connsiteX16" fmla="*/ 2273300 w 12077700"/>
                  <a:gd name="connsiteY16" fmla="*/ 558800 h 3340100"/>
                  <a:gd name="connsiteX17" fmla="*/ 2438400 w 12077700"/>
                  <a:gd name="connsiteY17" fmla="*/ 1244600 h 3340100"/>
                  <a:gd name="connsiteX18" fmla="*/ 2501900 w 12077700"/>
                  <a:gd name="connsiteY18" fmla="*/ 1790700 h 3340100"/>
                  <a:gd name="connsiteX19" fmla="*/ 2679700 w 12077700"/>
                  <a:gd name="connsiteY19" fmla="*/ 2857500 h 3340100"/>
                  <a:gd name="connsiteX20" fmla="*/ 2806700 w 12077700"/>
                  <a:gd name="connsiteY20" fmla="*/ 1612900 h 3340100"/>
                  <a:gd name="connsiteX21" fmla="*/ 3048000 w 12077700"/>
                  <a:gd name="connsiteY21" fmla="*/ 1231900 h 3340100"/>
                  <a:gd name="connsiteX22" fmla="*/ 3111500 w 12077700"/>
                  <a:gd name="connsiteY22" fmla="*/ 1701800 h 3340100"/>
                  <a:gd name="connsiteX23" fmla="*/ 3251200 w 12077700"/>
                  <a:gd name="connsiteY23" fmla="*/ 2527300 h 3340100"/>
                  <a:gd name="connsiteX24" fmla="*/ 3365500 w 12077700"/>
                  <a:gd name="connsiteY24" fmla="*/ 2108200 h 3340100"/>
                  <a:gd name="connsiteX25" fmla="*/ 3632200 w 12077700"/>
                  <a:gd name="connsiteY25" fmla="*/ 965200 h 3340100"/>
                  <a:gd name="connsiteX26" fmla="*/ 3771900 w 12077700"/>
                  <a:gd name="connsiteY26" fmla="*/ 2413000 h 3340100"/>
                  <a:gd name="connsiteX27" fmla="*/ 3949700 w 12077700"/>
                  <a:gd name="connsiteY27" fmla="*/ 2057400 h 3340100"/>
                  <a:gd name="connsiteX28" fmla="*/ 4064000 w 12077700"/>
                  <a:gd name="connsiteY28" fmla="*/ 2578100 h 3340100"/>
                  <a:gd name="connsiteX29" fmla="*/ 4152900 w 12077700"/>
                  <a:gd name="connsiteY29" fmla="*/ 2298700 h 3340100"/>
                  <a:gd name="connsiteX30" fmla="*/ 4229100 w 12077700"/>
                  <a:gd name="connsiteY30" fmla="*/ 2286000 h 3340100"/>
                  <a:gd name="connsiteX31" fmla="*/ 4305300 w 12077700"/>
                  <a:gd name="connsiteY31" fmla="*/ 2540000 h 3340100"/>
                  <a:gd name="connsiteX32" fmla="*/ 4457700 w 12077700"/>
                  <a:gd name="connsiteY32" fmla="*/ 1905000 h 3340100"/>
                  <a:gd name="connsiteX33" fmla="*/ 4635500 w 12077700"/>
                  <a:gd name="connsiteY33" fmla="*/ 2451100 h 3340100"/>
                  <a:gd name="connsiteX34" fmla="*/ 4699000 w 12077700"/>
                  <a:gd name="connsiteY34" fmla="*/ 2247900 h 3340100"/>
                  <a:gd name="connsiteX35" fmla="*/ 4838700 w 12077700"/>
                  <a:gd name="connsiteY35" fmla="*/ 190500 h 3340100"/>
                  <a:gd name="connsiteX36" fmla="*/ 4902200 w 12077700"/>
                  <a:gd name="connsiteY36" fmla="*/ 0 h 3340100"/>
                  <a:gd name="connsiteX37" fmla="*/ 5029200 w 12077700"/>
                  <a:gd name="connsiteY37" fmla="*/ 292100 h 3340100"/>
                  <a:gd name="connsiteX38" fmla="*/ 5181600 w 12077700"/>
                  <a:gd name="connsiteY38" fmla="*/ 1663700 h 3340100"/>
                  <a:gd name="connsiteX39" fmla="*/ 5295900 w 12077700"/>
                  <a:gd name="connsiteY39" fmla="*/ 3340100 h 3340100"/>
                  <a:gd name="connsiteX40" fmla="*/ 5562600 w 12077700"/>
                  <a:gd name="connsiteY40" fmla="*/ 1371600 h 3340100"/>
                  <a:gd name="connsiteX41" fmla="*/ 5651500 w 12077700"/>
                  <a:gd name="connsiteY41" fmla="*/ 1397000 h 3340100"/>
                  <a:gd name="connsiteX42" fmla="*/ 5689600 w 12077700"/>
                  <a:gd name="connsiteY42" fmla="*/ 952500 h 3340100"/>
                  <a:gd name="connsiteX43" fmla="*/ 5842000 w 12077700"/>
                  <a:gd name="connsiteY43" fmla="*/ 2476500 h 3340100"/>
                  <a:gd name="connsiteX44" fmla="*/ 5930900 w 12077700"/>
                  <a:gd name="connsiteY44" fmla="*/ 2222500 h 3340100"/>
                  <a:gd name="connsiteX45" fmla="*/ 6032500 w 12077700"/>
                  <a:gd name="connsiteY45" fmla="*/ 2057400 h 3340100"/>
                  <a:gd name="connsiteX46" fmla="*/ 6121400 w 12077700"/>
                  <a:gd name="connsiteY46" fmla="*/ 2120900 h 3340100"/>
                  <a:gd name="connsiteX47" fmla="*/ 6273800 w 12077700"/>
                  <a:gd name="connsiteY47" fmla="*/ 1435100 h 3340100"/>
                  <a:gd name="connsiteX48" fmla="*/ 6451600 w 12077700"/>
                  <a:gd name="connsiteY48" fmla="*/ 2501900 h 3340100"/>
                  <a:gd name="connsiteX49" fmla="*/ 6527800 w 12077700"/>
                  <a:gd name="connsiteY49" fmla="*/ 2235200 h 3340100"/>
                  <a:gd name="connsiteX50" fmla="*/ 6629400 w 12077700"/>
                  <a:gd name="connsiteY50" fmla="*/ 2349500 h 3340100"/>
                  <a:gd name="connsiteX51" fmla="*/ 6781800 w 12077700"/>
                  <a:gd name="connsiteY51" fmla="*/ 1676400 h 3340100"/>
                  <a:gd name="connsiteX52" fmla="*/ 6934200 w 12077700"/>
                  <a:gd name="connsiteY52" fmla="*/ 2171700 h 3340100"/>
                  <a:gd name="connsiteX53" fmla="*/ 6997700 w 12077700"/>
                  <a:gd name="connsiteY53" fmla="*/ 1955800 h 3340100"/>
                  <a:gd name="connsiteX54" fmla="*/ 7073900 w 12077700"/>
                  <a:gd name="connsiteY54" fmla="*/ 1943100 h 3340100"/>
                  <a:gd name="connsiteX55" fmla="*/ 7188200 w 12077700"/>
                  <a:gd name="connsiteY55" fmla="*/ 2628900 h 3340100"/>
                  <a:gd name="connsiteX56" fmla="*/ 7327900 w 12077700"/>
                  <a:gd name="connsiteY56" fmla="*/ 2641600 h 3340100"/>
                  <a:gd name="connsiteX57" fmla="*/ 7366000 w 12077700"/>
                  <a:gd name="connsiteY57" fmla="*/ 2540000 h 3340100"/>
                  <a:gd name="connsiteX58" fmla="*/ 7404100 w 12077700"/>
                  <a:gd name="connsiteY58" fmla="*/ 2692400 h 3340100"/>
                  <a:gd name="connsiteX59" fmla="*/ 7505700 w 12077700"/>
                  <a:gd name="connsiteY59" fmla="*/ 2806700 h 3340100"/>
                  <a:gd name="connsiteX60" fmla="*/ 7708900 w 12077700"/>
                  <a:gd name="connsiteY60" fmla="*/ 279400 h 3340100"/>
                  <a:gd name="connsiteX61" fmla="*/ 7810500 w 12077700"/>
                  <a:gd name="connsiteY61" fmla="*/ 330200 h 3340100"/>
                  <a:gd name="connsiteX62" fmla="*/ 7899400 w 12077700"/>
                  <a:gd name="connsiteY62" fmla="*/ 952500 h 3340100"/>
                  <a:gd name="connsiteX63" fmla="*/ 8140700 w 12077700"/>
                  <a:gd name="connsiteY63" fmla="*/ 2692400 h 3340100"/>
                  <a:gd name="connsiteX64" fmla="*/ 8293100 w 12077700"/>
                  <a:gd name="connsiteY64" fmla="*/ 1612900 h 3340100"/>
                  <a:gd name="connsiteX65" fmla="*/ 8382000 w 12077700"/>
                  <a:gd name="connsiteY65" fmla="*/ 2082800 h 3340100"/>
                  <a:gd name="connsiteX66" fmla="*/ 8483600 w 12077700"/>
                  <a:gd name="connsiteY66" fmla="*/ 1689100 h 3340100"/>
                  <a:gd name="connsiteX67" fmla="*/ 8534400 w 12077700"/>
                  <a:gd name="connsiteY67" fmla="*/ 1257300 h 3340100"/>
                  <a:gd name="connsiteX68" fmla="*/ 8597900 w 12077700"/>
                  <a:gd name="connsiteY68" fmla="*/ 2197100 h 3340100"/>
                  <a:gd name="connsiteX69" fmla="*/ 8712200 w 12077700"/>
                  <a:gd name="connsiteY69" fmla="*/ 2527300 h 3340100"/>
                  <a:gd name="connsiteX70" fmla="*/ 8801100 w 12077700"/>
                  <a:gd name="connsiteY70" fmla="*/ 1968500 h 3340100"/>
                  <a:gd name="connsiteX71" fmla="*/ 8928100 w 12077700"/>
                  <a:gd name="connsiteY71" fmla="*/ 2146300 h 3340100"/>
                  <a:gd name="connsiteX72" fmla="*/ 9080500 w 12077700"/>
                  <a:gd name="connsiteY72" fmla="*/ 1257300 h 3340100"/>
                  <a:gd name="connsiteX73" fmla="*/ 9220200 w 12077700"/>
                  <a:gd name="connsiteY73" fmla="*/ 2171700 h 3340100"/>
                  <a:gd name="connsiteX74" fmla="*/ 9271000 w 12077700"/>
                  <a:gd name="connsiteY74" fmla="*/ 2044700 h 3340100"/>
                  <a:gd name="connsiteX75" fmla="*/ 9309100 w 12077700"/>
                  <a:gd name="connsiteY75" fmla="*/ 2171700 h 3340100"/>
                  <a:gd name="connsiteX76" fmla="*/ 9347200 w 12077700"/>
                  <a:gd name="connsiteY76" fmla="*/ 2032000 h 3340100"/>
                  <a:gd name="connsiteX77" fmla="*/ 9499600 w 12077700"/>
                  <a:gd name="connsiteY77" fmla="*/ 1317172 h 3340100"/>
                  <a:gd name="connsiteX78" fmla="*/ 9635430 w 12077700"/>
                  <a:gd name="connsiteY78" fmla="*/ 1210128 h 3340100"/>
                  <a:gd name="connsiteX79" fmla="*/ 9664700 w 12077700"/>
                  <a:gd name="connsiteY79" fmla="*/ 2159000 h 3340100"/>
                  <a:gd name="connsiteX80" fmla="*/ 9715500 w 12077700"/>
                  <a:gd name="connsiteY80" fmla="*/ 2362200 h 3340100"/>
                  <a:gd name="connsiteX81" fmla="*/ 9804400 w 12077700"/>
                  <a:gd name="connsiteY81" fmla="*/ 2184400 h 3340100"/>
                  <a:gd name="connsiteX82" fmla="*/ 9906000 w 12077700"/>
                  <a:gd name="connsiteY82" fmla="*/ 1917700 h 3340100"/>
                  <a:gd name="connsiteX83" fmla="*/ 10071100 w 12077700"/>
                  <a:gd name="connsiteY83" fmla="*/ 2184400 h 3340100"/>
                  <a:gd name="connsiteX84" fmla="*/ 10223500 w 12077700"/>
                  <a:gd name="connsiteY84" fmla="*/ 2336800 h 3340100"/>
                  <a:gd name="connsiteX85" fmla="*/ 10452100 w 12077700"/>
                  <a:gd name="connsiteY85" fmla="*/ 2603500 h 3340100"/>
                  <a:gd name="connsiteX86" fmla="*/ 10668000 w 12077700"/>
                  <a:gd name="connsiteY86" fmla="*/ 812800 h 3340100"/>
                  <a:gd name="connsiteX87" fmla="*/ 10835857 w 12077700"/>
                  <a:gd name="connsiteY87" fmla="*/ 190500 h 3340100"/>
                  <a:gd name="connsiteX88" fmla="*/ 10922000 w 12077700"/>
                  <a:gd name="connsiteY88" fmla="*/ 622300 h 3340100"/>
                  <a:gd name="connsiteX89" fmla="*/ 11125200 w 12077700"/>
                  <a:gd name="connsiteY89" fmla="*/ 2959100 h 3340100"/>
                  <a:gd name="connsiteX90" fmla="*/ 11252200 w 12077700"/>
                  <a:gd name="connsiteY90" fmla="*/ 2006600 h 3340100"/>
                  <a:gd name="connsiteX91" fmla="*/ 11366500 w 12077700"/>
                  <a:gd name="connsiteY91" fmla="*/ 1803400 h 3340100"/>
                  <a:gd name="connsiteX92" fmla="*/ 11417300 w 12077700"/>
                  <a:gd name="connsiteY92" fmla="*/ 1854200 h 3340100"/>
                  <a:gd name="connsiteX93" fmla="*/ 11455400 w 12077700"/>
                  <a:gd name="connsiteY93" fmla="*/ 1143000 h 3340100"/>
                  <a:gd name="connsiteX94" fmla="*/ 11557000 w 12077700"/>
                  <a:gd name="connsiteY94" fmla="*/ 1282700 h 3340100"/>
                  <a:gd name="connsiteX95" fmla="*/ 11684000 w 12077700"/>
                  <a:gd name="connsiteY95" fmla="*/ 2552700 h 3340100"/>
                  <a:gd name="connsiteX96" fmla="*/ 11798300 w 12077700"/>
                  <a:gd name="connsiteY96" fmla="*/ 2273300 h 3340100"/>
                  <a:gd name="connsiteX97" fmla="*/ 11861800 w 12077700"/>
                  <a:gd name="connsiteY97" fmla="*/ 2616200 h 3340100"/>
                  <a:gd name="connsiteX98" fmla="*/ 12077700 w 12077700"/>
                  <a:gd name="connsiteY98" fmla="*/ 1612900 h 3340100"/>
                  <a:gd name="connsiteX0" fmla="*/ 0 w 12077700"/>
                  <a:gd name="connsiteY0" fmla="*/ 1778000 h 3340100"/>
                  <a:gd name="connsiteX1" fmla="*/ 660400 w 12077700"/>
                  <a:gd name="connsiteY1" fmla="*/ 787400 h 3340100"/>
                  <a:gd name="connsiteX2" fmla="*/ 838200 w 12077700"/>
                  <a:gd name="connsiteY2" fmla="*/ 2527300 h 3340100"/>
                  <a:gd name="connsiteX3" fmla="*/ 965200 w 12077700"/>
                  <a:gd name="connsiteY3" fmla="*/ 1270000 h 3340100"/>
                  <a:gd name="connsiteX4" fmla="*/ 1054100 w 12077700"/>
                  <a:gd name="connsiteY4" fmla="*/ 1447800 h 3340100"/>
                  <a:gd name="connsiteX5" fmla="*/ 1117600 w 12077700"/>
                  <a:gd name="connsiteY5" fmla="*/ 2120900 h 3340100"/>
                  <a:gd name="connsiteX6" fmla="*/ 1206500 w 12077700"/>
                  <a:gd name="connsiteY6" fmla="*/ 1968500 h 3340100"/>
                  <a:gd name="connsiteX7" fmla="*/ 1231900 w 12077700"/>
                  <a:gd name="connsiteY7" fmla="*/ 1803400 h 3340100"/>
                  <a:gd name="connsiteX8" fmla="*/ 1397000 w 12077700"/>
                  <a:gd name="connsiteY8" fmla="*/ 2844800 h 3340100"/>
                  <a:gd name="connsiteX9" fmla="*/ 1498600 w 12077700"/>
                  <a:gd name="connsiteY9" fmla="*/ 2235200 h 3340100"/>
                  <a:gd name="connsiteX10" fmla="*/ 1638300 w 12077700"/>
                  <a:gd name="connsiteY10" fmla="*/ 2959100 h 3340100"/>
                  <a:gd name="connsiteX11" fmla="*/ 1841500 w 12077700"/>
                  <a:gd name="connsiteY11" fmla="*/ 1612900 h 3340100"/>
                  <a:gd name="connsiteX12" fmla="*/ 1968500 w 12077700"/>
                  <a:gd name="connsiteY12" fmla="*/ 2133600 h 3340100"/>
                  <a:gd name="connsiteX13" fmla="*/ 2070100 w 12077700"/>
                  <a:gd name="connsiteY13" fmla="*/ 2209800 h 3340100"/>
                  <a:gd name="connsiteX14" fmla="*/ 2209800 w 12077700"/>
                  <a:gd name="connsiteY14" fmla="*/ 1028700 h 3340100"/>
                  <a:gd name="connsiteX15" fmla="*/ 2273300 w 12077700"/>
                  <a:gd name="connsiteY15" fmla="*/ 558800 h 3340100"/>
                  <a:gd name="connsiteX16" fmla="*/ 2438400 w 12077700"/>
                  <a:gd name="connsiteY16" fmla="*/ 1244600 h 3340100"/>
                  <a:gd name="connsiteX17" fmla="*/ 2501900 w 12077700"/>
                  <a:gd name="connsiteY17" fmla="*/ 1790700 h 3340100"/>
                  <a:gd name="connsiteX18" fmla="*/ 2679700 w 12077700"/>
                  <a:gd name="connsiteY18" fmla="*/ 2857500 h 3340100"/>
                  <a:gd name="connsiteX19" fmla="*/ 2806700 w 12077700"/>
                  <a:gd name="connsiteY19" fmla="*/ 1612900 h 3340100"/>
                  <a:gd name="connsiteX20" fmla="*/ 3048000 w 12077700"/>
                  <a:gd name="connsiteY20" fmla="*/ 1231900 h 3340100"/>
                  <a:gd name="connsiteX21" fmla="*/ 3111500 w 12077700"/>
                  <a:gd name="connsiteY21" fmla="*/ 1701800 h 3340100"/>
                  <a:gd name="connsiteX22" fmla="*/ 3251200 w 12077700"/>
                  <a:gd name="connsiteY22" fmla="*/ 2527300 h 3340100"/>
                  <a:gd name="connsiteX23" fmla="*/ 3365500 w 12077700"/>
                  <a:gd name="connsiteY23" fmla="*/ 2108200 h 3340100"/>
                  <a:gd name="connsiteX24" fmla="*/ 3632200 w 12077700"/>
                  <a:gd name="connsiteY24" fmla="*/ 965200 h 3340100"/>
                  <a:gd name="connsiteX25" fmla="*/ 3771900 w 12077700"/>
                  <a:gd name="connsiteY25" fmla="*/ 2413000 h 3340100"/>
                  <a:gd name="connsiteX26" fmla="*/ 3949700 w 12077700"/>
                  <a:gd name="connsiteY26" fmla="*/ 2057400 h 3340100"/>
                  <a:gd name="connsiteX27" fmla="*/ 4064000 w 12077700"/>
                  <a:gd name="connsiteY27" fmla="*/ 2578100 h 3340100"/>
                  <a:gd name="connsiteX28" fmla="*/ 4152900 w 12077700"/>
                  <a:gd name="connsiteY28" fmla="*/ 2298700 h 3340100"/>
                  <a:gd name="connsiteX29" fmla="*/ 4229100 w 12077700"/>
                  <a:gd name="connsiteY29" fmla="*/ 2286000 h 3340100"/>
                  <a:gd name="connsiteX30" fmla="*/ 4305300 w 12077700"/>
                  <a:gd name="connsiteY30" fmla="*/ 2540000 h 3340100"/>
                  <a:gd name="connsiteX31" fmla="*/ 4457700 w 12077700"/>
                  <a:gd name="connsiteY31" fmla="*/ 1905000 h 3340100"/>
                  <a:gd name="connsiteX32" fmla="*/ 4635500 w 12077700"/>
                  <a:gd name="connsiteY32" fmla="*/ 2451100 h 3340100"/>
                  <a:gd name="connsiteX33" fmla="*/ 4699000 w 12077700"/>
                  <a:gd name="connsiteY33" fmla="*/ 2247900 h 3340100"/>
                  <a:gd name="connsiteX34" fmla="*/ 4838700 w 12077700"/>
                  <a:gd name="connsiteY34" fmla="*/ 190500 h 3340100"/>
                  <a:gd name="connsiteX35" fmla="*/ 4902200 w 12077700"/>
                  <a:gd name="connsiteY35" fmla="*/ 0 h 3340100"/>
                  <a:gd name="connsiteX36" fmla="*/ 5029200 w 12077700"/>
                  <a:gd name="connsiteY36" fmla="*/ 292100 h 3340100"/>
                  <a:gd name="connsiteX37" fmla="*/ 5181600 w 12077700"/>
                  <a:gd name="connsiteY37" fmla="*/ 1663700 h 3340100"/>
                  <a:gd name="connsiteX38" fmla="*/ 5295900 w 12077700"/>
                  <a:gd name="connsiteY38" fmla="*/ 3340100 h 3340100"/>
                  <a:gd name="connsiteX39" fmla="*/ 5562600 w 12077700"/>
                  <a:gd name="connsiteY39" fmla="*/ 1371600 h 3340100"/>
                  <a:gd name="connsiteX40" fmla="*/ 5651500 w 12077700"/>
                  <a:gd name="connsiteY40" fmla="*/ 1397000 h 3340100"/>
                  <a:gd name="connsiteX41" fmla="*/ 5689600 w 12077700"/>
                  <a:gd name="connsiteY41" fmla="*/ 952500 h 3340100"/>
                  <a:gd name="connsiteX42" fmla="*/ 5842000 w 12077700"/>
                  <a:gd name="connsiteY42" fmla="*/ 2476500 h 3340100"/>
                  <a:gd name="connsiteX43" fmla="*/ 5930900 w 12077700"/>
                  <a:gd name="connsiteY43" fmla="*/ 2222500 h 3340100"/>
                  <a:gd name="connsiteX44" fmla="*/ 6032500 w 12077700"/>
                  <a:gd name="connsiteY44" fmla="*/ 2057400 h 3340100"/>
                  <a:gd name="connsiteX45" fmla="*/ 6121400 w 12077700"/>
                  <a:gd name="connsiteY45" fmla="*/ 2120900 h 3340100"/>
                  <a:gd name="connsiteX46" fmla="*/ 6273800 w 12077700"/>
                  <a:gd name="connsiteY46" fmla="*/ 1435100 h 3340100"/>
                  <a:gd name="connsiteX47" fmla="*/ 6451600 w 12077700"/>
                  <a:gd name="connsiteY47" fmla="*/ 2501900 h 3340100"/>
                  <a:gd name="connsiteX48" fmla="*/ 6527800 w 12077700"/>
                  <a:gd name="connsiteY48" fmla="*/ 2235200 h 3340100"/>
                  <a:gd name="connsiteX49" fmla="*/ 6629400 w 12077700"/>
                  <a:gd name="connsiteY49" fmla="*/ 2349500 h 3340100"/>
                  <a:gd name="connsiteX50" fmla="*/ 6781800 w 12077700"/>
                  <a:gd name="connsiteY50" fmla="*/ 1676400 h 3340100"/>
                  <a:gd name="connsiteX51" fmla="*/ 6934200 w 12077700"/>
                  <a:gd name="connsiteY51" fmla="*/ 2171700 h 3340100"/>
                  <a:gd name="connsiteX52" fmla="*/ 6997700 w 12077700"/>
                  <a:gd name="connsiteY52" fmla="*/ 1955800 h 3340100"/>
                  <a:gd name="connsiteX53" fmla="*/ 7073900 w 12077700"/>
                  <a:gd name="connsiteY53" fmla="*/ 1943100 h 3340100"/>
                  <a:gd name="connsiteX54" fmla="*/ 7188200 w 12077700"/>
                  <a:gd name="connsiteY54" fmla="*/ 2628900 h 3340100"/>
                  <a:gd name="connsiteX55" fmla="*/ 7327900 w 12077700"/>
                  <a:gd name="connsiteY55" fmla="*/ 2641600 h 3340100"/>
                  <a:gd name="connsiteX56" fmla="*/ 7366000 w 12077700"/>
                  <a:gd name="connsiteY56" fmla="*/ 2540000 h 3340100"/>
                  <a:gd name="connsiteX57" fmla="*/ 7404100 w 12077700"/>
                  <a:gd name="connsiteY57" fmla="*/ 2692400 h 3340100"/>
                  <a:gd name="connsiteX58" fmla="*/ 7505700 w 12077700"/>
                  <a:gd name="connsiteY58" fmla="*/ 2806700 h 3340100"/>
                  <a:gd name="connsiteX59" fmla="*/ 7708900 w 12077700"/>
                  <a:gd name="connsiteY59" fmla="*/ 279400 h 3340100"/>
                  <a:gd name="connsiteX60" fmla="*/ 7810500 w 12077700"/>
                  <a:gd name="connsiteY60" fmla="*/ 330200 h 3340100"/>
                  <a:gd name="connsiteX61" fmla="*/ 7899400 w 12077700"/>
                  <a:gd name="connsiteY61" fmla="*/ 952500 h 3340100"/>
                  <a:gd name="connsiteX62" fmla="*/ 8140700 w 12077700"/>
                  <a:gd name="connsiteY62" fmla="*/ 2692400 h 3340100"/>
                  <a:gd name="connsiteX63" fmla="*/ 8293100 w 12077700"/>
                  <a:gd name="connsiteY63" fmla="*/ 1612900 h 3340100"/>
                  <a:gd name="connsiteX64" fmla="*/ 8382000 w 12077700"/>
                  <a:gd name="connsiteY64" fmla="*/ 2082800 h 3340100"/>
                  <a:gd name="connsiteX65" fmla="*/ 8483600 w 12077700"/>
                  <a:gd name="connsiteY65" fmla="*/ 1689100 h 3340100"/>
                  <a:gd name="connsiteX66" fmla="*/ 8534400 w 12077700"/>
                  <a:gd name="connsiteY66" fmla="*/ 1257300 h 3340100"/>
                  <a:gd name="connsiteX67" fmla="*/ 8597900 w 12077700"/>
                  <a:gd name="connsiteY67" fmla="*/ 2197100 h 3340100"/>
                  <a:gd name="connsiteX68" fmla="*/ 8712200 w 12077700"/>
                  <a:gd name="connsiteY68" fmla="*/ 2527300 h 3340100"/>
                  <a:gd name="connsiteX69" fmla="*/ 8801100 w 12077700"/>
                  <a:gd name="connsiteY69" fmla="*/ 1968500 h 3340100"/>
                  <a:gd name="connsiteX70" fmla="*/ 8928100 w 12077700"/>
                  <a:gd name="connsiteY70" fmla="*/ 2146300 h 3340100"/>
                  <a:gd name="connsiteX71" fmla="*/ 9080500 w 12077700"/>
                  <a:gd name="connsiteY71" fmla="*/ 1257300 h 3340100"/>
                  <a:gd name="connsiteX72" fmla="*/ 9220200 w 12077700"/>
                  <a:gd name="connsiteY72" fmla="*/ 2171700 h 3340100"/>
                  <a:gd name="connsiteX73" fmla="*/ 9271000 w 12077700"/>
                  <a:gd name="connsiteY73" fmla="*/ 2044700 h 3340100"/>
                  <a:gd name="connsiteX74" fmla="*/ 9309100 w 12077700"/>
                  <a:gd name="connsiteY74" fmla="*/ 2171700 h 3340100"/>
                  <a:gd name="connsiteX75" fmla="*/ 9347200 w 12077700"/>
                  <a:gd name="connsiteY75" fmla="*/ 2032000 h 3340100"/>
                  <a:gd name="connsiteX76" fmla="*/ 9499600 w 12077700"/>
                  <a:gd name="connsiteY76" fmla="*/ 1317172 h 3340100"/>
                  <a:gd name="connsiteX77" fmla="*/ 9635430 w 12077700"/>
                  <a:gd name="connsiteY77" fmla="*/ 1210128 h 3340100"/>
                  <a:gd name="connsiteX78" fmla="*/ 9664700 w 12077700"/>
                  <a:gd name="connsiteY78" fmla="*/ 2159000 h 3340100"/>
                  <a:gd name="connsiteX79" fmla="*/ 9715500 w 12077700"/>
                  <a:gd name="connsiteY79" fmla="*/ 2362200 h 3340100"/>
                  <a:gd name="connsiteX80" fmla="*/ 9804400 w 12077700"/>
                  <a:gd name="connsiteY80" fmla="*/ 2184400 h 3340100"/>
                  <a:gd name="connsiteX81" fmla="*/ 9906000 w 12077700"/>
                  <a:gd name="connsiteY81" fmla="*/ 1917700 h 3340100"/>
                  <a:gd name="connsiteX82" fmla="*/ 10071100 w 12077700"/>
                  <a:gd name="connsiteY82" fmla="*/ 2184400 h 3340100"/>
                  <a:gd name="connsiteX83" fmla="*/ 10223500 w 12077700"/>
                  <a:gd name="connsiteY83" fmla="*/ 2336800 h 3340100"/>
                  <a:gd name="connsiteX84" fmla="*/ 10452100 w 12077700"/>
                  <a:gd name="connsiteY84" fmla="*/ 2603500 h 3340100"/>
                  <a:gd name="connsiteX85" fmla="*/ 10668000 w 12077700"/>
                  <a:gd name="connsiteY85" fmla="*/ 812800 h 3340100"/>
                  <a:gd name="connsiteX86" fmla="*/ 10835857 w 12077700"/>
                  <a:gd name="connsiteY86" fmla="*/ 190500 h 3340100"/>
                  <a:gd name="connsiteX87" fmla="*/ 10922000 w 12077700"/>
                  <a:gd name="connsiteY87" fmla="*/ 622300 h 3340100"/>
                  <a:gd name="connsiteX88" fmla="*/ 11125200 w 12077700"/>
                  <a:gd name="connsiteY88" fmla="*/ 2959100 h 3340100"/>
                  <a:gd name="connsiteX89" fmla="*/ 11252200 w 12077700"/>
                  <a:gd name="connsiteY89" fmla="*/ 2006600 h 3340100"/>
                  <a:gd name="connsiteX90" fmla="*/ 11366500 w 12077700"/>
                  <a:gd name="connsiteY90" fmla="*/ 1803400 h 3340100"/>
                  <a:gd name="connsiteX91" fmla="*/ 11417300 w 12077700"/>
                  <a:gd name="connsiteY91" fmla="*/ 1854200 h 3340100"/>
                  <a:gd name="connsiteX92" fmla="*/ 11455400 w 12077700"/>
                  <a:gd name="connsiteY92" fmla="*/ 1143000 h 3340100"/>
                  <a:gd name="connsiteX93" fmla="*/ 11557000 w 12077700"/>
                  <a:gd name="connsiteY93" fmla="*/ 1282700 h 3340100"/>
                  <a:gd name="connsiteX94" fmla="*/ 11684000 w 12077700"/>
                  <a:gd name="connsiteY94" fmla="*/ 2552700 h 3340100"/>
                  <a:gd name="connsiteX95" fmla="*/ 11798300 w 12077700"/>
                  <a:gd name="connsiteY95" fmla="*/ 2273300 h 3340100"/>
                  <a:gd name="connsiteX96" fmla="*/ 11861800 w 12077700"/>
                  <a:gd name="connsiteY96" fmla="*/ 2616200 h 3340100"/>
                  <a:gd name="connsiteX97" fmla="*/ 12077700 w 12077700"/>
                  <a:gd name="connsiteY97" fmla="*/ 1612900 h 3340100"/>
                  <a:gd name="connsiteX0" fmla="*/ 0 w 11417300"/>
                  <a:gd name="connsiteY0" fmla="*/ 787400 h 3340100"/>
                  <a:gd name="connsiteX1" fmla="*/ 177800 w 11417300"/>
                  <a:gd name="connsiteY1" fmla="*/ 2527300 h 3340100"/>
                  <a:gd name="connsiteX2" fmla="*/ 304800 w 11417300"/>
                  <a:gd name="connsiteY2" fmla="*/ 1270000 h 3340100"/>
                  <a:gd name="connsiteX3" fmla="*/ 393700 w 11417300"/>
                  <a:gd name="connsiteY3" fmla="*/ 1447800 h 3340100"/>
                  <a:gd name="connsiteX4" fmla="*/ 457200 w 11417300"/>
                  <a:gd name="connsiteY4" fmla="*/ 2120900 h 3340100"/>
                  <a:gd name="connsiteX5" fmla="*/ 546100 w 11417300"/>
                  <a:gd name="connsiteY5" fmla="*/ 1968500 h 3340100"/>
                  <a:gd name="connsiteX6" fmla="*/ 571500 w 11417300"/>
                  <a:gd name="connsiteY6" fmla="*/ 1803400 h 3340100"/>
                  <a:gd name="connsiteX7" fmla="*/ 736600 w 11417300"/>
                  <a:gd name="connsiteY7" fmla="*/ 2844800 h 3340100"/>
                  <a:gd name="connsiteX8" fmla="*/ 838200 w 11417300"/>
                  <a:gd name="connsiteY8" fmla="*/ 2235200 h 3340100"/>
                  <a:gd name="connsiteX9" fmla="*/ 977900 w 11417300"/>
                  <a:gd name="connsiteY9" fmla="*/ 2959100 h 3340100"/>
                  <a:gd name="connsiteX10" fmla="*/ 1181100 w 11417300"/>
                  <a:gd name="connsiteY10" fmla="*/ 1612900 h 3340100"/>
                  <a:gd name="connsiteX11" fmla="*/ 1308100 w 11417300"/>
                  <a:gd name="connsiteY11" fmla="*/ 2133600 h 3340100"/>
                  <a:gd name="connsiteX12" fmla="*/ 1409700 w 11417300"/>
                  <a:gd name="connsiteY12" fmla="*/ 2209800 h 3340100"/>
                  <a:gd name="connsiteX13" fmla="*/ 1549400 w 11417300"/>
                  <a:gd name="connsiteY13" fmla="*/ 1028700 h 3340100"/>
                  <a:gd name="connsiteX14" fmla="*/ 1612900 w 11417300"/>
                  <a:gd name="connsiteY14" fmla="*/ 558800 h 3340100"/>
                  <a:gd name="connsiteX15" fmla="*/ 1778000 w 11417300"/>
                  <a:gd name="connsiteY15" fmla="*/ 1244600 h 3340100"/>
                  <a:gd name="connsiteX16" fmla="*/ 1841500 w 11417300"/>
                  <a:gd name="connsiteY16" fmla="*/ 1790700 h 3340100"/>
                  <a:gd name="connsiteX17" fmla="*/ 2019300 w 11417300"/>
                  <a:gd name="connsiteY17" fmla="*/ 2857500 h 3340100"/>
                  <a:gd name="connsiteX18" fmla="*/ 2146300 w 11417300"/>
                  <a:gd name="connsiteY18" fmla="*/ 1612900 h 3340100"/>
                  <a:gd name="connsiteX19" fmla="*/ 2387600 w 11417300"/>
                  <a:gd name="connsiteY19" fmla="*/ 1231900 h 3340100"/>
                  <a:gd name="connsiteX20" fmla="*/ 2451100 w 11417300"/>
                  <a:gd name="connsiteY20" fmla="*/ 1701800 h 3340100"/>
                  <a:gd name="connsiteX21" fmla="*/ 2590800 w 11417300"/>
                  <a:gd name="connsiteY21" fmla="*/ 2527300 h 3340100"/>
                  <a:gd name="connsiteX22" fmla="*/ 2705100 w 11417300"/>
                  <a:gd name="connsiteY22" fmla="*/ 2108200 h 3340100"/>
                  <a:gd name="connsiteX23" fmla="*/ 2971800 w 11417300"/>
                  <a:gd name="connsiteY23" fmla="*/ 965200 h 3340100"/>
                  <a:gd name="connsiteX24" fmla="*/ 3111500 w 11417300"/>
                  <a:gd name="connsiteY24" fmla="*/ 2413000 h 3340100"/>
                  <a:gd name="connsiteX25" fmla="*/ 3289300 w 11417300"/>
                  <a:gd name="connsiteY25" fmla="*/ 2057400 h 3340100"/>
                  <a:gd name="connsiteX26" fmla="*/ 3403600 w 11417300"/>
                  <a:gd name="connsiteY26" fmla="*/ 2578100 h 3340100"/>
                  <a:gd name="connsiteX27" fmla="*/ 3492500 w 11417300"/>
                  <a:gd name="connsiteY27" fmla="*/ 2298700 h 3340100"/>
                  <a:gd name="connsiteX28" fmla="*/ 3568700 w 11417300"/>
                  <a:gd name="connsiteY28" fmla="*/ 2286000 h 3340100"/>
                  <a:gd name="connsiteX29" fmla="*/ 3644900 w 11417300"/>
                  <a:gd name="connsiteY29" fmla="*/ 2540000 h 3340100"/>
                  <a:gd name="connsiteX30" fmla="*/ 3797300 w 11417300"/>
                  <a:gd name="connsiteY30" fmla="*/ 1905000 h 3340100"/>
                  <a:gd name="connsiteX31" fmla="*/ 3975100 w 11417300"/>
                  <a:gd name="connsiteY31" fmla="*/ 2451100 h 3340100"/>
                  <a:gd name="connsiteX32" fmla="*/ 4038600 w 11417300"/>
                  <a:gd name="connsiteY32" fmla="*/ 2247900 h 3340100"/>
                  <a:gd name="connsiteX33" fmla="*/ 4178300 w 11417300"/>
                  <a:gd name="connsiteY33" fmla="*/ 190500 h 3340100"/>
                  <a:gd name="connsiteX34" fmla="*/ 4241800 w 11417300"/>
                  <a:gd name="connsiteY34" fmla="*/ 0 h 3340100"/>
                  <a:gd name="connsiteX35" fmla="*/ 4368800 w 11417300"/>
                  <a:gd name="connsiteY35" fmla="*/ 292100 h 3340100"/>
                  <a:gd name="connsiteX36" fmla="*/ 4521200 w 11417300"/>
                  <a:gd name="connsiteY36" fmla="*/ 1663700 h 3340100"/>
                  <a:gd name="connsiteX37" fmla="*/ 4635500 w 11417300"/>
                  <a:gd name="connsiteY37" fmla="*/ 3340100 h 3340100"/>
                  <a:gd name="connsiteX38" fmla="*/ 4902200 w 11417300"/>
                  <a:gd name="connsiteY38" fmla="*/ 1371600 h 3340100"/>
                  <a:gd name="connsiteX39" fmla="*/ 4991100 w 11417300"/>
                  <a:gd name="connsiteY39" fmla="*/ 1397000 h 3340100"/>
                  <a:gd name="connsiteX40" fmla="*/ 5029200 w 11417300"/>
                  <a:gd name="connsiteY40" fmla="*/ 952500 h 3340100"/>
                  <a:gd name="connsiteX41" fmla="*/ 5181600 w 11417300"/>
                  <a:gd name="connsiteY41" fmla="*/ 2476500 h 3340100"/>
                  <a:gd name="connsiteX42" fmla="*/ 5270500 w 11417300"/>
                  <a:gd name="connsiteY42" fmla="*/ 2222500 h 3340100"/>
                  <a:gd name="connsiteX43" fmla="*/ 5372100 w 11417300"/>
                  <a:gd name="connsiteY43" fmla="*/ 2057400 h 3340100"/>
                  <a:gd name="connsiteX44" fmla="*/ 5461000 w 11417300"/>
                  <a:gd name="connsiteY44" fmla="*/ 2120900 h 3340100"/>
                  <a:gd name="connsiteX45" fmla="*/ 5613400 w 11417300"/>
                  <a:gd name="connsiteY45" fmla="*/ 1435100 h 3340100"/>
                  <a:gd name="connsiteX46" fmla="*/ 5791200 w 11417300"/>
                  <a:gd name="connsiteY46" fmla="*/ 2501900 h 3340100"/>
                  <a:gd name="connsiteX47" fmla="*/ 5867400 w 11417300"/>
                  <a:gd name="connsiteY47" fmla="*/ 2235200 h 3340100"/>
                  <a:gd name="connsiteX48" fmla="*/ 5969000 w 11417300"/>
                  <a:gd name="connsiteY48" fmla="*/ 2349500 h 3340100"/>
                  <a:gd name="connsiteX49" fmla="*/ 6121400 w 11417300"/>
                  <a:gd name="connsiteY49" fmla="*/ 1676400 h 3340100"/>
                  <a:gd name="connsiteX50" fmla="*/ 6273800 w 11417300"/>
                  <a:gd name="connsiteY50" fmla="*/ 2171700 h 3340100"/>
                  <a:gd name="connsiteX51" fmla="*/ 6337300 w 11417300"/>
                  <a:gd name="connsiteY51" fmla="*/ 1955800 h 3340100"/>
                  <a:gd name="connsiteX52" fmla="*/ 6413500 w 11417300"/>
                  <a:gd name="connsiteY52" fmla="*/ 1943100 h 3340100"/>
                  <a:gd name="connsiteX53" fmla="*/ 6527800 w 11417300"/>
                  <a:gd name="connsiteY53" fmla="*/ 2628900 h 3340100"/>
                  <a:gd name="connsiteX54" fmla="*/ 6667500 w 11417300"/>
                  <a:gd name="connsiteY54" fmla="*/ 2641600 h 3340100"/>
                  <a:gd name="connsiteX55" fmla="*/ 6705600 w 11417300"/>
                  <a:gd name="connsiteY55" fmla="*/ 2540000 h 3340100"/>
                  <a:gd name="connsiteX56" fmla="*/ 6743700 w 11417300"/>
                  <a:gd name="connsiteY56" fmla="*/ 2692400 h 3340100"/>
                  <a:gd name="connsiteX57" fmla="*/ 6845300 w 11417300"/>
                  <a:gd name="connsiteY57" fmla="*/ 2806700 h 3340100"/>
                  <a:gd name="connsiteX58" fmla="*/ 7048500 w 11417300"/>
                  <a:gd name="connsiteY58" fmla="*/ 279400 h 3340100"/>
                  <a:gd name="connsiteX59" fmla="*/ 7150100 w 11417300"/>
                  <a:gd name="connsiteY59" fmla="*/ 330200 h 3340100"/>
                  <a:gd name="connsiteX60" fmla="*/ 7239000 w 11417300"/>
                  <a:gd name="connsiteY60" fmla="*/ 952500 h 3340100"/>
                  <a:gd name="connsiteX61" fmla="*/ 7480300 w 11417300"/>
                  <a:gd name="connsiteY61" fmla="*/ 2692400 h 3340100"/>
                  <a:gd name="connsiteX62" fmla="*/ 7632700 w 11417300"/>
                  <a:gd name="connsiteY62" fmla="*/ 1612900 h 3340100"/>
                  <a:gd name="connsiteX63" fmla="*/ 7721600 w 11417300"/>
                  <a:gd name="connsiteY63" fmla="*/ 2082800 h 3340100"/>
                  <a:gd name="connsiteX64" fmla="*/ 7823200 w 11417300"/>
                  <a:gd name="connsiteY64" fmla="*/ 1689100 h 3340100"/>
                  <a:gd name="connsiteX65" fmla="*/ 7874000 w 11417300"/>
                  <a:gd name="connsiteY65" fmla="*/ 1257300 h 3340100"/>
                  <a:gd name="connsiteX66" fmla="*/ 7937500 w 11417300"/>
                  <a:gd name="connsiteY66" fmla="*/ 2197100 h 3340100"/>
                  <a:gd name="connsiteX67" fmla="*/ 8051800 w 11417300"/>
                  <a:gd name="connsiteY67" fmla="*/ 2527300 h 3340100"/>
                  <a:gd name="connsiteX68" fmla="*/ 8140700 w 11417300"/>
                  <a:gd name="connsiteY68" fmla="*/ 1968500 h 3340100"/>
                  <a:gd name="connsiteX69" fmla="*/ 8267700 w 11417300"/>
                  <a:gd name="connsiteY69" fmla="*/ 2146300 h 3340100"/>
                  <a:gd name="connsiteX70" fmla="*/ 8420100 w 11417300"/>
                  <a:gd name="connsiteY70" fmla="*/ 1257300 h 3340100"/>
                  <a:gd name="connsiteX71" fmla="*/ 8559800 w 11417300"/>
                  <a:gd name="connsiteY71" fmla="*/ 2171700 h 3340100"/>
                  <a:gd name="connsiteX72" fmla="*/ 8610600 w 11417300"/>
                  <a:gd name="connsiteY72" fmla="*/ 2044700 h 3340100"/>
                  <a:gd name="connsiteX73" fmla="*/ 8648700 w 11417300"/>
                  <a:gd name="connsiteY73" fmla="*/ 2171700 h 3340100"/>
                  <a:gd name="connsiteX74" fmla="*/ 8686800 w 11417300"/>
                  <a:gd name="connsiteY74" fmla="*/ 2032000 h 3340100"/>
                  <a:gd name="connsiteX75" fmla="*/ 8839200 w 11417300"/>
                  <a:gd name="connsiteY75" fmla="*/ 1317172 h 3340100"/>
                  <a:gd name="connsiteX76" fmla="*/ 8975030 w 11417300"/>
                  <a:gd name="connsiteY76" fmla="*/ 1210128 h 3340100"/>
                  <a:gd name="connsiteX77" fmla="*/ 9004300 w 11417300"/>
                  <a:gd name="connsiteY77" fmla="*/ 2159000 h 3340100"/>
                  <a:gd name="connsiteX78" fmla="*/ 9055100 w 11417300"/>
                  <a:gd name="connsiteY78" fmla="*/ 2362200 h 3340100"/>
                  <a:gd name="connsiteX79" fmla="*/ 9144000 w 11417300"/>
                  <a:gd name="connsiteY79" fmla="*/ 2184400 h 3340100"/>
                  <a:gd name="connsiteX80" fmla="*/ 9245600 w 11417300"/>
                  <a:gd name="connsiteY80" fmla="*/ 1917700 h 3340100"/>
                  <a:gd name="connsiteX81" fmla="*/ 9410700 w 11417300"/>
                  <a:gd name="connsiteY81" fmla="*/ 2184400 h 3340100"/>
                  <a:gd name="connsiteX82" fmla="*/ 9563100 w 11417300"/>
                  <a:gd name="connsiteY82" fmla="*/ 2336800 h 3340100"/>
                  <a:gd name="connsiteX83" fmla="*/ 9791700 w 11417300"/>
                  <a:gd name="connsiteY83" fmla="*/ 2603500 h 3340100"/>
                  <a:gd name="connsiteX84" fmla="*/ 10007600 w 11417300"/>
                  <a:gd name="connsiteY84" fmla="*/ 812800 h 3340100"/>
                  <a:gd name="connsiteX85" fmla="*/ 10175457 w 11417300"/>
                  <a:gd name="connsiteY85" fmla="*/ 190500 h 3340100"/>
                  <a:gd name="connsiteX86" fmla="*/ 10261600 w 11417300"/>
                  <a:gd name="connsiteY86" fmla="*/ 622300 h 3340100"/>
                  <a:gd name="connsiteX87" fmla="*/ 10464800 w 11417300"/>
                  <a:gd name="connsiteY87" fmla="*/ 2959100 h 3340100"/>
                  <a:gd name="connsiteX88" fmla="*/ 10591800 w 11417300"/>
                  <a:gd name="connsiteY88" fmla="*/ 2006600 h 3340100"/>
                  <a:gd name="connsiteX89" fmla="*/ 10706100 w 11417300"/>
                  <a:gd name="connsiteY89" fmla="*/ 1803400 h 3340100"/>
                  <a:gd name="connsiteX90" fmla="*/ 10756900 w 11417300"/>
                  <a:gd name="connsiteY90" fmla="*/ 1854200 h 3340100"/>
                  <a:gd name="connsiteX91" fmla="*/ 10795000 w 11417300"/>
                  <a:gd name="connsiteY91" fmla="*/ 1143000 h 3340100"/>
                  <a:gd name="connsiteX92" fmla="*/ 10896600 w 11417300"/>
                  <a:gd name="connsiteY92" fmla="*/ 1282700 h 3340100"/>
                  <a:gd name="connsiteX93" fmla="*/ 11023600 w 11417300"/>
                  <a:gd name="connsiteY93" fmla="*/ 2552700 h 3340100"/>
                  <a:gd name="connsiteX94" fmla="*/ 11137900 w 11417300"/>
                  <a:gd name="connsiteY94" fmla="*/ 2273300 h 3340100"/>
                  <a:gd name="connsiteX95" fmla="*/ 11201400 w 11417300"/>
                  <a:gd name="connsiteY95" fmla="*/ 2616200 h 3340100"/>
                  <a:gd name="connsiteX96" fmla="*/ 11417300 w 11417300"/>
                  <a:gd name="connsiteY96" fmla="*/ 1612900 h 3340100"/>
                  <a:gd name="connsiteX0" fmla="*/ 0 w 11239500"/>
                  <a:gd name="connsiteY0" fmla="*/ 2527300 h 3340100"/>
                  <a:gd name="connsiteX1" fmla="*/ 127000 w 11239500"/>
                  <a:gd name="connsiteY1" fmla="*/ 1270000 h 3340100"/>
                  <a:gd name="connsiteX2" fmla="*/ 215900 w 11239500"/>
                  <a:gd name="connsiteY2" fmla="*/ 1447800 h 3340100"/>
                  <a:gd name="connsiteX3" fmla="*/ 279400 w 11239500"/>
                  <a:gd name="connsiteY3" fmla="*/ 2120900 h 3340100"/>
                  <a:gd name="connsiteX4" fmla="*/ 368300 w 11239500"/>
                  <a:gd name="connsiteY4" fmla="*/ 1968500 h 3340100"/>
                  <a:gd name="connsiteX5" fmla="*/ 393700 w 11239500"/>
                  <a:gd name="connsiteY5" fmla="*/ 1803400 h 3340100"/>
                  <a:gd name="connsiteX6" fmla="*/ 558800 w 11239500"/>
                  <a:gd name="connsiteY6" fmla="*/ 2844800 h 3340100"/>
                  <a:gd name="connsiteX7" fmla="*/ 660400 w 11239500"/>
                  <a:gd name="connsiteY7" fmla="*/ 2235200 h 3340100"/>
                  <a:gd name="connsiteX8" fmla="*/ 800100 w 11239500"/>
                  <a:gd name="connsiteY8" fmla="*/ 2959100 h 3340100"/>
                  <a:gd name="connsiteX9" fmla="*/ 1003300 w 11239500"/>
                  <a:gd name="connsiteY9" fmla="*/ 1612900 h 3340100"/>
                  <a:gd name="connsiteX10" fmla="*/ 1130300 w 11239500"/>
                  <a:gd name="connsiteY10" fmla="*/ 2133600 h 3340100"/>
                  <a:gd name="connsiteX11" fmla="*/ 1231900 w 11239500"/>
                  <a:gd name="connsiteY11" fmla="*/ 2209800 h 3340100"/>
                  <a:gd name="connsiteX12" fmla="*/ 1371600 w 11239500"/>
                  <a:gd name="connsiteY12" fmla="*/ 1028700 h 3340100"/>
                  <a:gd name="connsiteX13" fmla="*/ 1435100 w 11239500"/>
                  <a:gd name="connsiteY13" fmla="*/ 558800 h 3340100"/>
                  <a:gd name="connsiteX14" fmla="*/ 1600200 w 11239500"/>
                  <a:gd name="connsiteY14" fmla="*/ 1244600 h 3340100"/>
                  <a:gd name="connsiteX15" fmla="*/ 1663700 w 11239500"/>
                  <a:gd name="connsiteY15" fmla="*/ 1790700 h 3340100"/>
                  <a:gd name="connsiteX16" fmla="*/ 1841500 w 11239500"/>
                  <a:gd name="connsiteY16" fmla="*/ 2857500 h 3340100"/>
                  <a:gd name="connsiteX17" fmla="*/ 1968500 w 11239500"/>
                  <a:gd name="connsiteY17" fmla="*/ 1612900 h 3340100"/>
                  <a:gd name="connsiteX18" fmla="*/ 2209800 w 11239500"/>
                  <a:gd name="connsiteY18" fmla="*/ 1231900 h 3340100"/>
                  <a:gd name="connsiteX19" fmla="*/ 2273300 w 11239500"/>
                  <a:gd name="connsiteY19" fmla="*/ 1701800 h 3340100"/>
                  <a:gd name="connsiteX20" fmla="*/ 2413000 w 11239500"/>
                  <a:gd name="connsiteY20" fmla="*/ 2527300 h 3340100"/>
                  <a:gd name="connsiteX21" fmla="*/ 2527300 w 11239500"/>
                  <a:gd name="connsiteY21" fmla="*/ 2108200 h 3340100"/>
                  <a:gd name="connsiteX22" fmla="*/ 2794000 w 11239500"/>
                  <a:gd name="connsiteY22" fmla="*/ 965200 h 3340100"/>
                  <a:gd name="connsiteX23" fmla="*/ 2933700 w 11239500"/>
                  <a:gd name="connsiteY23" fmla="*/ 2413000 h 3340100"/>
                  <a:gd name="connsiteX24" fmla="*/ 3111500 w 11239500"/>
                  <a:gd name="connsiteY24" fmla="*/ 2057400 h 3340100"/>
                  <a:gd name="connsiteX25" fmla="*/ 3225800 w 11239500"/>
                  <a:gd name="connsiteY25" fmla="*/ 2578100 h 3340100"/>
                  <a:gd name="connsiteX26" fmla="*/ 3314700 w 11239500"/>
                  <a:gd name="connsiteY26" fmla="*/ 2298700 h 3340100"/>
                  <a:gd name="connsiteX27" fmla="*/ 3390900 w 11239500"/>
                  <a:gd name="connsiteY27" fmla="*/ 2286000 h 3340100"/>
                  <a:gd name="connsiteX28" fmla="*/ 3467100 w 11239500"/>
                  <a:gd name="connsiteY28" fmla="*/ 2540000 h 3340100"/>
                  <a:gd name="connsiteX29" fmla="*/ 3619500 w 11239500"/>
                  <a:gd name="connsiteY29" fmla="*/ 1905000 h 3340100"/>
                  <a:gd name="connsiteX30" fmla="*/ 3797300 w 11239500"/>
                  <a:gd name="connsiteY30" fmla="*/ 2451100 h 3340100"/>
                  <a:gd name="connsiteX31" fmla="*/ 3860800 w 11239500"/>
                  <a:gd name="connsiteY31" fmla="*/ 2247900 h 3340100"/>
                  <a:gd name="connsiteX32" fmla="*/ 4000500 w 11239500"/>
                  <a:gd name="connsiteY32" fmla="*/ 190500 h 3340100"/>
                  <a:gd name="connsiteX33" fmla="*/ 4064000 w 11239500"/>
                  <a:gd name="connsiteY33" fmla="*/ 0 h 3340100"/>
                  <a:gd name="connsiteX34" fmla="*/ 4191000 w 11239500"/>
                  <a:gd name="connsiteY34" fmla="*/ 292100 h 3340100"/>
                  <a:gd name="connsiteX35" fmla="*/ 4343400 w 11239500"/>
                  <a:gd name="connsiteY35" fmla="*/ 1663700 h 3340100"/>
                  <a:gd name="connsiteX36" fmla="*/ 4457700 w 11239500"/>
                  <a:gd name="connsiteY36" fmla="*/ 3340100 h 3340100"/>
                  <a:gd name="connsiteX37" fmla="*/ 4724400 w 11239500"/>
                  <a:gd name="connsiteY37" fmla="*/ 1371600 h 3340100"/>
                  <a:gd name="connsiteX38" fmla="*/ 4813300 w 11239500"/>
                  <a:gd name="connsiteY38" fmla="*/ 1397000 h 3340100"/>
                  <a:gd name="connsiteX39" fmla="*/ 4851400 w 11239500"/>
                  <a:gd name="connsiteY39" fmla="*/ 952500 h 3340100"/>
                  <a:gd name="connsiteX40" fmla="*/ 5003800 w 11239500"/>
                  <a:gd name="connsiteY40" fmla="*/ 2476500 h 3340100"/>
                  <a:gd name="connsiteX41" fmla="*/ 5092700 w 11239500"/>
                  <a:gd name="connsiteY41" fmla="*/ 2222500 h 3340100"/>
                  <a:gd name="connsiteX42" fmla="*/ 5194300 w 11239500"/>
                  <a:gd name="connsiteY42" fmla="*/ 2057400 h 3340100"/>
                  <a:gd name="connsiteX43" fmla="*/ 5283200 w 11239500"/>
                  <a:gd name="connsiteY43" fmla="*/ 2120900 h 3340100"/>
                  <a:gd name="connsiteX44" fmla="*/ 5435600 w 11239500"/>
                  <a:gd name="connsiteY44" fmla="*/ 1435100 h 3340100"/>
                  <a:gd name="connsiteX45" fmla="*/ 5613400 w 11239500"/>
                  <a:gd name="connsiteY45" fmla="*/ 2501900 h 3340100"/>
                  <a:gd name="connsiteX46" fmla="*/ 5689600 w 11239500"/>
                  <a:gd name="connsiteY46" fmla="*/ 2235200 h 3340100"/>
                  <a:gd name="connsiteX47" fmla="*/ 5791200 w 11239500"/>
                  <a:gd name="connsiteY47" fmla="*/ 2349500 h 3340100"/>
                  <a:gd name="connsiteX48" fmla="*/ 5943600 w 11239500"/>
                  <a:gd name="connsiteY48" fmla="*/ 1676400 h 3340100"/>
                  <a:gd name="connsiteX49" fmla="*/ 6096000 w 11239500"/>
                  <a:gd name="connsiteY49" fmla="*/ 2171700 h 3340100"/>
                  <a:gd name="connsiteX50" fmla="*/ 6159500 w 11239500"/>
                  <a:gd name="connsiteY50" fmla="*/ 1955800 h 3340100"/>
                  <a:gd name="connsiteX51" fmla="*/ 6235700 w 11239500"/>
                  <a:gd name="connsiteY51" fmla="*/ 1943100 h 3340100"/>
                  <a:gd name="connsiteX52" fmla="*/ 6350000 w 11239500"/>
                  <a:gd name="connsiteY52" fmla="*/ 2628900 h 3340100"/>
                  <a:gd name="connsiteX53" fmla="*/ 6489700 w 11239500"/>
                  <a:gd name="connsiteY53" fmla="*/ 2641600 h 3340100"/>
                  <a:gd name="connsiteX54" fmla="*/ 6527800 w 11239500"/>
                  <a:gd name="connsiteY54" fmla="*/ 2540000 h 3340100"/>
                  <a:gd name="connsiteX55" fmla="*/ 6565900 w 11239500"/>
                  <a:gd name="connsiteY55" fmla="*/ 2692400 h 3340100"/>
                  <a:gd name="connsiteX56" fmla="*/ 6667500 w 11239500"/>
                  <a:gd name="connsiteY56" fmla="*/ 2806700 h 3340100"/>
                  <a:gd name="connsiteX57" fmla="*/ 6870700 w 11239500"/>
                  <a:gd name="connsiteY57" fmla="*/ 279400 h 3340100"/>
                  <a:gd name="connsiteX58" fmla="*/ 6972300 w 11239500"/>
                  <a:gd name="connsiteY58" fmla="*/ 330200 h 3340100"/>
                  <a:gd name="connsiteX59" fmla="*/ 7061200 w 11239500"/>
                  <a:gd name="connsiteY59" fmla="*/ 952500 h 3340100"/>
                  <a:gd name="connsiteX60" fmla="*/ 7302500 w 11239500"/>
                  <a:gd name="connsiteY60" fmla="*/ 2692400 h 3340100"/>
                  <a:gd name="connsiteX61" fmla="*/ 7454900 w 11239500"/>
                  <a:gd name="connsiteY61" fmla="*/ 1612900 h 3340100"/>
                  <a:gd name="connsiteX62" fmla="*/ 7543800 w 11239500"/>
                  <a:gd name="connsiteY62" fmla="*/ 2082800 h 3340100"/>
                  <a:gd name="connsiteX63" fmla="*/ 7645400 w 11239500"/>
                  <a:gd name="connsiteY63" fmla="*/ 1689100 h 3340100"/>
                  <a:gd name="connsiteX64" fmla="*/ 7696200 w 11239500"/>
                  <a:gd name="connsiteY64" fmla="*/ 1257300 h 3340100"/>
                  <a:gd name="connsiteX65" fmla="*/ 7759700 w 11239500"/>
                  <a:gd name="connsiteY65" fmla="*/ 2197100 h 3340100"/>
                  <a:gd name="connsiteX66" fmla="*/ 7874000 w 11239500"/>
                  <a:gd name="connsiteY66" fmla="*/ 2527300 h 3340100"/>
                  <a:gd name="connsiteX67" fmla="*/ 7962900 w 11239500"/>
                  <a:gd name="connsiteY67" fmla="*/ 1968500 h 3340100"/>
                  <a:gd name="connsiteX68" fmla="*/ 8089900 w 11239500"/>
                  <a:gd name="connsiteY68" fmla="*/ 2146300 h 3340100"/>
                  <a:gd name="connsiteX69" fmla="*/ 8242300 w 11239500"/>
                  <a:gd name="connsiteY69" fmla="*/ 1257300 h 3340100"/>
                  <a:gd name="connsiteX70" fmla="*/ 8382000 w 11239500"/>
                  <a:gd name="connsiteY70" fmla="*/ 2171700 h 3340100"/>
                  <a:gd name="connsiteX71" fmla="*/ 8432800 w 11239500"/>
                  <a:gd name="connsiteY71" fmla="*/ 2044700 h 3340100"/>
                  <a:gd name="connsiteX72" fmla="*/ 8470900 w 11239500"/>
                  <a:gd name="connsiteY72" fmla="*/ 2171700 h 3340100"/>
                  <a:gd name="connsiteX73" fmla="*/ 8509000 w 11239500"/>
                  <a:gd name="connsiteY73" fmla="*/ 2032000 h 3340100"/>
                  <a:gd name="connsiteX74" fmla="*/ 8661400 w 11239500"/>
                  <a:gd name="connsiteY74" fmla="*/ 1317172 h 3340100"/>
                  <a:gd name="connsiteX75" fmla="*/ 8797230 w 11239500"/>
                  <a:gd name="connsiteY75" fmla="*/ 1210128 h 3340100"/>
                  <a:gd name="connsiteX76" fmla="*/ 8826500 w 11239500"/>
                  <a:gd name="connsiteY76" fmla="*/ 2159000 h 3340100"/>
                  <a:gd name="connsiteX77" fmla="*/ 8877300 w 11239500"/>
                  <a:gd name="connsiteY77" fmla="*/ 2362200 h 3340100"/>
                  <a:gd name="connsiteX78" fmla="*/ 8966200 w 11239500"/>
                  <a:gd name="connsiteY78" fmla="*/ 2184400 h 3340100"/>
                  <a:gd name="connsiteX79" fmla="*/ 9067800 w 11239500"/>
                  <a:gd name="connsiteY79" fmla="*/ 1917700 h 3340100"/>
                  <a:gd name="connsiteX80" fmla="*/ 9232900 w 11239500"/>
                  <a:gd name="connsiteY80" fmla="*/ 2184400 h 3340100"/>
                  <a:gd name="connsiteX81" fmla="*/ 9385300 w 11239500"/>
                  <a:gd name="connsiteY81" fmla="*/ 2336800 h 3340100"/>
                  <a:gd name="connsiteX82" fmla="*/ 9613900 w 11239500"/>
                  <a:gd name="connsiteY82" fmla="*/ 2603500 h 3340100"/>
                  <a:gd name="connsiteX83" fmla="*/ 9829800 w 11239500"/>
                  <a:gd name="connsiteY83" fmla="*/ 812800 h 3340100"/>
                  <a:gd name="connsiteX84" fmla="*/ 9997657 w 11239500"/>
                  <a:gd name="connsiteY84" fmla="*/ 190500 h 3340100"/>
                  <a:gd name="connsiteX85" fmla="*/ 10083800 w 11239500"/>
                  <a:gd name="connsiteY85" fmla="*/ 622300 h 3340100"/>
                  <a:gd name="connsiteX86" fmla="*/ 10287000 w 11239500"/>
                  <a:gd name="connsiteY86" fmla="*/ 2959100 h 3340100"/>
                  <a:gd name="connsiteX87" fmla="*/ 10414000 w 11239500"/>
                  <a:gd name="connsiteY87" fmla="*/ 2006600 h 3340100"/>
                  <a:gd name="connsiteX88" fmla="*/ 10528300 w 11239500"/>
                  <a:gd name="connsiteY88" fmla="*/ 1803400 h 3340100"/>
                  <a:gd name="connsiteX89" fmla="*/ 10579100 w 11239500"/>
                  <a:gd name="connsiteY89" fmla="*/ 1854200 h 3340100"/>
                  <a:gd name="connsiteX90" fmla="*/ 10617200 w 11239500"/>
                  <a:gd name="connsiteY90" fmla="*/ 1143000 h 3340100"/>
                  <a:gd name="connsiteX91" fmla="*/ 10718800 w 11239500"/>
                  <a:gd name="connsiteY91" fmla="*/ 1282700 h 3340100"/>
                  <a:gd name="connsiteX92" fmla="*/ 10845800 w 11239500"/>
                  <a:gd name="connsiteY92" fmla="*/ 2552700 h 3340100"/>
                  <a:gd name="connsiteX93" fmla="*/ 10960100 w 11239500"/>
                  <a:gd name="connsiteY93" fmla="*/ 2273300 h 3340100"/>
                  <a:gd name="connsiteX94" fmla="*/ 11023600 w 11239500"/>
                  <a:gd name="connsiteY94" fmla="*/ 2616200 h 3340100"/>
                  <a:gd name="connsiteX95" fmla="*/ 11239500 w 11239500"/>
                  <a:gd name="connsiteY95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670230 w 11112500"/>
                  <a:gd name="connsiteY74" fmla="*/ 1210128 h 3340100"/>
                  <a:gd name="connsiteX75" fmla="*/ 8699500 w 11112500"/>
                  <a:gd name="connsiteY75" fmla="*/ 2159000 h 3340100"/>
                  <a:gd name="connsiteX76" fmla="*/ 8750300 w 11112500"/>
                  <a:gd name="connsiteY76" fmla="*/ 2362200 h 3340100"/>
                  <a:gd name="connsiteX77" fmla="*/ 8839200 w 11112500"/>
                  <a:gd name="connsiteY77" fmla="*/ 2184400 h 3340100"/>
                  <a:gd name="connsiteX78" fmla="*/ 8940800 w 11112500"/>
                  <a:gd name="connsiteY78" fmla="*/ 1917700 h 3340100"/>
                  <a:gd name="connsiteX79" fmla="*/ 9105900 w 11112500"/>
                  <a:gd name="connsiteY79" fmla="*/ 2184400 h 3340100"/>
                  <a:gd name="connsiteX80" fmla="*/ 9258300 w 11112500"/>
                  <a:gd name="connsiteY80" fmla="*/ 2336800 h 3340100"/>
                  <a:gd name="connsiteX81" fmla="*/ 9486900 w 11112500"/>
                  <a:gd name="connsiteY81" fmla="*/ 2603500 h 3340100"/>
                  <a:gd name="connsiteX82" fmla="*/ 9702800 w 11112500"/>
                  <a:gd name="connsiteY82" fmla="*/ 812800 h 3340100"/>
                  <a:gd name="connsiteX83" fmla="*/ 9870657 w 11112500"/>
                  <a:gd name="connsiteY83" fmla="*/ 190500 h 3340100"/>
                  <a:gd name="connsiteX84" fmla="*/ 9956800 w 11112500"/>
                  <a:gd name="connsiteY84" fmla="*/ 622300 h 3340100"/>
                  <a:gd name="connsiteX85" fmla="*/ 10160000 w 11112500"/>
                  <a:gd name="connsiteY85" fmla="*/ 2959100 h 3340100"/>
                  <a:gd name="connsiteX86" fmla="*/ 10287000 w 11112500"/>
                  <a:gd name="connsiteY86" fmla="*/ 2006600 h 3340100"/>
                  <a:gd name="connsiteX87" fmla="*/ 10401300 w 11112500"/>
                  <a:gd name="connsiteY87" fmla="*/ 1803400 h 3340100"/>
                  <a:gd name="connsiteX88" fmla="*/ 10452100 w 11112500"/>
                  <a:gd name="connsiteY88" fmla="*/ 1854200 h 3340100"/>
                  <a:gd name="connsiteX89" fmla="*/ 10490200 w 11112500"/>
                  <a:gd name="connsiteY89" fmla="*/ 1143000 h 3340100"/>
                  <a:gd name="connsiteX90" fmla="*/ 10591800 w 11112500"/>
                  <a:gd name="connsiteY90" fmla="*/ 1282700 h 3340100"/>
                  <a:gd name="connsiteX91" fmla="*/ 10718800 w 11112500"/>
                  <a:gd name="connsiteY91" fmla="*/ 2552700 h 3340100"/>
                  <a:gd name="connsiteX92" fmla="*/ 10833100 w 11112500"/>
                  <a:gd name="connsiteY92" fmla="*/ 2273300 h 3340100"/>
                  <a:gd name="connsiteX93" fmla="*/ 10896600 w 11112500"/>
                  <a:gd name="connsiteY93" fmla="*/ 2616200 h 3340100"/>
                  <a:gd name="connsiteX94" fmla="*/ 11112500 w 11112500"/>
                  <a:gd name="connsiteY94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670230 w 11112500"/>
                  <a:gd name="connsiteY74" fmla="*/ 1210128 h 3340100"/>
                  <a:gd name="connsiteX75" fmla="*/ 8699500 w 11112500"/>
                  <a:gd name="connsiteY75" fmla="*/ 2159000 h 3340100"/>
                  <a:gd name="connsiteX76" fmla="*/ 8750300 w 11112500"/>
                  <a:gd name="connsiteY76" fmla="*/ 2362200 h 3340100"/>
                  <a:gd name="connsiteX77" fmla="*/ 8839200 w 11112500"/>
                  <a:gd name="connsiteY77" fmla="*/ 2184400 h 3340100"/>
                  <a:gd name="connsiteX78" fmla="*/ 9105900 w 11112500"/>
                  <a:gd name="connsiteY78" fmla="*/ 2184400 h 3340100"/>
                  <a:gd name="connsiteX79" fmla="*/ 9258300 w 11112500"/>
                  <a:gd name="connsiteY79" fmla="*/ 2336800 h 3340100"/>
                  <a:gd name="connsiteX80" fmla="*/ 9486900 w 11112500"/>
                  <a:gd name="connsiteY80" fmla="*/ 2603500 h 3340100"/>
                  <a:gd name="connsiteX81" fmla="*/ 9702800 w 11112500"/>
                  <a:gd name="connsiteY81" fmla="*/ 812800 h 3340100"/>
                  <a:gd name="connsiteX82" fmla="*/ 9870657 w 11112500"/>
                  <a:gd name="connsiteY82" fmla="*/ 190500 h 3340100"/>
                  <a:gd name="connsiteX83" fmla="*/ 9956800 w 11112500"/>
                  <a:gd name="connsiteY83" fmla="*/ 622300 h 3340100"/>
                  <a:gd name="connsiteX84" fmla="*/ 10160000 w 11112500"/>
                  <a:gd name="connsiteY84" fmla="*/ 2959100 h 3340100"/>
                  <a:gd name="connsiteX85" fmla="*/ 10287000 w 11112500"/>
                  <a:gd name="connsiteY85" fmla="*/ 2006600 h 3340100"/>
                  <a:gd name="connsiteX86" fmla="*/ 10401300 w 11112500"/>
                  <a:gd name="connsiteY86" fmla="*/ 1803400 h 3340100"/>
                  <a:gd name="connsiteX87" fmla="*/ 10452100 w 11112500"/>
                  <a:gd name="connsiteY87" fmla="*/ 1854200 h 3340100"/>
                  <a:gd name="connsiteX88" fmla="*/ 10490200 w 11112500"/>
                  <a:gd name="connsiteY88" fmla="*/ 1143000 h 3340100"/>
                  <a:gd name="connsiteX89" fmla="*/ 10591800 w 11112500"/>
                  <a:gd name="connsiteY89" fmla="*/ 1282700 h 3340100"/>
                  <a:gd name="connsiteX90" fmla="*/ 10718800 w 11112500"/>
                  <a:gd name="connsiteY90" fmla="*/ 2552700 h 3340100"/>
                  <a:gd name="connsiteX91" fmla="*/ 10833100 w 11112500"/>
                  <a:gd name="connsiteY91" fmla="*/ 2273300 h 3340100"/>
                  <a:gd name="connsiteX92" fmla="*/ 10896600 w 11112500"/>
                  <a:gd name="connsiteY92" fmla="*/ 2616200 h 3340100"/>
                  <a:gd name="connsiteX93" fmla="*/ 11112500 w 11112500"/>
                  <a:gd name="connsiteY93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670230 w 11112500"/>
                  <a:gd name="connsiteY74" fmla="*/ 1210128 h 3340100"/>
                  <a:gd name="connsiteX75" fmla="*/ 8699500 w 11112500"/>
                  <a:gd name="connsiteY75" fmla="*/ 2159000 h 3340100"/>
                  <a:gd name="connsiteX76" fmla="*/ 8750300 w 11112500"/>
                  <a:gd name="connsiteY76" fmla="*/ 2362200 h 3340100"/>
                  <a:gd name="connsiteX77" fmla="*/ 9105900 w 11112500"/>
                  <a:gd name="connsiteY77" fmla="*/ 2184400 h 3340100"/>
                  <a:gd name="connsiteX78" fmla="*/ 9258300 w 11112500"/>
                  <a:gd name="connsiteY78" fmla="*/ 2336800 h 3340100"/>
                  <a:gd name="connsiteX79" fmla="*/ 9486900 w 11112500"/>
                  <a:gd name="connsiteY79" fmla="*/ 2603500 h 3340100"/>
                  <a:gd name="connsiteX80" fmla="*/ 9702800 w 11112500"/>
                  <a:gd name="connsiteY80" fmla="*/ 812800 h 3340100"/>
                  <a:gd name="connsiteX81" fmla="*/ 9870657 w 11112500"/>
                  <a:gd name="connsiteY81" fmla="*/ 190500 h 3340100"/>
                  <a:gd name="connsiteX82" fmla="*/ 9956800 w 11112500"/>
                  <a:gd name="connsiteY82" fmla="*/ 622300 h 3340100"/>
                  <a:gd name="connsiteX83" fmla="*/ 10160000 w 11112500"/>
                  <a:gd name="connsiteY83" fmla="*/ 2959100 h 3340100"/>
                  <a:gd name="connsiteX84" fmla="*/ 10287000 w 11112500"/>
                  <a:gd name="connsiteY84" fmla="*/ 2006600 h 3340100"/>
                  <a:gd name="connsiteX85" fmla="*/ 10401300 w 11112500"/>
                  <a:gd name="connsiteY85" fmla="*/ 1803400 h 3340100"/>
                  <a:gd name="connsiteX86" fmla="*/ 10452100 w 11112500"/>
                  <a:gd name="connsiteY86" fmla="*/ 1854200 h 3340100"/>
                  <a:gd name="connsiteX87" fmla="*/ 10490200 w 11112500"/>
                  <a:gd name="connsiteY87" fmla="*/ 1143000 h 3340100"/>
                  <a:gd name="connsiteX88" fmla="*/ 10591800 w 11112500"/>
                  <a:gd name="connsiteY88" fmla="*/ 1282700 h 3340100"/>
                  <a:gd name="connsiteX89" fmla="*/ 10718800 w 11112500"/>
                  <a:gd name="connsiteY89" fmla="*/ 2552700 h 3340100"/>
                  <a:gd name="connsiteX90" fmla="*/ 10833100 w 11112500"/>
                  <a:gd name="connsiteY90" fmla="*/ 2273300 h 3340100"/>
                  <a:gd name="connsiteX91" fmla="*/ 10896600 w 11112500"/>
                  <a:gd name="connsiteY91" fmla="*/ 2616200 h 3340100"/>
                  <a:gd name="connsiteX92" fmla="*/ 11112500 w 11112500"/>
                  <a:gd name="connsiteY92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670230 w 11112500"/>
                  <a:gd name="connsiteY74" fmla="*/ 1210128 h 3340100"/>
                  <a:gd name="connsiteX75" fmla="*/ 8750300 w 11112500"/>
                  <a:gd name="connsiteY75" fmla="*/ 2362200 h 3340100"/>
                  <a:gd name="connsiteX76" fmla="*/ 9105900 w 11112500"/>
                  <a:gd name="connsiteY76" fmla="*/ 2184400 h 3340100"/>
                  <a:gd name="connsiteX77" fmla="*/ 9258300 w 11112500"/>
                  <a:gd name="connsiteY77" fmla="*/ 2336800 h 3340100"/>
                  <a:gd name="connsiteX78" fmla="*/ 9486900 w 11112500"/>
                  <a:gd name="connsiteY78" fmla="*/ 2603500 h 3340100"/>
                  <a:gd name="connsiteX79" fmla="*/ 9702800 w 11112500"/>
                  <a:gd name="connsiteY79" fmla="*/ 812800 h 3340100"/>
                  <a:gd name="connsiteX80" fmla="*/ 9870657 w 11112500"/>
                  <a:gd name="connsiteY80" fmla="*/ 190500 h 3340100"/>
                  <a:gd name="connsiteX81" fmla="*/ 9956800 w 11112500"/>
                  <a:gd name="connsiteY81" fmla="*/ 622300 h 3340100"/>
                  <a:gd name="connsiteX82" fmla="*/ 10160000 w 11112500"/>
                  <a:gd name="connsiteY82" fmla="*/ 2959100 h 3340100"/>
                  <a:gd name="connsiteX83" fmla="*/ 10287000 w 11112500"/>
                  <a:gd name="connsiteY83" fmla="*/ 2006600 h 3340100"/>
                  <a:gd name="connsiteX84" fmla="*/ 10401300 w 11112500"/>
                  <a:gd name="connsiteY84" fmla="*/ 1803400 h 3340100"/>
                  <a:gd name="connsiteX85" fmla="*/ 10452100 w 11112500"/>
                  <a:gd name="connsiteY85" fmla="*/ 1854200 h 3340100"/>
                  <a:gd name="connsiteX86" fmla="*/ 10490200 w 11112500"/>
                  <a:gd name="connsiteY86" fmla="*/ 1143000 h 3340100"/>
                  <a:gd name="connsiteX87" fmla="*/ 10591800 w 11112500"/>
                  <a:gd name="connsiteY87" fmla="*/ 1282700 h 3340100"/>
                  <a:gd name="connsiteX88" fmla="*/ 10718800 w 11112500"/>
                  <a:gd name="connsiteY88" fmla="*/ 2552700 h 3340100"/>
                  <a:gd name="connsiteX89" fmla="*/ 10833100 w 11112500"/>
                  <a:gd name="connsiteY89" fmla="*/ 2273300 h 3340100"/>
                  <a:gd name="connsiteX90" fmla="*/ 10896600 w 11112500"/>
                  <a:gd name="connsiteY90" fmla="*/ 2616200 h 3340100"/>
                  <a:gd name="connsiteX91" fmla="*/ 11112500 w 11112500"/>
                  <a:gd name="connsiteY91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750300 w 11112500"/>
                  <a:gd name="connsiteY74" fmla="*/ 2362200 h 3340100"/>
                  <a:gd name="connsiteX75" fmla="*/ 9105900 w 11112500"/>
                  <a:gd name="connsiteY75" fmla="*/ 2184400 h 3340100"/>
                  <a:gd name="connsiteX76" fmla="*/ 9258300 w 11112500"/>
                  <a:gd name="connsiteY76" fmla="*/ 2336800 h 3340100"/>
                  <a:gd name="connsiteX77" fmla="*/ 9486900 w 11112500"/>
                  <a:gd name="connsiteY77" fmla="*/ 2603500 h 3340100"/>
                  <a:gd name="connsiteX78" fmla="*/ 9702800 w 11112500"/>
                  <a:gd name="connsiteY78" fmla="*/ 812800 h 3340100"/>
                  <a:gd name="connsiteX79" fmla="*/ 9870657 w 11112500"/>
                  <a:gd name="connsiteY79" fmla="*/ 190500 h 3340100"/>
                  <a:gd name="connsiteX80" fmla="*/ 9956800 w 11112500"/>
                  <a:gd name="connsiteY80" fmla="*/ 622300 h 3340100"/>
                  <a:gd name="connsiteX81" fmla="*/ 10160000 w 11112500"/>
                  <a:gd name="connsiteY81" fmla="*/ 2959100 h 3340100"/>
                  <a:gd name="connsiteX82" fmla="*/ 10287000 w 11112500"/>
                  <a:gd name="connsiteY82" fmla="*/ 2006600 h 3340100"/>
                  <a:gd name="connsiteX83" fmla="*/ 10401300 w 11112500"/>
                  <a:gd name="connsiteY83" fmla="*/ 1803400 h 3340100"/>
                  <a:gd name="connsiteX84" fmla="*/ 10452100 w 11112500"/>
                  <a:gd name="connsiteY84" fmla="*/ 1854200 h 3340100"/>
                  <a:gd name="connsiteX85" fmla="*/ 10490200 w 11112500"/>
                  <a:gd name="connsiteY85" fmla="*/ 1143000 h 3340100"/>
                  <a:gd name="connsiteX86" fmla="*/ 10591800 w 11112500"/>
                  <a:gd name="connsiteY86" fmla="*/ 1282700 h 3340100"/>
                  <a:gd name="connsiteX87" fmla="*/ 10718800 w 11112500"/>
                  <a:gd name="connsiteY87" fmla="*/ 2552700 h 3340100"/>
                  <a:gd name="connsiteX88" fmla="*/ 10833100 w 11112500"/>
                  <a:gd name="connsiteY88" fmla="*/ 2273300 h 3340100"/>
                  <a:gd name="connsiteX89" fmla="*/ 10896600 w 11112500"/>
                  <a:gd name="connsiteY89" fmla="*/ 2616200 h 3340100"/>
                  <a:gd name="connsiteX90" fmla="*/ 11112500 w 11112500"/>
                  <a:gd name="connsiteY90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105900 w 11112500"/>
                  <a:gd name="connsiteY74" fmla="*/ 2184400 h 3340100"/>
                  <a:gd name="connsiteX75" fmla="*/ 9258300 w 11112500"/>
                  <a:gd name="connsiteY75" fmla="*/ 2336800 h 3340100"/>
                  <a:gd name="connsiteX76" fmla="*/ 9486900 w 11112500"/>
                  <a:gd name="connsiteY76" fmla="*/ 2603500 h 3340100"/>
                  <a:gd name="connsiteX77" fmla="*/ 9702800 w 11112500"/>
                  <a:gd name="connsiteY77" fmla="*/ 812800 h 3340100"/>
                  <a:gd name="connsiteX78" fmla="*/ 9870657 w 11112500"/>
                  <a:gd name="connsiteY78" fmla="*/ 190500 h 3340100"/>
                  <a:gd name="connsiteX79" fmla="*/ 9956800 w 11112500"/>
                  <a:gd name="connsiteY79" fmla="*/ 622300 h 3340100"/>
                  <a:gd name="connsiteX80" fmla="*/ 10160000 w 11112500"/>
                  <a:gd name="connsiteY80" fmla="*/ 2959100 h 3340100"/>
                  <a:gd name="connsiteX81" fmla="*/ 10287000 w 11112500"/>
                  <a:gd name="connsiteY81" fmla="*/ 2006600 h 3340100"/>
                  <a:gd name="connsiteX82" fmla="*/ 10401300 w 11112500"/>
                  <a:gd name="connsiteY82" fmla="*/ 1803400 h 3340100"/>
                  <a:gd name="connsiteX83" fmla="*/ 10452100 w 11112500"/>
                  <a:gd name="connsiteY83" fmla="*/ 1854200 h 3340100"/>
                  <a:gd name="connsiteX84" fmla="*/ 10490200 w 11112500"/>
                  <a:gd name="connsiteY84" fmla="*/ 1143000 h 3340100"/>
                  <a:gd name="connsiteX85" fmla="*/ 10591800 w 11112500"/>
                  <a:gd name="connsiteY85" fmla="*/ 1282700 h 3340100"/>
                  <a:gd name="connsiteX86" fmla="*/ 10718800 w 11112500"/>
                  <a:gd name="connsiteY86" fmla="*/ 2552700 h 3340100"/>
                  <a:gd name="connsiteX87" fmla="*/ 10833100 w 11112500"/>
                  <a:gd name="connsiteY87" fmla="*/ 2273300 h 3340100"/>
                  <a:gd name="connsiteX88" fmla="*/ 10896600 w 11112500"/>
                  <a:gd name="connsiteY88" fmla="*/ 2616200 h 3340100"/>
                  <a:gd name="connsiteX89" fmla="*/ 11112500 w 11112500"/>
                  <a:gd name="connsiteY89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258300 w 11112500"/>
                  <a:gd name="connsiteY74" fmla="*/ 2336800 h 3340100"/>
                  <a:gd name="connsiteX75" fmla="*/ 9486900 w 11112500"/>
                  <a:gd name="connsiteY75" fmla="*/ 2603500 h 3340100"/>
                  <a:gd name="connsiteX76" fmla="*/ 9702800 w 11112500"/>
                  <a:gd name="connsiteY76" fmla="*/ 812800 h 3340100"/>
                  <a:gd name="connsiteX77" fmla="*/ 9870657 w 11112500"/>
                  <a:gd name="connsiteY77" fmla="*/ 190500 h 3340100"/>
                  <a:gd name="connsiteX78" fmla="*/ 9956800 w 11112500"/>
                  <a:gd name="connsiteY78" fmla="*/ 622300 h 3340100"/>
                  <a:gd name="connsiteX79" fmla="*/ 10160000 w 11112500"/>
                  <a:gd name="connsiteY79" fmla="*/ 2959100 h 3340100"/>
                  <a:gd name="connsiteX80" fmla="*/ 10287000 w 11112500"/>
                  <a:gd name="connsiteY80" fmla="*/ 2006600 h 3340100"/>
                  <a:gd name="connsiteX81" fmla="*/ 10401300 w 11112500"/>
                  <a:gd name="connsiteY81" fmla="*/ 1803400 h 3340100"/>
                  <a:gd name="connsiteX82" fmla="*/ 10452100 w 11112500"/>
                  <a:gd name="connsiteY82" fmla="*/ 1854200 h 3340100"/>
                  <a:gd name="connsiteX83" fmla="*/ 10490200 w 11112500"/>
                  <a:gd name="connsiteY83" fmla="*/ 1143000 h 3340100"/>
                  <a:gd name="connsiteX84" fmla="*/ 10591800 w 11112500"/>
                  <a:gd name="connsiteY84" fmla="*/ 1282700 h 3340100"/>
                  <a:gd name="connsiteX85" fmla="*/ 10718800 w 11112500"/>
                  <a:gd name="connsiteY85" fmla="*/ 2552700 h 3340100"/>
                  <a:gd name="connsiteX86" fmla="*/ 10833100 w 11112500"/>
                  <a:gd name="connsiteY86" fmla="*/ 2273300 h 3340100"/>
                  <a:gd name="connsiteX87" fmla="*/ 10896600 w 11112500"/>
                  <a:gd name="connsiteY87" fmla="*/ 2616200 h 3340100"/>
                  <a:gd name="connsiteX88" fmla="*/ 11112500 w 11112500"/>
                  <a:gd name="connsiteY88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486900 w 11112500"/>
                  <a:gd name="connsiteY74" fmla="*/ 2603500 h 3340100"/>
                  <a:gd name="connsiteX75" fmla="*/ 9702800 w 11112500"/>
                  <a:gd name="connsiteY75" fmla="*/ 812800 h 3340100"/>
                  <a:gd name="connsiteX76" fmla="*/ 9870657 w 11112500"/>
                  <a:gd name="connsiteY76" fmla="*/ 190500 h 3340100"/>
                  <a:gd name="connsiteX77" fmla="*/ 9956800 w 11112500"/>
                  <a:gd name="connsiteY77" fmla="*/ 622300 h 3340100"/>
                  <a:gd name="connsiteX78" fmla="*/ 10160000 w 11112500"/>
                  <a:gd name="connsiteY78" fmla="*/ 2959100 h 3340100"/>
                  <a:gd name="connsiteX79" fmla="*/ 10287000 w 11112500"/>
                  <a:gd name="connsiteY79" fmla="*/ 2006600 h 3340100"/>
                  <a:gd name="connsiteX80" fmla="*/ 10401300 w 11112500"/>
                  <a:gd name="connsiteY80" fmla="*/ 1803400 h 3340100"/>
                  <a:gd name="connsiteX81" fmla="*/ 10452100 w 11112500"/>
                  <a:gd name="connsiteY81" fmla="*/ 1854200 h 3340100"/>
                  <a:gd name="connsiteX82" fmla="*/ 10490200 w 11112500"/>
                  <a:gd name="connsiteY82" fmla="*/ 1143000 h 3340100"/>
                  <a:gd name="connsiteX83" fmla="*/ 10591800 w 11112500"/>
                  <a:gd name="connsiteY83" fmla="*/ 1282700 h 3340100"/>
                  <a:gd name="connsiteX84" fmla="*/ 10718800 w 11112500"/>
                  <a:gd name="connsiteY84" fmla="*/ 2552700 h 3340100"/>
                  <a:gd name="connsiteX85" fmla="*/ 10833100 w 11112500"/>
                  <a:gd name="connsiteY85" fmla="*/ 2273300 h 3340100"/>
                  <a:gd name="connsiteX86" fmla="*/ 10896600 w 11112500"/>
                  <a:gd name="connsiteY86" fmla="*/ 2616200 h 3340100"/>
                  <a:gd name="connsiteX87" fmla="*/ 11112500 w 11112500"/>
                  <a:gd name="connsiteY87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702800 w 11112500"/>
                  <a:gd name="connsiteY74" fmla="*/ 812800 h 3340100"/>
                  <a:gd name="connsiteX75" fmla="*/ 9870657 w 11112500"/>
                  <a:gd name="connsiteY75" fmla="*/ 190500 h 3340100"/>
                  <a:gd name="connsiteX76" fmla="*/ 9956800 w 11112500"/>
                  <a:gd name="connsiteY76" fmla="*/ 622300 h 3340100"/>
                  <a:gd name="connsiteX77" fmla="*/ 10160000 w 11112500"/>
                  <a:gd name="connsiteY77" fmla="*/ 2959100 h 3340100"/>
                  <a:gd name="connsiteX78" fmla="*/ 10287000 w 11112500"/>
                  <a:gd name="connsiteY78" fmla="*/ 2006600 h 3340100"/>
                  <a:gd name="connsiteX79" fmla="*/ 10401300 w 11112500"/>
                  <a:gd name="connsiteY79" fmla="*/ 1803400 h 3340100"/>
                  <a:gd name="connsiteX80" fmla="*/ 10452100 w 11112500"/>
                  <a:gd name="connsiteY80" fmla="*/ 1854200 h 3340100"/>
                  <a:gd name="connsiteX81" fmla="*/ 10490200 w 11112500"/>
                  <a:gd name="connsiteY81" fmla="*/ 1143000 h 3340100"/>
                  <a:gd name="connsiteX82" fmla="*/ 10591800 w 11112500"/>
                  <a:gd name="connsiteY82" fmla="*/ 1282700 h 3340100"/>
                  <a:gd name="connsiteX83" fmla="*/ 10718800 w 11112500"/>
                  <a:gd name="connsiteY83" fmla="*/ 2552700 h 3340100"/>
                  <a:gd name="connsiteX84" fmla="*/ 10833100 w 11112500"/>
                  <a:gd name="connsiteY84" fmla="*/ 2273300 h 3340100"/>
                  <a:gd name="connsiteX85" fmla="*/ 10896600 w 11112500"/>
                  <a:gd name="connsiteY85" fmla="*/ 2616200 h 3340100"/>
                  <a:gd name="connsiteX86" fmla="*/ 11112500 w 11112500"/>
                  <a:gd name="connsiteY86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870657 w 11112500"/>
                  <a:gd name="connsiteY74" fmla="*/ 190500 h 3340100"/>
                  <a:gd name="connsiteX75" fmla="*/ 9956800 w 11112500"/>
                  <a:gd name="connsiteY75" fmla="*/ 622300 h 3340100"/>
                  <a:gd name="connsiteX76" fmla="*/ 10160000 w 11112500"/>
                  <a:gd name="connsiteY76" fmla="*/ 2959100 h 3340100"/>
                  <a:gd name="connsiteX77" fmla="*/ 10287000 w 11112500"/>
                  <a:gd name="connsiteY77" fmla="*/ 2006600 h 3340100"/>
                  <a:gd name="connsiteX78" fmla="*/ 10401300 w 11112500"/>
                  <a:gd name="connsiteY78" fmla="*/ 1803400 h 3340100"/>
                  <a:gd name="connsiteX79" fmla="*/ 10452100 w 11112500"/>
                  <a:gd name="connsiteY79" fmla="*/ 1854200 h 3340100"/>
                  <a:gd name="connsiteX80" fmla="*/ 10490200 w 11112500"/>
                  <a:gd name="connsiteY80" fmla="*/ 1143000 h 3340100"/>
                  <a:gd name="connsiteX81" fmla="*/ 10591800 w 11112500"/>
                  <a:gd name="connsiteY81" fmla="*/ 1282700 h 3340100"/>
                  <a:gd name="connsiteX82" fmla="*/ 10718800 w 11112500"/>
                  <a:gd name="connsiteY82" fmla="*/ 2552700 h 3340100"/>
                  <a:gd name="connsiteX83" fmla="*/ 10833100 w 11112500"/>
                  <a:gd name="connsiteY83" fmla="*/ 2273300 h 3340100"/>
                  <a:gd name="connsiteX84" fmla="*/ 10896600 w 11112500"/>
                  <a:gd name="connsiteY84" fmla="*/ 2616200 h 3340100"/>
                  <a:gd name="connsiteX85" fmla="*/ 11112500 w 11112500"/>
                  <a:gd name="connsiteY85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956800 w 11112500"/>
                  <a:gd name="connsiteY74" fmla="*/ 622300 h 3340100"/>
                  <a:gd name="connsiteX75" fmla="*/ 10160000 w 11112500"/>
                  <a:gd name="connsiteY75" fmla="*/ 2959100 h 3340100"/>
                  <a:gd name="connsiteX76" fmla="*/ 10287000 w 11112500"/>
                  <a:gd name="connsiteY76" fmla="*/ 2006600 h 3340100"/>
                  <a:gd name="connsiteX77" fmla="*/ 10401300 w 11112500"/>
                  <a:gd name="connsiteY77" fmla="*/ 1803400 h 3340100"/>
                  <a:gd name="connsiteX78" fmla="*/ 10452100 w 11112500"/>
                  <a:gd name="connsiteY78" fmla="*/ 1854200 h 3340100"/>
                  <a:gd name="connsiteX79" fmla="*/ 10490200 w 11112500"/>
                  <a:gd name="connsiteY79" fmla="*/ 1143000 h 3340100"/>
                  <a:gd name="connsiteX80" fmla="*/ 10591800 w 11112500"/>
                  <a:gd name="connsiteY80" fmla="*/ 1282700 h 3340100"/>
                  <a:gd name="connsiteX81" fmla="*/ 10718800 w 11112500"/>
                  <a:gd name="connsiteY81" fmla="*/ 2552700 h 3340100"/>
                  <a:gd name="connsiteX82" fmla="*/ 10833100 w 11112500"/>
                  <a:gd name="connsiteY82" fmla="*/ 2273300 h 3340100"/>
                  <a:gd name="connsiteX83" fmla="*/ 10896600 w 11112500"/>
                  <a:gd name="connsiteY83" fmla="*/ 2616200 h 3340100"/>
                  <a:gd name="connsiteX84" fmla="*/ 11112500 w 11112500"/>
                  <a:gd name="connsiteY84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160000 w 11112500"/>
                  <a:gd name="connsiteY74" fmla="*/ 2959100 h 3340100"/>
                  <a:gd name="connsiteX75" fmla="*/ 10287000 w 11112500"/>
                  <a:gd name="connsiteY75" fmla="*/ 2006600 h 3340100"/>
                  <a:gd name="connsiteX76" fmla="*/ 10401300 w 11112500"/>
                  <a:gd name="connsiteY76" fmla="*/ 1803400 h 3340100"/>
                  <a:gd name="connsiteX77" fmla="*/ 10452100 w 11112500"/>
                  <a:gd name="connsiteY77" fmla="*/ 1854200 h 3340100"/>
                  <a:gd name="connsiteX78" fmla="*/ 10490200 w 11112500"/>
                  <a:gd name="connsiteY78" fmla="*/ 1143000 h 3340100"/>
                  <a:gd name="connsiteX79" fmla="*/ 10591800 w 11112500"/>
                  <a:gd name="connsiteY79" fmla="*/ 1282700 h 3340100"/>
                  <a:gd name="connsiteX80" fmla="*/ 10718800 w 11112500"/>
                  <a:gd name="connsiteY80" fmla="*/ 2552700 h 3340100"/>
                  <a:gd name="connsiteX81" fmla="*/ 10833100 w 11112500"/>
                  <a:gd name="connsiteY81" fmla="*/ 2273300 h 3340100"/>
                  <a:gd name="connsiteX82" fmla="*/ 10896600 w 11112500"/>
                  <a:gd name="connsiteY82" fmla="*/ 2616200 h 3340100"/>
                  <a:gd name="connsiteX83" fmla="*/ 11112500 w 11112500"/>
                  <a:gd name="connsiteY83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287000 w 11112500"/>
                  <a:gd name="connsiteY74" fmla="*/ 2006600 h 3340100"/>
                  <a:gd name="connsiteX75" fmla="*/ 10401300 w 11112500"/>
                  <a:gd name="connsiteY75" fmla="*/ 1803400 h 3340100"/>
                  <a:gd name="connsiteX76" fmla="*/ 10452100 w 11112500"/>
                  <a:gd name="connsiteY76" fmla="*/ 1854200 h 3340100"/>
                  <a:gd name="connsiteX77" fmla="*/ 10490200 w 11112500"/>
                  <a:gd name="connsiteY77" fmla="*/ 1143000 h 3340100"/>
                  <a:gd name="connsiteX78" fmla="*/ 10591800 w 11112500"/>
                  <a:gd name="connsiteY78" fmla="*/ 1282700 h 3340100"/>
                  <a:gd name="connsiteX79" fmla="*/ 10718800 w 11112500"/>
                  <a:gd name="connsiteY79" fmla="*/ 2552700 h 3340100"/>
                  <a:gd name="connsiteX80" fmla="*/ 10833100 w 11112500"/>
                  <a:gd name="connsiteY80" fmla="*/ 2273300 h 3340100"/>
                  <a:gd name="connsiteX81" fmla="*/ 10896600 w 11112500"/>
                  <a:gd name="connsiteY81" fmla="*/ 2616200 h 3340100"/>
                  <a:gd name="connsiteX82" fmla="*/ 11112500 w 11112500"/>
                  <a:gd name="connsiteY82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401300 w 11112500"/>
                  <a:gd name="connsiteY74" fmla="*/ 1803400 h 3340100"/>
                  <a:gd name="connsiteX75" fmla="*/ 10452100 w 11112500"/>
                  <a:gd name="connsiteY75" fmla="*/ 1854200 h 3340100"/>
                  <a:gd name="connsiteX76" fmla="*/ 10490200 w 11112500"/>
                  <a:gd name="connsiteY76" fmla="*/ 1143000 h 3340100"/>
                  <a:gd name="connsiteX77" fmla="*/ 10591800 w 11112500"/>
                  <a:gd name="connsiteY77" fmla="*/ 1282700 h 3340100"/>
                  <a:gd name="connsiteX78" fmla="*/ 10718800 w 11112500"/>
                  <a:gd name="connsiteY78" fmla="*/ 2552700 h 3340100"/>
                  <a:gd name="connsiteX79" fmla="*/ 10833100 w 11112500"/>
                  <a:gd name="connsiteY79" fmla="*/ 2273300 h 3340100"/>
                  <a:gd name="connsiteX80" fmla="*/ 10896600 w 11112500"/>
                  <a:gd name="connsiteY80" fmla="*/ 2616200 h 3340100"/>
                  <a:gd name="connsiteX81" fmla="*/ 11112500 w 11112500"/>
                  <a:gd name="connsiteY81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401300 w 11112500"/>
                  <a:gd name="connsiteY74" fmla="*/ 1803400 h 3340100"/>
                  <a:gd name="connsiteX75" fmla="*/ 10490200 w 11112500"/>
                  <a:gd name="connsiteY75" fmla="*/ 1143000 h 3340100"/>
                  <a:gd name="connsiteX76" fmla="*/ 10591800 w 11112500"/>
                  <a:gd name="connsiteY76" fmla="*/ 1282700 h 3340100"/>
                  <a:gd name="connsiteX77" fmla="*/ 10718800 w 11112500"/>
                  <a:gd name="connsiteY77" fmla="*/ 2552700 h 3340100"/>
                  <a:gd name="connsiteX78" fmla="*/ 10833100 w 11112500"/>
                  <a:gd name="connsiteY78" fmla="*/ 2273300 h 3340100"/>
                  <a:gd name="connsiteX79" fmla="*/ 10896600 w 11112500"/>
                  <a:gd name="connsiteY79" fmla="*/ 2616200 h 3340100"/>
                  <a:gd name="connsiteX80" fmla="*/ 11112500 w 11112500"/>
                  <a:gd name="connsiteY80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490200 w 11112500"/>
                  <a:gd name="connsiteY74" fmla="*/ 1143000 h 3340100"/>
                  <a:gd name="connsiteX75" fmla="*/ 10591800 w 11112500"/>
                  <a:gd name="connsiteY75" fmla="*/ 1282700 h 3340100"/>
                  <a:gd name="connsiteX76" fmla="*/ 10718800 w 11112500"/>
                  <a:gd name="connsiteY76" fmla="*/ 2552700 h 3340100"/>
                  <a:gd name="connsiteX77" fmla="*/ 10833100 w 11112500"/>
                  <a:gd name="connsiteY77" fmla="*/ 2273300 h 3340100"/>
                  <a:gd name="connsiteX78" fmla="*/ 10896600 w 11112500"/>
                  <a:gd name="connsiteY78" fmla="*/ 2616200 h 3340100"/>
                  <a:gd name="connsiteX79" fmla="*/ 11112500 w 11112500"/>
                  <a:gd name="connsiteY79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591800 w 11112500"/>
                  <a:gd name="connsiteY74" fmla="*/ 1282700 h 3340100"/>
                  <a:gd name="connsiteX75" fmla="*/ 10718800 w 11112500"/>
                  <a:gd name="connsiteY75" fmla="*/ 2552700 h 3340100"/>
                  <a:gd name="connsiteX76" fmla="*/ 10833100 w 11112500"/>
                  <a:gd name="connsiteY76" fmla="*/ 2273300 h 3340100"/>
                  <a:gd name="connsiteX77" fmla="*/ 10896600 w 11112500"/>
                  <a:gd name="connsiteY77" fmla="*/ 2616200 h 3340100"/>
                  <a:gd name="connsiteX78" fmla="*/ 11112500 w 11112500"/>
                  <a:gd name="connsiteY78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718800 w 11112500"/>
                  <a:gd name="connsiteY74" fmla="*/ 2552700 h 3340100"/>
                  <a:gd name="connsiteX75" fmla="*/ 10833100 w 11112500"/>
                  <a:gd name="connsiteY75" fmla="*/ 2273300 h 3340100"/>
                  <a:gd name="connsiteX76" fmla="*/ 10896600 w 11112500"/>
                  <a:gd name="connsiteY76" fmla="*/ 2616200 h 3340100"/>
                  <a:gd name="connsiteX77" fmla="*/ 11112500 w 11112500"/>
                  <a:gd name="connsiteY77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833100 w 11112500"/>
                  <a:gd name="connsiteY74" fmla="*/ 2273300 h 3340100"/>
                  <a:gd name="connsiteX75" fmla="*/ 10896600 w 11112500"/>
                  <a:gd name="connsiteY75" fmla="*/ 2616200 h 3340100"/>
                  <a:gd name="connsiteX76" fmla="*/ 11112500 w 11112500"/>
                  <a:gd name="connsiteY76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896600 w 11112500"/>
                  <a:gd name="connsiteY74" fmla="*/ 2616200 h 3340100"/>
                  <a:gd name="connsiteX75" fmla="*/ 11112500 w 11112500"/>
                  <a:gd name="connsiteY75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1112500 w 11112500"/>
                  <a:gd name="connsiteY74" fmla="*/ 1612900 h 3340100"/>
                  <a:gd name="connsiteX0" fmla="*/ 0 w 8534400"/>
                  <a:gd name="connsiteY0" fmla="*/ 1270000 h 3340100"/>
                  <a:gd name="connsiteX1" fmla="*/ 88900 w 8534400"/>
                  <a:gd name="connsiteY1" fmla="*/ 1447800 h 3340100"/>
                  <a:gd name="connsiteX2" fmla="*/ 152400 w 8534400"/>
                  <a:gd name="connsiteY2" fmla="*/ 2120900 h 3340100"/>
                  <a:gd name="connsiteX3" fmla="*/ 241300 w 8534400"/>
                  <a:gd name="connsiteY3" fmla="*/ 1968500 h 3340100"/>
                  <a:gd name="connsiteX4" fmla="*/ 266700 w 8534400"/>
                  <a:gd name="connsiteY4" fmla="*/ 1803400 h 3340100"/>
                  <a:gd name="connsiteX5" fmla="*/ 431800 w 8534400"/>
                  <a:gd name="connsiteY5" fmla="*/ 2844800 h 3340100"/>
                  <a:gd name="connsiteX6" fmla="*/ 533400 w 8534400"/>
                  <a:gd name="connsiteY6" fmla="*/ 2235200 h 3340100"/>
                  <a:gd name="connsiteX7" fmla="*/ 673100 w 8534400"/>
                  <a:gd name="connsiteY7" fmla="*/ 2959100 h 3340100"/>
                  <a:gd name="connsiteX8" fmla="*/ 876300 w 8534400"/>
                  <a:gd name="connsiteY8" fmla="*/ 1612900 h 3340100"/>
                  <a:gd name="connsiteX9" fmla="*/ 1003300 w 8534400"/>
                  <a:gd name="connsiteY9" fmla="*/ 2133600 h 3340100"/>
                  <a:gd name="connsiteX10" fmla="*/ 1104900 w 8534400"/>
                  <a:gd name="connsiteY10" fmla="*/ 2209800 h 3340100"/>
                  <a:gd name="connsiteX11" fmla="*/ 1244600 w 8534400"/>
                  <a:gd name="connsiteY11" fmla="*/ 1028700 h 3340100"/>
                  <a:gd name="connsiteX12" fmla="*/ 1308100 w 8534400"/>
                  <a:gd name="connsiteY12" fmla="*/ 558800 h 3340100"/>
                  <a:gd name="connsiteX13" fmla="*/ 1473200 w 8534400"/>
                  <a:gd name="connsiteY13" fmla="*/ 1244600 h 3340100"/>
                  <a:gd name="connsiteX14" fmla="*/ 1536700 w 8534400"/>
                  <a:gd name="connsiteY14" fmla="*/ 1790700 h 3340100"/>
                  <a:gd name="connsiteX15" fmla="*/ 1714500 w 8534400"/>
                  <a:gd name="connsiteY15" fmla="*/ 2857500 h 3340100"/>
                  <a:gd name="connsiteX16" fmla="*/ 1841500 w 8534400"/>
                  <a:gd name="connsiteY16" fmla="*/ 1612900 h 3340100"/>
                  <a:gd name="connsiteX17" fmla="*/ 2082800 w 8534400"/>
                  <a:gd name="connsiteY17" fmla="*/ 1231900 h 3340100"/>
                  <a:gd name="connsiteX18" fmla="*/ 2146300 w 8534400"/>
                  <a:gd name="connsiteY18" fmla="*/ 1701800 h 3340100"/>
                  <a:gd name="connsiteX19" fmla="*/ 2286000 w 8534400"/>
                  <a:gd name="connsiteY19" fmla="*/ 2527300 h 3340100"/>
                  <a:gd name="connsiteX20" fmla="*/ 2400300 w 8534400"/>
                  <a:gd name="connsiteY20" fmla="*/ 2108200 h 3340100"/>
                  <a:gd name="connsiteX21" fmla="*/ 2667000 w 8534400"/>
                  <a:gd name="connsiteY21" fmla="*/ 965200 h 3340100"/>
                  <a:gd name="connsiteX22" fmla="*/ 2806700 w 8534400"/>
                  <a:gd name="connsiteY22" fmla="*/ 2413000 h 3340100"/>
                  <a:gd name="connsiteX23" fmla="*/ 2984500 w 8534400"/>
                  <a:gd name="connsiteY23" fmla="*/ 2057400 h 3340100"/>
                  <a:gd name="connsiteX24" fmla="*/ 3098800 w 8534400"/>
                  <a:gd name="connsiteY24" fmla="*/ 2578100 h 3340100"/>
                  <a:gd name="connsiteX25" fmla="*/ 3187700 w 8534400"/>
                  <a:gd name="connsiteY25" fmla="*/ 2298700 h 3340100"/>
                  <a:gd name="connsiteX26" fmla="*/ 3263900 w 8534400"/>
                  <a:gd name="connsiteY26" fmla="*/ 2286000 h 3340100"/>
                  <a:gd name="connsiteX27" fmla="*/ 3340100 w 8534400"/>
                  <a:gd name="connsiteY27" fmla="*/ 2540000 h 3340100"/>
                  <a:gd name="connsiteX28" fmla="*/ 3492500 w 8534400"/>
                  <a:gd name="connsiteY28" fmla="*/ 1905000 h 3340100"/>
                  <a:gd name="connsiteX29" fmla="*/ 3670300 w 8534400"/>
                  <a:gd name="connsiteY29" fmla="*/ 2451100 h 3340100"/>
                  <a:gd name="connsiteX30" fmla="*/ 3733800 w 8534400"/>
                  <a:gd name="connsiteY30" fmla="*/ 2247900 h 3340100"/>
                  <a:gd name="connsiteX31" fmla="*/ 3873500 w 8534400"/>
                  <a:gd name="connsiteY31" fmla="*/ 190500 h 3340100"/>
                  <a:gd name="connsiteX32" fmla="*/ 3937000 w 8534400"/>
                  <a:gd name="connsiteY32" fmla="*/ 0 h 3340100"/>
                  <a:gd name="connsiteX33" fmla="*/ 4064000 w 8534400"/>
                  <a:gd name="connsiteY33" fmla="*/ 292100 h 3340100"/>
                  <a:gd name="connsiteX34" fmla="*/ 4216400 w 8534400"/>
                  <a:gd name="connsiteY34" fmla="*/ 1663700 h 3340100"/>
                  <a:gd name="connsiteX35" fmla="*/ 4330700 w 8534400"/>
                  <a:gd name="connsiteY35" fmla="*/ 3340100 h 3340100"/>
                  <a:gd name="connsiteX36" fmla="*/ 4597400 w 8534400"/>
                  <a:gd name="connsiteY36" fmla="*/ 1371600 h 3340100"/>
                  <a:gd name="connsiteX37" fmla="*/ 4686300 w 8534400"/>
                  <a:gd name="connsiteY37" fmla="*/ 1397000 h 3340100"/>
                  <a:gd name="connsiteX38" fmla="*/ 4724400 w 8534400"/>
                  <a:gd name="connsiteY38" fmla="*/ 952500 h 3340100"/>
                  <a:gd name="connsiteX39" fmla="*/ 4876800 w 8534400"/>
                  <a:gd name="connsiteY39" fmla="*/ 2476500 h 3340100"/>
                  <a:gd name="connsiteX40" fmla="*/ 4965700 w 8534400"/>
                  <a:gd name="connsiteY40" fmla="*/ 2222500 h 3340100"/>
                  <a:gd name="connsiteX41" fmla="*/ 5067300 w 8534400"/>
                  <a:gd name="connsiteY41" fmla="*/ 2057400 h 3340100"/>
                  <a:gd name="connsiteX42" fmla="*/ 5156200 w 8534400"/>
                  <a:gd name="connsiteY42" fmla="*/ 2120900 h 3340100"/>
                  <a:gd name="connsiteX43" fmla="*/ 5308600 w 8534400"/>
                  <a:gd name="connsiteY43" fmla="*/ 1435100 h 3340100"/>
                  <a:gd name="connsiteX44" fmla="*/ 5486400 w 8534400"/>
                  <a:gd name="connsiteY44" fmla="*/ 2501900 h 3340100"/>
                  <a:gd name="connsiteX45" fmla="*/ 5562600 w 8534400"/>
                  <a:gd name="connsiteY45" fmla="*/ 2235200 h 3340100"/>
                  <a:gd name="connsiteX46" fmla="*/ 5664200 w 8534400"/>
                  <a:gd name="connsiteY46" fmla="*/ 2349500 h 3340100"/>
                  <a:gd name="connsiteX47" fmla="*/ 5816600 w 8534400"/>
                  <a:gd name="connsiteY47" fmla="*/ 1676400 h 3340100"/>
                  <a:gd name="connsiteX48" fmla="*/ 5969000 w 8534400"/>
                  <a:gd name="connsiteY48" fmla="*/ 2171700 h 3340100"/>
                  <a:gd name="connsiteX49" fmla="*/ 6032500 w 8534400"/>
                  <a:gd name="connsiteY49" fmla="*/ 1955800 h 3340100"/>
                  <a:gd name="connsiteX50" fmla="*/ 6108700 w 8534400"/>
                  <a:gd name="connsiteY50" fmla="*/ 1943100 h 3340100"/>
                  <a:gd name="connsiteX51" fmla="*/ 6223000 w 8534400"/>
                  <a:gd name="connsiteY51" fmla="*/ 2628900 h 3340100"/>
                  <a:gd name="connsiteX52" fmla="*/ 6362700 w 8534400"/>
                  <a:gd name="connsiteY52" fmla="*/ 2641600 h 3340100"/>
                  <a:gd name="connsiteX53" fmla="*/ 6400800 w 8534400"/>
                  <a:gd name="connsiteY53" fmla="*/ 2540000 h 3340100"/>
                  <a:gd name="connsiteX54" fmla="*/ 6438900 w 8534400"/>
                  <a:gd name="connsiteY54" fmla="*/ 2692400 h 3340100"/>
                  <a:gd name="connsiteX55" fmla="*/ 6540500 w 8534400"/>
                  <a:gd name="connsiteY55" fmla="*/ 2806700 h 3340100"/>
                  <a:gd name="connsiteX56" fmla="*/ 6743700 w 8534400"/>
                  <a:gd name="connsiteY56" fmla="*/ 279400 h 3340100"/>
                  <a:gd name="connsiteX57" fmla="*/ 6845300 w 8534400"/>
                  <a:gd name="connsiteY57" fmla="*/ 330200 h 3340100"/>
                  <a:gd name="connsiteX58" fmla="*/ 6934200 w 8534400"/>
                  <a:gd name="connsiteY58" fmla="*/ 952500 h 3340100"/>
                  <a:gd name="connsiteX59" fmla="*/ 7175500 w 8534400"/>
                  <a:gd name="connsiteY59" fmla="*/ 2692400 h 3340100"/>
                  <a:gd name="connsiteX60" fmla="*/ 7327900 w 8534400"/>
                  <a:gd name="connsiteY60" fmla="*/ 1612900 h 3340100"/>
                  <a:gd name="connsiteX61" fmla="*/ 7416800 w 8534400"/>
                  <a:gd name="connsiteY61" fmla="*/ 2082800 h 3340100"/>
                  <a:gd name="connsiteX62" fmla="*/ 7518400 w 8534400"/>
                  <a:gd name="connsiteY62" fmla="*/ 1689100 h 3340100"/>
                  <a:gd name="connsiteX63" fmla="*/ 7569200 w 8534400"/>
                  <a:gd name="connsiteY63" fmla="*/ 1257300 h 3340100"/>
                  <a:gd name="connsiteX64" fmla="*/ 7632700 w 8534400"/>
                  <a:gd name="connsiteY64" fmla="*/ 2197100 h 3340100"/>
                  <a:gd name="connsiteX65" fmla="*/ 7747000 w 8534400"/>
                  <a:gd name="connsiteY65" fmla="*/ 2527300 h 3340100"/>
                  <a:gd name="connsiteX66" fmla="*/ 7835900 w 8534400"/>
                  <a:gd name="connsiteY66" fmla="*/ 1968500 h 3340100"/>
                  <a:gd name="connsiteX67" fmla="*/ 7962900 w 8534400"/>
                  <a:gd name="connsiteY67" fmla="*/ 2146300 h 3340100"/>
                  <a:gd name="connsiteX68" fmla="*/ 8115300 w 8534400"/>
                  <a:gd name="connsiteY68" fmla="*/ 1257300 h 3340100"/>
                  <a:gd name="connsiteX69" fmla="*/ 8255000 w 8534400"/>
                  <a:gd name="connsiteY69" fmla="*/ 2171700 h 3340100"/>
                  <a:gd name="connsiteX70" fmla="*/ 8305800 w 8534400"/>
                  <a:gd name="connsiteY70" fmla="*/ 2044700 h 3340100"/>
                  <a:gd name="connsiteX71" fmla="*/ 8343900 w 8534400"/>
                  <a:gd name="connsiteY71" fmla="*/ 2171700 h 3340100"/>
                  <a:gd name="connsiteX72" fmla="*/ 8382000 w 8534400"/>
                  <a:gd name="connsiteY72" fmla="*/ 2032000 h 3340100"/>
                  <a:gd name="connsiteX73" fmla="*/ 8534400 w 8534400"/>
                  <a:gd name="connsiteY73" fmla="*/ 1317172 h 3340100"/>
                  <a:gd name="connsiteX0" fmla="*/ 0 w 8534400"/>
                  <a:gd name="connsiteY0" fmla="*/ 1270000 h 3340100"/>
                  <a:gd name="connsiteX1" fmla="*/ 88900 w 8534400"/>
                  <a:gd name="connsiteY1" fmla="*/ 1447800 h 3340100"/>
                  <a:gd name="connsiteX2" fmla="*/ 152400 w 8534400"/>
                  <a:gd name="connsiteY2" fmla="*/ 2120900 h 3340100"/>
                  <a:gd name="connsiteX3" fmla="*/ 241300 w 8534400"/>
                  <a:gd name="connsiteY3" fmla="*/ 1968500 h 3340100"/>
                  <a:gd name="connsiteX4" fmla="*/ 266700 w 8534400"/>
                  <a:gd name="connsiteY4" fmla="*/ 1803400 h 3340100"/>
                  <a:gd name="connsiteX5" fmla="*/ 431800 w 8534400"/>
                  <a:gd name="connsiteY5" fmla="*/ 2844800 h 3340100"/>
                  <a:gd name="connsiteX6" fmla="*/ 533400 w 8534400"/>
                  <a:gd name="connsiteY6" fmla="*/ 2235200 h 3340100"/>
                  <a:gd name="connsiteX7" fmla="*/ 673100 w 8534400"/>
                  <a:gd name="connsiteY7" fmla="*/ 2959100 h 3340100"/>
                  <a:gd name="connsiteX8" fmla="*/ 876300 w 8534400"/>
                  <a:gd name="connsiteY8" fmla="*/ 1612900 h 3340100"/>
                  <a:gd name="connsiteX9" fmla="*/ 1003300 w 8534400"/>
                  <a:gd name="connsiteY9" fmla="*/ 2133600 h 3340100"/>
                  <a:gd name="connsiteX10" fmla="*/ 1104900 w 8534400"/>
                  <a:gd name="connsiteY10" fmla="*/ 2209800 h 3340100"/>
                  <a:gd name="connsiteX11" fmla="*/ 1244600 w 8534400"/>
                  <a:gd name="connsiteY11" fmla="*/ 1028700 h 3340100"/>
                  <a:gd name="connsiteX12" fmla="*/ 1308100 w 8534400"/>
                  <a:gd name="connsiteY12" fmla="*/ 558800 h 3340100"/>
                  <a:gd name="connsiteX13" fmla="*/ 1473200 w 8534400"/>
                  <a:gd name="connsiteY13" fmla="*/ 1244600 h 3340100"/>
                  <a:gd name="connsiteX14" fmla="*/ 1536700 w 8534400"/>
                  <a:gd name="connsiteY14" fmla="*/ 1790700 h 3340100"/>
                  <a:gd name="connsiteX15" fmla="*/ 1714500 w 8534400"/>
                  <a:gd name="connsiteY15" fmla="*/ 2857500 h 3340100"/>
                  <a:gd name="connsiteX16" fmla="*/ 1841500 w 8534400"/>
                  <a:gd name="connsiteY16" fmla="*/ 1612900 h 3340100"/>
                  <a:gd name="connsiteX17" fmla="*/ 2082800 w 8534400"/>
                  <a:gd name="connsiteY17" fmla="*/ 1231900 h 3340100"/>
                  <a:gd name="connsiteX18" fmla="*/ 2146300 w 8534400"/>
                  <a:gd name="connsiteY18" fmla="*/ 1701800 h 3340100"/>
                  <a:gd name="connsiteX19" fmla="*/ 2286000 w 8534400"/>
                  <a:gd name="connsiteY19" fmla="*/ 2527300 h 3340100"/>
                  <a:gd name="connsiteX20" fmla="*/ 2400300 w 8534400"/>
                  <a:gd name="connsiteY20" fmla="*/ 2108200 h 3340100"/>
                  <a:gd name="connsiteX21" fmla="*/ 2667000 w 8534400"/>
                  <a:gd name="connsiteY21" fmla="*/ 965200 h 3340100"/>
                  <a:gd name="connsiteX22" fmla="*/ 2806700 w 8534400"/>
                  <a:gd name="connsiteY22" fmla="*/ 2413000 h 3340100"/>
                  <a:gd name="connsiteX23" fmla="*/ 2984500 w 8534400"/>
                  <a:gd name="connsiteY23" fmla="*/ 2057400 h 3340100"/>
                  <a:gd name="connsiteX24" fmla="*/ 3098800 w 8534400"/>
                  <a:gd name="connsiteY24" fmla="*/ 2578100 h 3340100"/>
                  <a:gd name="connsiteX25" fmla="*/ 3187700 w 8534400"/>
                  <a:gd name="connsiteY25" fmla="*/ 2298700 h 3340100"/>
                  <a:gd name="connsiteX26" fmla="*/ 3263900 w 8534400"/>
                  <a:gd name="connsiteY26" fmla="*/ 2286000 h 3340100"/>
                  <a:gd name="connsiteX27" fmla="*/ 3340100 w 8534400"/>
                  <a:gd name="connsiteY27" fmla="*/ 2540000 h 3340100"/>
                  <a:gd name="connsiteX28" fmla="*/ 3492500 w 8534400"/>
                  <a:gd name="connsiteY28" fmla="*/ 1905000 h 3340100"/>
                  <a:gd name="connsiteX29" fmla="*/ 3670300 w 8534400"/>
                  <a:gd name="connsiteY29" fmla="*/ 2451100 h 3340100"/>
                  <a:gd name="connsiteX30" fmla="*/ 3733800 w 8534400"/>
                  <a:gd name="connsiteY30" fmla="*/ 2247900 h 3340100"/>
                  <a:gd name="connsiteX31" fmla="*/ 3937000 w 8534400"/>
                  <a:gd name="connsiteY31" fmla="*/ 0 h 3340100"/>
                  <a:gd name="connsiteX32" fmla="*/ 4064000 w 8534400"/>
                  <a:gd name="connsiteY32" fmla="*/ 292100 h 3340100"/>
                  <a:gd name="connsiteX33" fmla="*/ 4216400 w 8534400"/>
                  <a:gd name="connsiteY33" fmla="*/ 1663700 h 3340100"/>
                  <a:gd name="connsiteX34" fmla="*/ 4330700 w 8534400"/>
                  <a:gd name="connsiteY34" fmla="*/ 3340100 h 3340100"/>
                  <a:gd name="connsiteX35" fmla="*/ 4597400 w 8534400"/>
                  <a:gd name="connsiteY35" fmla="*/ 1371600 h 3340100"/>
                  <a:gd name="connsiteX36" fmla="*/ 4686300 w 8534400"/>
                  <a:gd name="connsiteY36" fmla="*/ 1397000 h 3340100"/>
                  <a:gd name="connsiteX37" fmla="*/ 4724400 w 8534400"/>
                  <a:gd name="connsiteY37" fmla="*/ 952500 h 3340100"/>
                  <a:gd name="connsiteX38" fmla="*/ 4876800 w 8534400"/>
                  <a:gd name="connsiteY38" fmla="*/ 2476500 h 3340100"/>
                  <a:gd name="connsiteX39" fmla="*/ 4965700 w 8534400"/>
                  <a:gd name="connsiteY39" fmla="*/ 2222500 h 3340100"/>
                  <a:gd name="connsiteX40" fmla="*/ 5067300 w 8534400"/>
                  <a:gd name="connsiteY40" fmla="*/ 2057400 h 3340100"/>
                  <a:gd name="connsiteX41" fmla="*/ 5156200 w 8534400"/>
                  <a:gd name="connsiteY41" fmla="*/ 2120900 h 3340100"/>
                  <a:gd name="connsiteX42" fmla="*/ 5308600 w 8534400"/>
                  <a:gd name="connsiteY42" fmla="*/ 1435100 h 3340100"/>
                  <a:gd name="connsiteX43" fmla="*/ 5486400 w 8534400"/>
                  <a:gd name="connsiteY43" fmla="*/ 2501900 h 3340100"/>
                  <a:gd name="connsiteX44" fmla="*/ 5562600 w 8534400"/>
                  <a:gd name="connsiteY44" fmla="*/ 2235200 h 3340100"/>
                  <a:gd name="connsiteX45" fmla="*/ 5664200 w 8534400"/>
                  <a:gd name="connsiteY45" fmla="*/ 2349500 h 3340100"/>
                  <a:gd name="connsiteX46" fmla="*/ 5816600 w 8534400"/>
                  <a:gd name="connsiteY46" fmla="*/ 1676400 h 3340100"/>
                  <a:gd name="connsiteX47" fmla="*/ 5969000 w 8534400"/>
                  <a:gd name="connsiteY47" fmla="*/ 2171700 h 3340100"/>
                  <a:gd name="connsiteX48" fmla="*/ 6032500 w 8534400"/>
                  <a:gd name="connsiteY48" fmla="*/ 1955800 h 3340100"/>
                  <a:gd name="connsiteX49" fmla="*/ 6108700 w 8534400"/>
                  <a:gd name="connsiteY49" fmla="*/ 1943100 h 3340100"/>
                  <a:gd name="connsiteX50" fmla="*/ 6223000 w 8534400"/>
                  <a:gd name="connsiteY50" fmla="*/ 2628900 h 3340100"/>
                  <a:gd name="connsiteX51" fmla="*/ 6362700 w 8534400"/>
                  <a:gd name="connsiteY51" fmla="*/ 2641600 h 3340100"/>
                  <a:gd name="connsiteX52" fmla="*/ 6400800 w 8534400"/>
                  <a:gd name="connsiteY52" fmla="*/ 2540000 h 3340100"/>
                  <a:gd name="connsiteX53" fmla="*/ 6438900 w 8534400"/>
                  <a:gd name="connsiteY53" fmla="*/ 2692400 h 3340100"/>
                  <a:gd name="connsiteX54" fmla="*/ 6540500 w 8534400"/>
                  <a:gd name="connsiteY54" fmla="*/ 2806700 h 3340100"/>
                  <a:gd name="connsiteX55" fmla="*/ 6743700 w 8534400"/>
                  <a:gd name="connsiteY55" fmla="*/ 279400 h 3340100"/>
                  <a:gd name="connsiteX56" fmla="*/ 6845300 w 8534400"/>
                  <a:gd name="connsiteY56" fmla="*/ 330200 h 3340100"/>
                  <a:gd name="connsiteX57" fmla="*/ 6934200 w 8534400"/>
                  <a:gd name="connsiteY57" fmla="*/ 952500 h 3340100"/>
                  <a:gd name="connsiteX58" fmla="*/ 7175500 w 8534400"/>
                  <a:gd name="connsiteY58" fmla="*/ 2692400 h 3340100"/>
                  <a:gd name="connsiteX59" fmla="*/ 7327900 w 8534400"/>
                  <a:gd name="connsiteY59" fmla="*/ 1612900 h 3340100"/>
                  <a:gd name="connsiteX60" fmla="*/ 7416800 w 8534400"/>
                  <a:gd name="connsiteY60" fmla="*/ 2082800 h 3340100"/>
                  <a:gd name="connsiteX61" fmla="*/ 7518400 w 8534400"/>
                  <a:gd name="connsiteY61" fmla="*/ 1689100 h 3340100"/>
                  <a:gd name="connsiteX62" fmla="*/ 7569200 w 8534400"/>
                  <a:gd name="connsiteY62" fmla="*/ 1257300 h 3340100"/>
                  <a:gd name="connsiteX63" fmla="*/ 7632700 w 8534400"/>
                  <a:gd name="connsiteY63" fmla="*/ 2197100 h 3340100"/>
                  <a:gd name="connsiteX64" fmla="*/ 7747000 w 8534400"/>
                  <a:gd name="connsiteY64" fmla="*/ 2527300 h 3340100"/>
                  <a:gd name="connsiteX65" fmla="*/ 7835900 w 8534400"/>
                  <a:gd name="connsiteY65" fmla="*/ 1968500 h 3340100"/>
                  <a:gd name="connsiteX66" fmla="*/ 7962900 w 8534400"/>
                  <a:gd name="connsiteY66" fmla="*/ 2146300 h 3340100"/>
                  <a:gd name="connsiteX67" fmla="*/ 8115300 w 8534400"/>
                  <a:gd name="connsiteY67" fmla="*/ 1257300 h 3340100"/>
                  <a:gd name="connsiteX68" fmla="*/ 8255000 w 8534400"/>
                  <a:gd name="connsiteY68" fmla="*/ 2171700 h 3340100"/>
                  <a:gd name="connsiteX69" fmla="*/ 8305800 w 8534400"/>
                  <a:gd name="connsiteY69" fmla="*/ 2044700 h 3340100"/>
                  <a:gd name="connsiteX70" fmla="*/ 8343900 w 8534400"/>
                  <a:gd name="connsiteY70" fmla="*/ 2171700 h 3340100"/>
                  <a:gd name="connsiteX71" fmla="*/ 8382000 w 8534400"/>
                  <a:gd name="connsiteY71" fmla="*/ 2032000 h 3340100"/>
                  <a:gd name="connsiteX72" fmla="*/ 8534400 w 8534400"/>
                  <a:gd name="connsiteY72" fmla="*/ 1317172 h 3340100"/>
                  <a:gd name="connsiteX0" fmla="*/ 0 w 8534400"/>
                  <a:gd name="connsiteY0" fmla="*/ 1270000 h 3340100"/>
                  <a:gd name="connsiteX1" fmla="*/ 88900 w 8534400"/>
                  <a:gd name="connsiteY1" fmla="*/ 1447800 h 3340100"/>
                  <a:gd name="connsiteX2" fmla="*/ 152400 w 8534400"/>
                  <a:gd name="connsiteY2" fmla="*/ 2120900 h 3340100"/>
                  <a:gd name="connsiteX3" fmla="*/ 241300 w 8534400"/>
                  <a:gd name="connsiteY3" fmla="*/ 1968500 h 3340100"/>
                  <a:gd name="connsiteX4" fmla="*/ 266700 w 8534400"/>
                  <a:gd name="connsiteY4" fmla="*/ 1803400 h 3340100"/>
                  <a:gd name="connsiteX5" fmla="*/ 431800 w 8534400"/>
                  <a:gd name="connsiteY5" fmla="*/ 2844800 h 3340100"/>
                  <a:gd name="connsiteX6" fmla="*/ 533400 w 8534400"/>
                  <a:gd name="connsiteY6" fmla="*/ 2235200 h 3340100"/>
                  <a:gd name="connsiteX7" fmla="*/ 673100 w 8534400"/>
                  <a:gd name="connsiteY7" fmla="*/ 2959100 h 3340100"/>
                  <a:gd name="connsiteX8" fmla="*/ 876300 w 8534400"/>
                  <a:gd name="connsiteY8" fmla="*/ 1612900 h 3340100"/>
                  <a:gd name="connsiteX9" fmla="*/ 1003300 w 8534400"/>
                  <a:gd name="connsiteY9" fmla="*/ 2133600 h 3340100"/>
                  <a:gd name="connsiteX10" fmla="*/ 1104900 w 8534400"/>
                  <a:gd name="connsiteY10" fmla="*/ 2209800 h 3340100"/>
                  <a:gd name="connsiteX11" fmla="*/ 1244600 w 8534400"/>
                  <a:gd name="connsiteY11" fmla="*/ 1028700 h 3340100"/>
                  <a:gd name="connsiteX12" fmla="*/ 1308100 w 8534400"/>
                  <a:gd name="connsiteY12" fmla="*/ 558800 h 3340100"/>
                  <a:gd name="connsiteX13" fmla="*/ 1473200 w 8534400"/>
                  <a:gd name="connsiteY13" fmla="*/ 1244600 h 3340100"/>
                  <a:gd name="connsiteX14" fmla="*/ 1536700 w 8534400"/>
                  <a:gd name="connsiteY14" fmla="*/ 1790700 h 3340100"/>
                  <a:gd name="connsiteX15" fmla="*/ 1714500 w 8534400"/>
                  <a:gd name="connsiteY15" fmla="*/ 2857500 h 3340100"/>
                  <a:gd name="connsiteX16" fmla="*/ 1841500 w 8534400"/>
                  <a:gd name="connsiteY16" fmla="*/ 1612900 h 3340100"/>
                  <a:gd name="connsiteX17" fmla="*/ 2082800 w 8534400"/>
                  <a:gd name="connsiteY17" fmla="*/ 1231900 h 3340100"/>
                  <a:gd name="connsiteX18" fmla="*/ 2146300 w 8534400"/>
                  <a:gd name="connsiteY18" fmla="*/ 1701800 h 3340100"/>
                  <a:gd name="connsiteX19" fmla="*/ 2286000 w 8534400"/>
                  <a:gd name="connsiteY19" fmla="*/ 2527300 h 3340100"/>
                  <a:gd name="connsiteX20" fmla="*/ 2400300 w 8534400"/>
                  <a:gd name="connsiteY20" fmla="*/ 2108200 h 3340100"/>
                  <a:gd name="connsiteX21" fmla="*/ 2667000 w 8534400"/>
                  <a:gd name="connsiteY21" fmla="*/ 965200 h 3340100"/>
                  <a:gd name="connsiteX22" fmla="*/ 2806700 w 8534400"/>
                  <a:gd name="connsiteY22" fmla="*/ 2413000 h 3340100"/>
                  <a:gd name="connsiteX23" fmla="*/ 2984500 w 8534400"/>
                  <a:gd name="connsiteY23" fmla="*/ 2057400 h 3340100"/>
                  <a:gd name="connsiteX24" fmla="*/ 3098800 w 8534400"/>
                  <a:gd name="connsiteY24" fmla="*/ 2578100 h 3340100"/>
                  <a:gd name="connsiteX25" fmla="*/ 3187700 w 8534400"/>
                  <a:gd name="connsiteY25" fmla="*/ 2298700 h 3340100"/>
                  <a:gd name="connsiteX26" fmla="*/ 3263900 w 8534400"/>
                  <a:gd name="connsiteY26" fmla="*/ 2286000 h 3340100"/>
                  <a:gd name="connsiteX27" fmla="*/ 3340100 w 8534400"/>
                  <a:gd name="connsiteY27" fmla="*/ 2540000 h 3340100"/>
                  <a:gd name="connsiteX28" fmla="*/ 3492500 w 8534400"/>
                  <a:gd name="connsiteY28" fmla="*/ 1905000 h 3340100"/>
                  <a:gd name="connsiteX29" fmla="*/ 3670300 w 8534400"/>
                  <a:gd name="connsiteY29" fmla="*/ 2451100 h 3340100"/>
                  <a:gd name="connsiteX30" fmla="*/ 3733800 w 8534400"/>
                  <a:gd name="connsiteY30" fmla="*/ 2247900 h 3340100"/>
                  <a:gd name="connsiteX31" fmla="*/ 3937000 w 8534400"/>
                  <a:gd name="connsiteY31" fmla="*/ 0 h 3340100"/>
                  <a:gd name="connsiteX32" fmla="*/ 4216400 w 8534400"/>
                  <a:gd name="connsiteY32" fmla="*/ 1663700 h 3340100"/>
                  <a:gd name="connsiteX33" fmla="*/ 4330700 w 8534400"/>
                  <a:gd name="connsiteY33" fmla="*/ 3340100 h 3340100"/>
                  <a:gd name="connsiteX34" fmla="*/ 4597400 w 8534400"/>
                  <a:gd name="connsiteY34" fmla="*/ 1371600 h 3340100"/>
                  <a:gd name="connsiteX35" fmla="*/ 4686300 w 8534400"/>
                  <a:gd name="connsiteY35" fmla="*/ 1397000 h 3340100"/>
                  <a:gd name="connsiteX36" fmla="*/ 4724400 w 8534400"/>
                  <a:gd name="connsiteY36" fmla="*/ 952500 h 3340100"/>
                  <a:gd name="connsiteX37" fmla="*/ 4876800 w 8534400"/>
                  <a:gd name="connsiteY37" fmla="*/ 2476500 h 3340100"/>
                  <a:gd name="connsiteX38" fmla="*/ 4965700 w 8534400"/>
                  <a:gd name="connsiteY38" fmla="*/ 2222500 h 3340100"/>
                  <a:gd name="connsiteX39" fmla="*/ 5067300 w 8534400"/>
                  <a:gd name="connsiteY39" fmla="*/ 2057400 h 3340100"/>
                  <a:gd name="connsiteX40" fmla="*/ 5156200 w 8534400"/>
                  <a:gd name="connsiteY40" fmla="*/ 2120900 h 3340100"/>
                  <a:gd name="connsiteX41" fmla="*/ 5308600 w 8534400"/>
                  <a:gd name="connsiteY41" fmla="*/ 1435100 h 3340100"/>
                  <a:gd name="connsiteX42" fmla="*/ 5486400 w 8534400"/>
                  <a:gd name="connsiteY42" fmla="*/ 2501900 h 3340100"/>
                  <a:gd name="connsiteX43" fmla="*/ 5562600 w 8534400"/>
                  <a:gd name="connsiteY43" fmla="*/ 2235200 h 3340100"/>
                  <a:gd name="connsiteX44" fmla="*/ 5664200 w 8534400"/>
                  <a:gd name="connsiteY44" fmla="*/ 2349500 h 3340100"/>
                  <a:gd name="connsiteX45" fmla="*/ 5816600 w 8534400"/>
                  <a:gd name="connsiteY45" fmla="*/ 1676400 h 3340100"/>
                  <a:gd name="connsiteX46" fmla="*/ 5969000 w 8534400"/>
                  <a:gd name="connsiteY46" fmla="*/ 2171700 h 3340100"/>
                  <a:gd name="connsiteX47" fmla="*/ 6032500 w 8534400"/>
                  <a:gd name="connsiteY47" fmla="*/ 1955800 h 3340100"/>
                  <a:gd name="connsiteX48" fmla="*/ 6108700 w 8534400"/>
                  <a:gd name="connsiteY48" fmla="*/ 1943100 h 3340100"/>
                  <a:gd name="connsiteX49" fmla="*/ 6223000 w 8534400"/>
                  <a:gd name="connsiteY49" fmla="*/ 2628900 h 3340100"/>
                  <a:gd name="connsiteX50" fmla="*/ 6362700 w 8534400"/>
                  <a:gd name="connsiteY50" fmla="*/ 2641600 h 3340100"/>
                  <a:gd name="connsiteX51" fmla="*/ 6400800 w 8534400"/>
                  <a:gd name="connsiteY51" fmla="*/ 2540000 h 3340100"/>
                  <a:gd name="connsiteX52" fmla="*/ 6438900 w 8534400"/>
                  <a:gd name="connsiteY52" fmla="*/ 2692400 h 3340100"/>
                  <a:gd name="connsiteX53" fmla="*/ 6540500 w 8534400"/>
                  <a:gd name="connsiteY53" fmla="*/ 2806700 h 3340100"/>
                  <a:gd name="connsiteX54" fmla="*/ 6743700 w 8534400"/>
                  <a:gd name="connsiteY54" fmla="*/ 279400 h 3340100"/>
                  <a:gd name="connsiteX55" fmla="*/ 6845300 w 8534400"/>
                  <a:gd name="connsiteY55" fmla="*/ 330200 h 3340100"/>
                  <a:gd name="connsiteX56" fmla="*/ 6934200 w 8534400"/>
                  <a:gd name="connsiteY56" fmla="*/ 952500 h 3340100"/>
                  <a:gd name="connsiteX57" fmla="*/ 7175500 w 8534400"/>
                  <a:gd name="connsiteY57" fmla="*/ 2692400 h 3340100"/>
                  <a:gd name="connsiteX58" fmla="*/ 7327900 w 8534400"/>
                  <a:gd name="connsiteY58" fmla="*/ 1612900 h 3340100"/>
                  <a:gd name="connsiteX59" fmla="*/ 7416800 w 8534400"/>
                  <a:gd name="connsiteY59" fmla="*/ 2082800 h 3340100"/>
                  <a:gd name="connsiteX60" fmla="*/ 7518400 w 8534400"/>
                  <a:gd name="connsiteY60" fmla="*/ 1689100 h 3340100"/>
                  <a:gd name="connsiteX61" fmla="*/ 7569200 w 8534400"/>
                  <a:gd name="connsiteY61" fmla="*/ 1257300 h 3340100"/>
                  <a:gd name="connsiteX62" fmla="*/ 7632700 w 8534400"/>
                  <a:gd name="connsiteY62" fmla="*/ 2197100 h 3340100"/>
                  <a:gd name="connsiteX63" fmla="*/ 7747000 w 8534400"/>
                  <a:gd name="connsiteY63" fmla="*/ 2527300 h 3340100"/>
                  <a:gd name="connsiteX64" fmla="*/ 7835900 w 8534400"/>
                  <a:gd name="connsiteY64" fmla="*/ 1968500 h 3340100"/>
                  <a:gd name="connsiteX65" fmla="*/ 7962900 w 8534400"/>
                  <a:gd name="connsiteY65" fmla="*/ 2146300 h 3340100"/>
                  <a:gd name="connsiteX66" fmla="*/ 8115300 w 8534400"/>
                  <a:gd name="connsiteY66" fmla="*/ 1257300 h 3340100"/>
                  <a:gd name="connsiteX67" fmla="*/ 8255000 w 8534400"/>
                  <a:gd name="connsiteY67" fmla="*/ 2171700 h 3340100"/>
                  <a:gd name="connsiteX68" fmla="*/ 8305800 w 8534400"/>
                  <a:gd name="connsiteY68" fmla="*/ 2044700 h 3340100"/>
                  <a:gd name="connsiteX69" fmla="*/ 8343900 w 8534400"/>
                  <a:gd name="connsiteY69" fmla="*/ 2171700 h 3340100"/>
                  <a:gd name="connsiteX70" fmla="*/ 8382000 w 8534400"/>
                  <a:gd name="connsiteY70" fmla="*/ 2032000 h 3340100"/>
                  <a:gd name="connsiteX71" fmla="*/ 8534400 w 8534400"/>
                  <a:gd name="connsiteY71" fmla="*/ 1317172 h 33401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263900 w 8534400"/>
                  <a:gd name="connsiteY26" fmla="*/ 2184400 h 3238500"/>
                  <a:gd name="connsiteX27" fmla="*/ 3340100 w 8534400"/>
                  <a:gd name="connsiteY27" fmla="*/ 2438400 h 3238500"/>
                  <a:gd name="connsiteX28" fmla="*/ 3492500 w 8534400"/>
                  <a:gd name="connsiteY28" fmla="*/ 1803400 h 3238500"/>
                  <a:gd name="connsiteX29" fmla="*/ 3670300 w 8534400"/>
                  <a:gd name="connsiteY29" fmla="*/ 2349500 h 3238500"/>
                  <a:gd name="connsiteX30" fmla="*/ 3733800 w 8534400"/>
                  <a:gd name="connsiteY30" fmla="*/ 2146300 h 3238500"/>
                  <a:gd name="connsiteX31" fmla="*/ 3915743 w 8534400"/>
                  <a:gd name="connsiteY31" fmla="*/ 0 h 3238500"/>
                  <a:gd name="connsiteX32" fmla="*/ 4216400 w 8534400"/>
                  <a:gd name="connsiteY32" fmla="*/ 1562100 h 3238500"/>
                  <a:gd name="connsiteX33" fmla="*/ 4330700 w 8534400"/>
                  <a:gd name="connsiteY33" fmla="*/ 3238500 h 3238500"/>
                  <a:gd name="connsiteX34" fmla="*/ 4597400 w 8534400"/>
                  <a:gd name="connsiteY34" fmla="*/ 1270000 h 3238500"/>
                  <a:gd name="connsiteX35" fmla="*/ 4686300 w 8534400"/>
                  <a:gd name="connsiteY35" fmla="*/ 1295400 h 3238500"/>
                  <a:gd name="connsiteX36" fmla="*/ 4724400 w 8534400"/>
                  <a:gd name="connsiteY36" fmla="*/ 850900 h 3238500"/>
                  <a:gd name="connsiteX37" fmla="*/ 4876800 w 8534400"/>
                  <a:gd name="connsiteY37" fmla="*/ 2374900 h 3238500"/>
                  <a:gd name="connsiteX38" fmla="*/ 4965700 w 8534400"/>
                  <a:gd name="connsiteY38" fmla="*/ 2120900 h 3238500"/>
                  <a:gd name="connsiteX39" fmla="*/ 5067300 w 8534400"/>
                  <a:gd name="connsiteY39" fmla="*/ 1955800 h 3238500"/>
                  <a:gd name="connsiteX40" fmla="*/ 5156200 w 8534400"/>
                  <a:gd name="connsiteY40" fmla="*/ 2019300 h 3238500"/>
                  <a:gd name="connsiteX41" fmla="*/ 5308600 w 8534400"/>
                  <a:gd name="connsiteY41" fmla="*/ 1333500 h 3238500"/>
                  <a:gd name="connsiteX42" fmla="*/ 5486400 w 8534400"/>
                  <a:gd name="connsiteY42" fmla="*/ 2400300 h 3238500"/>
                  <a:gd name="connsiteX43" fmla="*/ 5562600 w 8534400"/>
                  <a:gd name="connsiteY43" fmla="*/ 2133600 h 3238500"/>
                  <a:gd name="connsiteX44" fmla="*/ 5664200 w 8534400"/>
                  <a:gd name="connsiteY44" fmla="*/ 2247900 h 3238500"/>
                  <a:gd name="connsiteX45" fmla="*/ 5816600 w 8534400"/>
                  <a:gd name="connsiteY45" fmla="*/ 1574800 h 3238500"/>
                  <a:gd name="connsiteX46" fmla="*/ 5969000 w 8534400"/>
                  <a:gd name="connsiteY46" fmla="*/ 2070100 h 3238500"/>
                  <a:gd name="connsiteX47" fmla="*/ 6032500 w 8534400"/>
                  <a:gd name="connsiteY47" fmla="*/ 1854200 h 3238500"/>
                  <a:gd name="connsiteX48" fmla="*/ 6108700 w 8534400"/>
                  <a:gd name="connsiteY48" fmla="*/ 1841500 h 3238500"/>
                  <a:gd name="connsiteX49" fmla="*/ 6223000 w 8534400"/>
                  <a:gd name="connsiteY49" fmla="*/ 2527300 h 3238500"/>
                  <a:gd name="connsiteX50" fmla="*/ 6362700 w 8534400"/>
                  <a:gd name="connsiteY50" fmla="*/ 2540000 h 3238500"/>
                  <a:gd name="connsiteX51" fmla="*/ 6400800 w 8534400"/>
                  <a:gd name="connsiteY51" fmla="*/ 2438400 h 3238500"/>
                  <a:gd name="connsiteX52" fmla="*/ 6438900 w 8534400"/>
                  <a:gd name="connsiteY52" fmla="*/ 2590800 h 3238500"/>
                  <a:gd name="connsiteX53" fmla="*/ 6540500 w 8534400"/>
                  <a:gd name="connsiteY53" fmla="*/ 2705100 h 3238500"/>
                  <a:gd name="connsiteX54" fmla="*/ 6743700 w 8534400"/>
                  <a:gd name="connsiteY54" fmla="*/ 177800 h 3238500"/>
                  <a:gd name="connsiteX55" fmla="*/ 6845300 w 8534400"/>
                  <a:gd name="connsiteY55" fmla="*/ 228600 h 3238500"/>
                  <a:gd name="connsiteX56" fmla="*/ 6934200 w 8534400"/>
                  <a:gd name="connsiteY56" fmla="*/ 850900 h 3238500"/>
                  <a:gd name="connsiteX57" fmla="*/ 7175500 w 8534400"/>
                  <a:gd name="connsiteY57" fmla="*/ 2590800 h 3238500"/>
                  <a:gd name="connsiteX58" fmla="*/ 7327900 w 8534400"/>
                  <a:gd name="connsiteY58" fmla="*/ 1511300 h 3238500"/>
                  <a:gd name="connsiteX59" fmla="*/ 7416800 w 8534400"/>
                  <a:gd name="connsiteY59" fmla="*/ 1981200 h 3238500"/>
                  <a:gd name="connsiteX60" fmla="*/ 7518400 w 8534400"/>
                  <a:gd name="connsiteY60" fmla="*/ 1587500 h 3238500"/>
                  <a:gd name="connsiteX61" fmla="*/ 7569200 w 8534400"/>
                  <a:gd name="connsiteY61" fmla="*/ 1155700 h 3238500"/>
                  <a:gd name="connsiteX62" fmla="*/ 7632700 w 8534400"/>
                  <a:gd name="connsiteY62" fmla="*/ 2095500 h 3238500"/>
                  <a:gd name="connsiteX63" fmla="*/ 7747000 w 8534400"/>
                  <a:gd name="connsiteY63" fmla="*/ 2425700 h 3238500"/>
                  <a:gd name="connsiteX64" fmla="*/ 7835900 w 8534400"/>
                  <a:gd name="connsiteY64" fmla="*/ 1866900 h 3238500"/>
                  <a:gd name="connsiteX65" fmla="*/ 7962900 w 8534400"/>
                  <a:gd name="connsiteY65" fmla="*/ 2044700 h 3238500"/>
                  <a:gd name="connsiteX66" fmla="*/ 8115300 w 8534400"/>
                  <a:gd name="connsiteY66" fmla="*/ 1155700 h 3238500"/>
                  <a:gd name="connsiteX67" fmla="*/ 8255000 w 8534400"/>
                  <a:gd name="connsiteY67" fmla="*/ 2070100 h 3238500"/>
                  <a:gd name="connsiteX68" fmla="*/ 8305800 w 8534400"/>
                  <a:gd name="connsiteY68" fmla="*/ 1943100 h 3238500"/>
                  <a:gd name="connsiteX69" fmla="*/ 8343900 w 8534400"/>
                  <a:gd name="connsiteY69" fmla="*/ 2070100 h 3238500"/>
                  <a:gd name="connsiteX70" fmla="*/ 8382000 w 8534400"/>
                  <a:gd name="connsiteY70" fmla="*/ 1930400 h 3238500"/>
                  <a:gd name="connsiteX71" fmla="*/ 8534400 w 8534400"/>
                  <a:gd name="connsiteY71" fmla="*/ 1215572 h 32385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340100 w 8534400"/>
                  <a:gd name="connsiteY26" fmla="*/ 2438400 h 3238500"/>
                  <a:gd name="connsiteX27" fmla="*/ 3492500 w 8534400"/>
                  <a:gd name="connsiteY27" fmla="*/ 1803400 h 3238500"/>
                  <a:gd name="connsiteX28" fmla="*/ 3670300 w 8534400"/>
                  <a:gd name="connsiteY28" fmla="*/ 2349500 h 3238500"/>
                  <a:gd name="connsiteX29" fmla="*/ 3733800 w 8534400"/>
                  <a:gd name="connsiteY29" fmla="*/ 2146300 h 3238500"/>
                  <a:gd name="connsiteX30" fmla="*/ 3915743 w 8534400"/>
                  <a:gd name="connsiteY30" fmla="*/ 0 h 3238500"/>
                  <a:gd name="connsiteX31" fmla="*/ 4216400 w 8534400"/>
                  <a:gd name="connsiteY31" fmla="*/ 1562100 h 3238500"/>
                  <a:gd name="connsiteX32" fmla="*/ 4330700 w 8534400"/>
                  <a:gd name="connsiteY32" fmla="*/ 3238500 h 3238500"/>
                  <a:gd name="connsiteX33" fmla="*/ 4597400 w 8534400"/>
                  <a:gd name="connsiteY33" fmla="*/ 1270000 h 3238500"/>
                  <a:gd name="connsiteX34" fmla="*/ 4686300 w 8534400"/>
                  <a:gd name="connsiteY34" fmla="*/ 1295400 h 3238500"/>
                  <a:gd name="connsiteX35" fmla="*/ 4724400 w 8534400"/>
                  <a:gd name="connsiteY35" fmla="*/ 850900 h 3238500"/>
                  <a:gd name="connsiteX36" fmla="*/ 4876800 w 8534400"/>
                  <a:gd name="connsiteY36" fmla="*/ 2374900 h 3238500"/>
                  <a:gd name="connsiteX37" fmla="*/ 4965700 w 8534400"/>
                  <a:gd name="connsiteY37" fmla="*/ 2120900 h 3238500"/>
                  <a:gd name="connsiteX38" fmla="*/ 5067300 w 8534400"/>
                  <a:gd name="connsiteY38" fmla="*/ 1955800 h 3238500"/>
                  <a:gd name="connsiteX39" fmla="*/ 5156200 w 8534400"/>
                  <a:gd name="connsiteY39" fmla="*/ 2019300 h 3238500"/>
                  <a:gd name="connsiteX40" fmla="*/ 5308600 w 8534400"/>
                  <a:gd name="connsiteY40" fmla="*/ 1333500 h 3238500"/>
                  <a:gd name="connsiteX41" fmla="*/ 5486400 w 8534400"/>
                  <a:gd name="connsiteY41" fmla="*/ 2400300 h 3238500"/>
                  <a:gd name="connsiteX42" fmla="*/ 5562600 w 8534400"/>
                  <a:gd name="connsiteY42" fmla="*/ 2133600 h 3238500"/>
                  <a:gd name="connsiteX43" fmla="*/ 5664200 w 8534400"/>
                  <a:gd name="connsiteY43" fmla="*/ 2247900 h 3238500"/>
                  <a:gd name="connsiteX44" fmla="*/ 5816600 w 8534400"/>
                  <a:gd name="connsiteY44" fmla="*/ 1574800 h 3238500"/>
                  <a:gd name="connsiteX45" fmla="*/ 5969000 w 8534400"/>
                  <a:gd name="connsiteY45" fmla="*/ 2070100 h 3238500"/>
                  <a:gd name="connsiteX46" fmla="*/ 6032500 w 8534400"/>
                  <a:gd name="connsiteY46" fmla="*/ 1854200 h 3238500"/>
                  <a:gd name="connsiteX47" fmla="*/ 6108700 w 8534400"/>
                  <a:gd name="connsiteY47" fmla="*/ 1841500 h 3238500"/>
                  <a:gd name="connsiteX48" fmla="*/ 6223000 w 8534400"/>
                  <a:gd name="connsiteY48" fmla="*/ 2527300 h 3238500"/>
                  <a:gd name="connsiteX49" fmla="*/ 6362700 w 8534400"/>
                  <a:gd name="connsiteY49" fmla="*/ 2540000 h 3238500"/>
                  <a:gd name="connsiteX50" fmla="*/ 6400800 w 8534400"/>
                  <a:gd name="connsiteY50" fmla="*/ 2438400 h 3238500"/>
                  <a:gd name="connsiteX51" fmla="*/ 6438900 w 8534400"/>
                  <a:gd name="connsiteY51" fmla="*/ 2590800 h 3238500"/>
                  <a:gd name="connsiteX52" fmla="*/ 6540500 w 8534400"/>
                  <a:gd name="connsiteY52" fmla="*/ 2705100 h 3238500"/>
                  <a:gd name="connsiteX53" fmla="*/ 6743700 w 8534400"/>
                  <a:gd name="connsiteY53" fmla="*/ 177800 h 3238500"/>
                  <a:gd name="connsiteX54" fmla="*/ 6845300 w 8534400"/>
                  <a:gd name="connsiteY54" fmla="*/ 228600 h 3238500"/>
                  <a:gd name="connsiteX55" fmla="*/ 6934200 w 8534400"/>
                  <a:gd name="connsiteY55" fmla="*/ 850900 h 3238500"/>
                  <a:gd name="connsiteX56" fmla="*/ 7175500 w 8534400"/>
                  <a:gd name="connsiteY56" fmla="*/ 2590800 h 3238500"/>
                  <a:gd name="connsiteX57" fmla="*/ 7327900 w 8534400"/>
                  <a:gd name="connsiteY57" fmla="*/ 1511300 h 3238500"/>
                  <a:gd name="connsiteX58" fmla="*/ 7416800 w 8534400"/>
                  <a:gd name="connsiteY58" fmla="*/ 1981200 h 3238500"/>
                  <a:gd name="connsiteX59" fmla="*/ 7518400 w 8534400"/>
                  <a:gd name="connsiteY59" fmla="*/ 1587500 h 3238500"/>
                  <a:gd name="connsiteX60" fmla="*/ 7569200 w 8534400"/>
                  <a:gd name="connsiteY60" fmla="*/ 1155700 h 3238500"/>
                  <a:gd name="connsiteX61" fmla="*/ 7632700 w 8534400"/>
                  <a:gd name="connsiteY61" fmla="*/ 2095500 h 3238500"/>
                  <a:gd name="connsiteX62" fmla="*/ 7747000 w 8534400"/>
                  <a:gd name="connsiteY62" fmla="*/ 2425700 h 3238500"/>
                  <a:gd name="connsiteX63" fmla="*/ 7835900 w 8534400"/>
                  <a:gd name="connsiteY63" fmla="*/ 1866900 h 3238500"/>
                  <a:gd name="connsiteX64" fmla="*/ 7962900 w 8534400"/>
                  <a:gd name="connsiteY64" fmla="*/ 2044700 h 3238500"/>
                  <a:gd name="connsiteX65" fmla="*/ 8115300 w 8534400"/>
                  <a:gd name="connsiteY65" fmla="*/ 1155700 h 3238500"/>
                  <a:gd name="connsiteX66" fmla="*/ 8255000 w 8534400"/>
                  <a:gd name="connsiteY66" fmla="*/ 2070100 h 3238500"/>
                  <a:gd name="connsiteX67" fmla="*/ 8305800 w 8534400"/>
                  <a:gd name="connsiteY67" fmla="*/ 1943100 h 3238500"/>
                  <a:gd name="connsiteX68" fmla="*/ 8343900 w 8534400"/>
                  <a:gd name="connsiteY68" fmla="*/ 2070100 h 3238500"/>
                  <a:gd name="connsiteX69" fmla="*/ 8382000 w 8534400"/>
                  <a:gd name="connsiteY69" fmla="*/ 1930400 h 3238500"/>
                  <a:gd name="connsiteX70" fmla="*/ 8534400 w 8534400"/>
                  <a:gd name="connsiteY70" fmla="*/ 1215572 h 32385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302900 w 8534400"/>
                  <a:gd name="connsiteY26" fmla="*/ 2438400 h 3238500"/>
                  <a:gd name="connsiteX27" fmla="*/ 3492500 w 8534400"/>
                  <a:gd name="connsiteY27" fmla="*/ 1803400 h 3238500"/>
                  <a:gd name="connsiteX28" fmla="*/ 3670300 w 8534400"/>
                  <a:gd name="connsiteY28" fmla="*/ 2349500 h 3238500"/>
                  <a:gd name="connsiteX29" fmla="*/ 3733800 w 8534400"/>
                  <a:gd name="connsiteY29" fmla="*/ 2146300 h 3238500"/>
                  <a:gd name="connsiteX30" fmla="*/ 3915743 w 8534400"/>
                  <a:gd name="connsiteY30" fmla="*/ 0 h 3238500"/>
                  <a:gd name="connsiteX31" fmla="*/ 4216400 w 8534400"/>
                  <a:gd name="connsiteY31" fmla="*/ 1562100 h 3238500"/>
                  <a:gd name="connsiteX32" fmla="*/ 4330700 w 8534400"/>
                  <a:gd name="connsiteY32" fmla="*/ 3238500 h 3238500"/>
                  <a:gd name="connsiteX33" fmla="*/ 4597400 w 8534400"/>
                  <a:gd name="connsiteY33" fmla="*/ 1270000 h 3238500"/>
                  <a:gd name="connsiteX34" fmla="*/ 4686300 w 8534400"/>
                  <a:gd name="connsiteY34" fmla="*/ 1295400 h 3238500"/>
                  <a:gd name="connsiteX35" fmla="*/ 4724400 w 8534400"/>
                  <a:gd name="connsiteY35" fmla="*/ 850900 h 3238500"/>
                  <a:gd name="connsiteX36" fmla="*/ 4876800 w 8534400"/>
                  <a:gd name="connsiteY36" fmla="*/ 2374900 h 3238500"/>
                  <a:gd name="connsiteX37" fmla="*/ 4965700 w 8534400"/>
                  <a:gd name="connsiteY37" fmla="*/ 2120900 h 3238500"/>
                  <a:gd name="connsiteX38" fmla="*/ 5067300 w 8534400"/>
                  <a:gd name="connsiteY38" fmla="*/ 1955800 h 3238500"/>
                  <a:gd name="connsiteX39" fmla="*/ 5156200 w 8534400"/>
                  <a:gd name="connsiteY39" fmla="*/ 2019300 h 3238500"/>
                  <a:gd name="connsiteX40" fmla="*/ 5308600 w 8534400"/>
                  <a:gd name="connsiteY40" fmla="*/ 1333500 h 3238500"/>
                  <a:gd name="connsiteX41" fmla="*/ 5486400 w 8534400"/>
                  <a:gd name="connsiteY41" fmla="*/ 2400300 h 3238500"/>
                  <a:gd name="connsiteX42" fmla="*/ 5562600 w 8534400"/>
                  <a:gd name="connsiteY42" fmla="*/ 2133600 h 3238500"/>
                  <a:gd name="connsiteX43" fmla="*/ 5664200 w 8534400"/>
                  <a:gd name="connsiteY43" fmla="*/ 2247900 h 3238500"/>
                  <a:gd name="connsiteX44" fmla="*/ 5816600 w 8534400"/>
                  <a:gd name="connsiteY44" fmla="*/ 1574800 h 3238500"/>
                  <a:gd name="connsiteX45" fmla="*/ 5969000 w 8534400"/>
                  <a:gd name="connsiteY45" fmla="*/ 2070100 h 3238500"/>
                  <a:gd name="connsiteX46" fmla="*/ 6032500 w 8534400"/>
                  <a:gd name="connsiteY46" fmla="*/ 1854200 h 3238500"/>
                  <a:gd name="connsiteX47" fmla="*/ 6108700 w 8534400"/>
                  <a:gd name="connsiteY47" fmla="*/ 1841500 h 3238500"/>
                  <a:gd name="connsiteX48" fmla="*/ 6223000 w 8534400"/>
                  <a:gd name="connsiteY48" fmla="*/ 2527300 h 3238500"/>
                  <a:gd name="connsiteX49" fmla="*/ 6362700 w 8534400"/>
                  <a:gd name="connsiteY49" fmla="*/ 2540000 h 3238500"/>
                  <a:gd name="connsiteX50" fmla="*/ 6400800 w 8534400"/>
                  <a:gd name="connsiteY50" fmla="*/ 2438400 h 3238500"/>
                  <a:gd name="connsiteX51" fmla="*/ 6438900 w 8534400"/>
                  <a:gd name="connsiteY51" fmla="*/ 2590800 h 3238500"/>
                  <a:gd name="connsiteX52" fmla="*/ 6540500 w 8534400"/>
                  <a:gd name="connsiteY52" fmla="*/ 2705100 h 3238500"/>
                  <a:gd name="connsiteX53" fmla="*/ 6743700 w 8534400"/>
                  <a:gd name="connsiteY53" fmla="*/ 177800 h 3238500"/>
                  <a:gd name="connsiteX54" fmla="*/ 6845300 w 8534400"/>
                  <a:gd name="connsiteY54" fmla="*/ 228600 h 3238500"/>
                  <a:gd name="connsiteX55" fmla="*/ 6934200 w 8534400"/>
                  <a:gd name="connsiteY55" fmla="*/ 850900 h 3238500"/>
                  <a:gd name="connsiteX56" fmla="*/ 7175500 w 8534400"/>
                  <a:gd name="connsiteY56" fmla="*/ 2590800 h 3238500"/>
                  <a:gd name="connsiteX57" fmla="*/ 7327900 w 8534400"/>
                  <a:gd name="connsiteY57" fmla="*/ 1511300 h 3238500"/>
                  <a:gd name="connsiteX58" fmla="*/ 7416800 w 8534400"/>
                  <a:gd name="connsiteY58" fmla="*/ 1981200 h 3238500"/>
                  <a:gd name="connsiteX59" fmla="*/ 7518400 w 8534400"/>
                  <a:gd name="connsiteY59" fmla="*/ 1587500 h 3238500"/>
                  <a:gd name="connsiteX60" fmla="*/ 7569200 w 8534400"/>
                  <a:gd name="connsiteY60" fmla="*/ 1155700 h 3238500"/>
                  <a:gd name="connsiteX61" fmla="*/ 7632700 w 8534400"/>
                  <a:gd name="connsiteY61" fmla="*/ 2095500 h 3238500"/>
                  <a:gd name="connsiteX62" fmla="*/ 7747000 w 8534400"/>
                  <a:gd name="connsiteY62" fmla="*/ 2425700 h 3238500"/>
                  <a:gd name="connsiteX63" fmla="*/ 7835900 w 8534400"/>
                  <a:gd name="connsiteY63" fmla="*/ 1866900 h 3238500"/>
                  <a:gd name="connsiteX64" fmla="*/ 7962900 w 8534400"/>
                  <a:gd name="connsiteY64" fmla="*/ 2044700 h 3238500"/>
                  <a:gd name="connsiteX65" fmla="*/ 8115300 w 8534400"/>
                  <a:gd name="connsiteY65" fmla="*/ 1155700 h 3238500"/>
                  <a:gd name="connsiteX66" fmla="*/ 8255000 w 8534400"/>
                  <a:gd name="connsiteY66" fmla="*/ 2070100 h 3238500"/>
                  <a:gd name="connsiteX67" fmla="*/ 8305800 w 8534400"/>
                  <a:gd name="connsiteY67" fmla="*/ 1943100 h 3238500"/>
                  <a:gd name="connsiteX68" fmla="*/ 8343900 w 8534400"/>
                  <a:gd name="connsiteY68" fmla="*/ 2070100 h 3238500"/>
                  <a:gd name="connsiteX69" fmla="*/ 8382000 w 8534400"/>
                  <a:gd name="connsiteY69" fmla="*/ 1930400 h 3238500"/>
                  <a:gd name="connsiteX70" fmla="*/ 8534400 w 8534400"/>
                  <a:gd name="connsiteY70" fmla="*/ 1215572 h 32385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302900 w 8534400"/>
                  <a:gd name="connsiteY26" fmla="*/ 2438400 h 3238500"/>
                  <a:gd name="connsiteX27" fmla="*/ 3492500 w 8534400"/>
                  <a:gd name="connsiteY27" fmla="*/ 1803400 h 3238500"/>
                  <a:gd name="connsiteX28" fmla="*/ 3670300 w 8534400"/>
                  <a:gd name="connsiteY28" fmla="*/ 2349500 h 3238500"/>
                  <a:gd name="connsiteX29" fmla="*/ 3733800 w 8534400"/>
                  <a:gd name="connsiteY29" fmla="*/ 2146300 h 3238500"/>
                  <a:gd name="connsiteX30" fmla="*/ 3915743 w 8534400"/>
                  <a:gd name="connsiteY30" fmla="*/ 0 h 3238500"/>
                  <a:gd name="connsiteX31" fmla="*/ 4211750 w 8534400"/>
                  <a:gd name="connsiteY31" fmla="*/ 1079500 h 3238500"/>
                  <a:gd name="connsiteX32" fmla="*/ 4330700 w 8534400"/>
                  <a:gd name="connsiteY32" fmla="*/ 3238500 h 3238500"/>
                  <a:gd name="connsiteX33" fmla="*/ 4597400 w 8534400"/>
                  <a:gd name="connsiteY33" fmla="*/ 1270000 h 3238500"/>
                  <a:gd name="connsiteX34" fmla="*/ 4686300 w 8534400"/>
                  <a:gd name="connsiteY34" fmla="*/ 1295400 h 3238500"/>
                  <a:gd name="connsiteX35" fmla="*/ 4724400 w 8534400"/>
                  <a:gd name="connsiteY35" fmla="*/ 850900 h 3238500"/>
                  <a:gd name="connsiteX36" fmla="*/ 4876800 w 8534400"/>
                  <a:gd name="connsiteY36" fmla="*/ 2374900 h 3238500"/>
                  <a:gd name="connsiteX37" fmla="*/ 4965700 w 8534400"/>
                  <a:gd name="connsiteY37" fmla="*/ 2120900 h 3238500"/>
                  <a:gd name="connsiteX38" fmla="*/ 5067300 w 8534400"/>
                  <a:gd name="connsiteY38" fmla="*/ 1955800 h 3238500"/>
                  <a:gd name="connsiteX39" fmla="*/ 5156200 w 8534400"/>
                  <a:gd name="connsiteY39" fmla="*/ 2019300 h 3238500"/>
                  <a:gd name="connsiteX40" fmla="*/ 5308600 w 8534400"/>
                  <a:gd name="connsiteY40" fmla="*/ 1333500 h 3238500"/>
                  <a:gd name="connsiteX41" fmla="*/ 5486400 w 8534400"/>
                  <a:gd name="connsiteY41" fmla="*/ 2400300 h 3238500"/>
                  <a:gd name="connsiteX42" fmla="*/ 5562600 w 8534400"/>
                  <a:gd name="connsiteY42" fmla="*/ 2133600 h 3238500"/>
                  <a:gd name="connsiteX43" fmla="*/ 5664200 w 8534400"/>
                  <a:gd name="connsiteY43" fmla="*/ 2247900 h 3238500"/>
                  <a:gd name="connsiteX44" fmla="*/ 5816600 w 8534400"/>
                  <a:gd name="connsiteY44" fmla="*/ 1574800 h 3238500"/>
                  <a:gd name="connsiteX45" fmla="*/ 5969000 w 8534400"/>
                  <a:gd name="connsiteY45" fmla="*/ 2070100 h 3238500"/>
                  <a:gd name="connsiteX46" fmla="*/ 6032500 w 8534400"/>
                  <a:gd name="connsiteY46" fmla="*/ 1854200 h 3238500"/>
                  <a:gd name="connsiteX47" fmla="*/ 6108700 w 8534400"/>
                  <a:gd name="connsiteY47" fmla="*/ 1841500 h 3238500"/>
                  <a:gd name="connsiteX48" fmla="*/ 6223000 w 8534400"/>
                  <a:gd name="connsiteY48" fmla="*/ 2527300 h 3238500"/>
                  <a:gd name="connsiteX49" fmla="*/ 6362700 w 8534400"/>
                  <a:gd name="connsiteY49" fmla="*/ 2540000 h 3238500"/>
                  <a:gd name="connsiteX50" fmla="*/ 6400800 w 8534400"/>
                  <a:gd name="connsiteY50" fmla="*/ 2438400 h 3238500"/>
                  <a:gd name="connsiteX51" fmla="*/ 6438900 w 8534400"/>
                  <a:gd name="connsiteY51" fmla="*/ 2590800 h 3238500"/>
                  <a:gd name="connsiteX52" fmla="*/ 6540500 w 8534400"/>
                  <a:gd name="connsiteY52" fmla="*/ 2705100 h 3238500"/>
                  <a:gd name="connsiteX53" fmla="*/ 6743700 w 8534400"/>
                  <a:gd name="connsiteY53" fmla="*/ 177800 h 3238500"/>
                  <a:gd name="connsiteX54" fmla="*/ 6845300 w 8534400"/>
                  <a:gd name="connsiteY54" fmla="*/ 228600 h 3238500"/>
                  <a:gd name="connsiteX55" fmla="*/ 6934200 w 8534400"/>
                  <a:gd name="connsiteY55" fmla="*/ 850900 h 3238500"/>
                  <a:gd name="connsiteX56" fmla="*/ 7175500 w 8534400"/>
                  <a:gd name="connsiteY56" fmla="*/ 2590800 h 3238500"/>
                  <a:gd name="connsiteX57" fmla="*/ 7327900 w 8534400"/>
                  <a:gd name="connsiteY57" fmla="*/ 1511300 h 3238500"/>
                  <a:gd name="connsiteX58" fmla="*/ 7416800 w 8534400"/>
                  <a:gd name="connsiteY58" fmla="*/ 1981200 h 3238500"/>
                  <a:gd name="connsiteX59" fmla="*/ 7518400 w 8534400"/>
                  <a:gd name="connsiteY59" fmla="*/ 1587500 h 3238500"/>
                  <a:gd name="connsiteX60" fmla="*/ 7569200 w 8534400"/>
                  <a:gd name="connsiteY60" fmla="*/ 1155700 h 3238500"/>
                  <a:gd name="connsiteX61" fmla="*/ 7632700 w 8534400"/>
                  <a:gd name="connsiteY61" fmla="*/ 2095500 h 3238500"/>
                  <a:gd name="connsiteX62" fmla="*/ 7747000 w 8534400"/>
                  <a:gd name="connsiteY62" fmla="*/ 2425700 h 3238500"/>
                  <a:gd name="connsiteX63" fmla="*/ 7835900 w 8534400"/>
                  <a:gd name="connsiteY63" fmla="*/ 1866900 h 3238500"/>
                  <a:gd name="connsiteX64" fmla="*/ 7962900 w 8534400"/>
                  <a:gd name="connsiteY64" fmla="*/ 2044700 h 3238500"/>
                  <a:gd name="connsiteX65" fmla="*/ 8115300 w 8534400"/>
                  <a:gd name="connsiteY65" fmla="*/ 1155700 h 3238500"/>
                  <a:gd name="connsiteX66" fmla="*/ 8255000 w 8534400"/>
                  <a:gd name="connsiteY66" fmla="*/ 2070100 h 3238500"/>
                  <a:gd name="connsiteX67" fmla="*/ 8305800 w 8534400"/>
                  <a:gd name="connsiteY67" fmla="*/ 1943100 h 3238500"/>
                  <a:gd name="connsiteX68" fmla="*/ 8343900 w 8534400"/>
                  <a:gd name="connsiteY68" fmla="*/ 2070100 h 3238500"/>
                  <a:gd name="connsiteX69" fmla="*/ 8382000 w 8534400"/>
                  <a:gd name="connsiteY69" fmla="*/ 1930400 h 3238500"/>
                  <a:gd name="connsiteX70" fmla="*/ 8534400 w 8534400"/>
                  <a:gd name="connsiteY70" fmla="*/ 1215572 h 32385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302900 w 8534400"/>
                  <a:gd name="connsiteY26" fmla="*/ 2438400 h 3238500"/>
                  <a:gd name="connsiteX27" fmla="*/ 3492500 w 8534400"/>
                  <a:gd name="connsiteY27" fmla="*/ 1803400 h 3238500"/>
                  <a:gd name="connsiteX28" fmla="*/ 3670300 w 8534400"/>
                  <a:gd name="connsiteY28" fmla="*/ 2349500 h 3238500"/>
                  <a:gd name="connsiteX29" fmla="*/ 3733800 w 8534400"/>
                  <a:gd name="connsiteY29" fmla="*/ 2146300 h 3238500"/>
                  <a:gd name="connsiteX30" fmla="*/ 3915743 w 8534400"/>
                  <a:gd name="connsiteY30" fmla="*/ 0 h 3238500"/>
                  <a:gd name="connsiteX31" fmla="*/ 4160600 w 8534400"/>
                  <a:gd name="connsiteY31" fmla="*/ 1085850 h 3238500"/>
                  <a:gd name="connsiteX32" fmla="*/ 4330700 w 8534400"/>
                  <a:gd name="connsiteY32" fmla="*/ 3238500 h 3238500"/>
                  <a:gd name="connsiteX33" fmla="*/ 4597400 w 8534400"/>
                  <a:gd name="connsiteY33" fmla="*/ 1270000 h 3238500"/>
                  <a:gd name="connsiteX34" fmla="*/ 4686300 w 8534400"/>
                  <a:gd name="connsiteY34" fmla="*/ 1295400 h 3238500"/>
                  <a:gd name="connsiteX35" fmla="*/ 4724400 w 8534400"/>
                  <a:gd name="connsiteY35" fmla="*/ 850900 h 3238500"/>
                  <a:gd name="connsiteX36" fmla="*/ 4876800 w 8534400"/>
                  <a:gd name="connsiteY36" fmla="*/ 2374900 h 3238500"/>
                  <a:gd name="connsiteX37" fmla="*/ 4965700 w 8534400"/>
                  <a:gd name="connsiteY37" fmla="*/ 2120900 h 3238500"/>
                  <a:gd name="connsiteX38" fmla="*/ 5067300 w 8534400"/>
                  <a:gd name="connsiteY38" fmla="*/ 1955800 h 3238500"/>
                  <a:gd name="connsiteX39" fmla="*/ 5156200 w 8534400"/>
                  <a:gd name="connsiteY39" fmla="*/ 2019300 h 3238500"/>
                  <a:gd name="connsiteX40" fmla="*/ 5308600 w 8534400"/>
                  <a:gd name="connsiteY40" fmla="*/ 1333500 h 3238500"/>
                  <a:gd name="connsiteX41" fmla="*/ 5486400 w 8534400"/>
                  <a:gd name="connsiteY41" fmla="*/ 2400300 h 3238500"/>
                  <a:gd name="connsiteX42" fmla="*/ 5562600 w 8534400"/>
                  <a:gd name="connsiteY42" fmla="*/ 2133600 h 3238500"/>
                  <a:gd name="connsiteX43" fmla="*/ 5664200 w 8534400"/>
                  <a:gd name="connsiteY43" fmla="*/ 2247900 h 3238500"/>
                  <a:gd name="connsiteX44" fmla="*/ 5816600 w 8534400"/>
                  <a:gd name="connsiteY44" fmla="*/ 1574800 h 3238500"/>
                  <a:gd name="connsiteX45" fmla="*/ 5969000 w 8534400"/>
                  <a:gd name="connsiteY45" fmla="*/ 2070100 h 3238500"/>
                  <a:gd name="connsiteX46" fmla="*/ 6032500 w 8534400"/>
                  <a:gd name="connsiteY46" fmla="*/ 1854200 h 3238500"/>
                  <a:gd name="connsiteX47" fmla="*/ 6108700 w 8534400"/>
                  <a:gd name="connsiteY47" fmla="*/ 1841500 h 3238500"/>
                  <a:gd name="connsiteX48" fmla="*/ 6223000 w 8534400"/>
                  <a:gd name="connsiteY48" fmla="*/ 2527300 h 3238500"/>
                  <a:gd name="connsiteX49" fmla="*/ 6362700 w 8534400"/>
                  <a:gd name="connsiteY49" fmla="*/ 2540000 h 3238500"/>
                  <a:gd name="connsiteX50" fmla="*/ 6400800 w 8534400"/>
                  <a:gd name="connsiteY50" fmla="*/ 2438400 h 3238500"/>
                  <a:gd name="connsiteX51" fmla="*/ 6438900 w 8534400"/>
                  <a:gd name="connsiteY51" fmla="*/ 2590800 h 3238500"/>
                  <a:gd name="connsiteX52" fmla="*/ 6540500 w 8534400"/>
                  <a:gd name="connsiteY52" fmla="*/ 2705100 h 3238500"/>
                  <a:gd name="connsiteX53" fmla="*/ 6743700 w 8534400"/>
                  <a:gd name="connsiteY53" fmla="*/ 177800 h 3238500"/>
                  <a:gd name="connsiteX54" fmla="*/ 6845300 w 8534400"/>
                  <a:gd name="connsiteY54" fmla="*/ 228600 h 3238500"/>
                  <a:gd name="connsiteX55" fmla="*/ 6934200 w 8534400"/>
                  <a:gd name="connsiteY55" fmla="*/ 850900 h 3238500"/>
                  <a:gd name="connsiteX56" fmla="*/ 7175500 w 8534400"/>
                  <a:gd name="connsiteY56" fmla="*/ 2590800 h 3238500"/>
                  <a:gd name="connsiteX57" fmla="*/ 7327900 w 8534400"/>
                  <a:gd name="connsiteY57" fmla="*/ 1511300 h 3238500"/>
                  <a:gd name="connsiteX58" fmla="*/ 7416800 w 8534400"/>
                  <a:gd name="connsiteY58" fmla="*/ 1981200 h 3238500"/>
                  <a:gd name="connsiteX59" fmla="*/ 7518400 w 8534400"/>
                  <a:gd name="connsiteY59" fmla="*/ 1587500 h 3238500"/>
                  <a:gd name="connsiteX60" fmla="*/ 7569200 w 8534400"/>
                  <a:gd name="connsiteY60" fmla="*/ 1155700 h 3238500"/>
                  <a:gd name="connsiteX61" fmla="*/ 7632700 w 8534400"/>
                  <a:gd name="connsiteY61" fmla="*/ 2095500 h 3238500"/>
                  <a:gd name="connsiteX62" fmla="*/ 7747000 w 8534400"/>
                  <a:gd name="connsiteY62" fmla="*/ 2425700 h 3238500"/>
                  <a:gd name="connsiteX63" fmla="*/ 7835900 w 8534400"/>
                  <a:gd name="connsiteY63" fmla="*/ 1866900 h 3238500"/>
                  <a:gd name="connsiteX64" fmla="*/ 7962900 w 8534400"/>
                  <a:gd name="connsiteY64" fmla="*/ 2044700 h 3238500"/>
                  <a:gd name="connsiteX65" fmla="*/ 8115300 w 8534400"/>
                  <a:gd name="connsiteY65" fmla="*/ 1155700 h 3238500"/>
                  <a:gd name="connsiteX66" fmla="*/ 8255000 w 8534400"/>
                  <a:gd name="connsiteY66" fmla="*/ 2070100 h 3238500"/>
                  <a:gd name="connsiteX67" fmla="*/ 8305800 w 8534400"/>
                  <a:gd name="connsiteY67" fmla="*/ 1943100 h 3238500"/>
                  <a:gd name="connsiteX68" fmla="*/ 8343900 w 8534400"/>
                  <a:gd name="connsiteY68" fmla="*/ 2070100 h 3238500"/>
                  <a:gd name="connsiteX69" fmla="*/ 8382000 w 8534400"/>
                  <a:gd name="connsiteY69" fmla="*/ 1930400 h 3238500"/>
                  <a:gd name="connsiteX70" fmla="*/ 8534400 w 8534400"/>
                  <a:gd name="connsiteY70" fmla="*/ 1215572 h 32385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97400 w 8534400"/>
                  <a:gd name="connsiteY33" fmla="*/ 1270000 h 3187700"/>
                  <a:gd name="connsiteX34" fmla="*/ 4686300 w 8534400"/>
                  <a:gd name="connsiteY34" fmla="*/ 1295400 h 3187700"/>
                  <a:gd name="connsiteX35" fmla="*/ 4724400 w 8534400"/>
                  <a:gd name="connsiteY35" fmla="*/ 850900 h 3187700"/>
                  <a:gd name="connsiteX36" fmla="*/ 4876800 w 8534400"/>
                  <a:gd name="connsiteY36" fmla="*/ 2374900 h 3187700"/>
                  <a:gd name="connsiteX37" fmla="*/ 4965700 w 8534400"/>
                  <a:gd name="connsiteY37" fmla="*/ 2120900 h 3187700"/>
                  <a:gd name="connsiteX38" fmla="*/ 5067300 w 8534400"/>
                  <a:gd name="connsiteY38" fmla="*/ 1955800 h 3187700"/>
                  <a:gd name="connsiteX39" fmla="*/ 5156200 w 8534400"/>
                  <a:gd name="connsiteY39" fmla="*/ 2019300 h 3187700"/>
                  <a:gd name="connsiteX40" fmla="*/ 5308600 w 8534400"/>
                  <a:gd name="connsiteY40" fmla="*/ 1333500 h 3187700"/>
                  <a:gd name="connsiteX41" fmla="*/ 5486400 w 8534400"/>
                  <a:gd name="connsiteY41" fmla="*/ 2400300 h 3187700"/>
                  <a:gd name="connsiteX42" fmla="*/ 5562600 w 8534400"/>
                  <a:gd name="connsiteY42" fmla="*/ 2133600 h 3187700"/>
                  <a:gd name="connsiteX43" fmla="*/ 5664200 w 8534400"/>
                  <a:gd name="connsiteY43" fmla="*/ 2247900 h 3187700"/>
                  <a:gd name="connsiteX44" fmla="*/ 5816600 w 8534400"/>
                  <a:gd name="connsiteY44" fmla="*/ 1574800 h 3187700"/>
                  <a:gd name="connsiteX45" fmla="*/ 5969000 w 8534400"/>
                  <a:gd name="connsiteY45" fmla="*/ 2070100 h 3187700"/>
                  <a:gd name="connsiteX46" fmla="*/ 6032500 w 8534400"/>
                  <a:gd name="connsiteY46" fmla="*/ 1854200 h 3187700"/>
                  <a:gd name="connsiteX47" fmla="*/ 6108700 w 8534400"/>
                  <a:gd name="connsiteY47" fmla="*/ 1841500 h 3187700"/>
                  <a:gd name="connsiteX48" fmla="*/ 6223000 w 8534400"/>
                  <a:gd name="connsiteY48" fmla="*/ 2527300 h 3187700"/>
                  <a:gd name="connsiteX49" fmla="*/ 6362700 w 8534400"/>
                  <a:gd name="connsiteY49" fmla="*/ 2540000 h 3187700"/>
                  <a:gd name="connsiteX50" fmla="*/ 6400800 w 8534400"/>
                  <a:gd name="connsiteY50" fmla="*/ 2438400 h 3187700"/>
                  <a:gd name="connsiteX51" fmla="*/ 6438900 w 8534400"/>
                  <a:gd name="connsiteY51" fmla="*/ 2590800 h 3187700"/>
                  <a:gd name="connsiteX52" fmla="*/ 6540500 w 8534400"/>
                  <a:gd name="connsiteY52" fmla="*/ 2705100 h 3187700"/>
                  <a:gd name="connsiteX53" fmla="*/ 6743700 w 8534400"/>
                  <a:gd name="connsiteY53" fmla="*/ 177800 h 3187700"/>
                  <a:gd name="connsiteX54" fmla="*/ 6845300 w 8534400"/>
                  <a:gd name="connsiteY54" fmla="*/ 228600 h 3187700"/>
                  <a:gd name="connsiteX55" fmla="*/ 6934200 w 8534400"/>
                  <a:gd name="connsiteY55" fmla="*/ 850900 h 3187700"/>
                  <a:gd name="connsiteX56" fmla="*/ 7175500 w 8534400"/>
                  <a:gd name="connsiteY56" fmla="*/ 2590800 h 3187700"/>
                  <a:gd name="connsiteX57" fmla="*/ 7327900 w 8534400"/>
                  <a:gd name="connsiteY57" fmla="*/ 1511300 h 3187700"/>
                  <a:gd name="connsiteX58" fmla="*/ 7416800 w 8534400"/>
                  <a:gd name="connsiteY58" fmla="*/ 1981200 h 3187700"/>
                  <a:gd name="connsiteX59" fmla="*/ 7518400 w 8534400"/>
                  <a:gd name="connsiteY59" fmla="*/ 1587500 h 3187700"/>
                  <a:gd name="connsiteX60" fmla="*/ 7569200 w 8534400"/>
                  <a:gd name="connsiteY60" fmla="*/ 1155700 h 3187700"/>
                  <a:gd name="connsiteX61" fmla="*/ 7632700 w 8534400"/>
                  <a:gd name="connsiteY61" fmla="*/ 2095500 h 3187700"/>
                  <a:gd name="connsiteX62" fmla="*/ 7747000 w 8534400"/>
                  <a:gd name="connsiteY62" fmla="*/ 2425700 h 3187700"/>
                  <a:gd name="connsiteX63" fmla="*/ 7835900 w 8534400"/>
                  <a:gd name="connsiteY63" fmla="*/ 1866900 h 3187700"/>
                  <a:gd name="connsiteX64" fmla="*/ 7962900 w 8534400"/>
                  <a:gd name="connsiteY64" fmla="*/ 2044700 h 3187700"/>
                  <a:gd name="connsiteX65" fmla="*/ 8115300 w 8534400"/>
                  <a:gd name="connsiteY65" fmla="*/ 1155700 h 3187700"/>
                  <a:gd name="connsiteX66" fmla="*/ 8255000 w 8534400"/>
                  <a:gd name="connsiteY66" fmla="*/ 2070100 h 3187700"/>
                  <a:gd name="connsiteX67" fmla="*/ 8305800 w 8534400"/>
                  <a:gd name="connsiteY67" fmla="*/ 1943100 h 3187700"/>
                  <a:gd name="connsiteX68" fmla="*/ 8343900 w 8534400"/>
                  <a:gd name="connsiteY68" fmla="*/ 2070100 h 3187700"/>
                  <a:gd name="connsiteX69" fmla="*/ 8382000 w 8534400"/>
                  <a:gd name="connsiteY69" fmla="*/ 1930400 h 3187700"/>
                  <a:gd name="connsiteX70" fmla="*/ 8534400 w 8534400"/>
                  <a:gd name="connsiteY70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97400 w 8534400"/>
                  <a:gd name="connsiteY33" fmla="*/ 1270000 h 3187700"/>
                  <a:gd name="connsiteX34" fmla="*/ 4724400 w 8534400"/>
                  <a:gd name="connsiteY34" fmla="*/ 8509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156200 w 8534400"/>
                  <a:gd name="connsiteY38" fmla="*/ 2019300 h 3187700"/>
                  <a:gd name="connsiteX39" fmla="*/ 5308600 w 8534400"/>
                  <a:gd name="connsiteY39" fmla="*/ 1333500 h 3187700"/>
                  <a:gd name="connsiteX40" fmla="*/ 5486400 w 8534400"/>
                  <a:gd name="connsiteY40" fmla="*/ 2400300 h 3187700"/>
                  <a:gd name="connsiteX41" fmla="*/ 5562600 w 8534400"/>
                  <a:gd name="connsiteY41" fmla="*/ 2133600 h 3187700"/>
                  <a:gd name="connsiteX42" fmla="*/ 5664200 w 8534400"/>
                  <a:gd name="connsiteY42" fmla="*/ 2247900 h 3187700"/>
                  <a:gd name="connsiteX43" fmla="*/ 5816600 w 8534400"/>
                  <a:gd name="connsiteY43" fmla="*/ 1574800 h 3187700"/>
                  <a:gd name="connsiteX44" fmla="*/ 5969000 w 8534400"/>
                  <a:gd name="connsiteY44" fmla="*/ 2070100 h 3187700"/>
                  <a:gd name="connsiteX45" fmla="*/ 6032500 w 8534400"/>
                  <a:gd name="connsiteY45" fmla="*/ 1854200 h 3187700"/>
                  <a:gd name="connsiteX46" fmla="*/ 6108700 w 8534400"/>
                  <a:gd name="connsiteY46" fmla="*/ 1841500 h 3187700"/>
                  <a:gd name="connsiteX47" fmla="*/ 6223000 w 8534400"/>
                  <a:gd name="connsiteY47" fmla="*/ 2527300 h 3187700"/>
                  <a:gd name="connsiteX48" fmla="*/ 6362700 w 8534400"/>
                  <a:gd name="connsiteY48" fmla="*/ 2540000 h 3187700"/>
                  <a:gd name="connsiteX49" fmla="*/ 6400800 w 8534400"/>
                  <a:gd name="connsiteY49" fmla="*/ 2438400 h 3187700"/>
                  <a:gd name="connsiteX50" fmla="*/ 6438900 w 8534400"/>
                  <a:gd name="connsiteY50" fmla="*/ 2590800 h 3187700"/>
                  <a:gd name="connsiteX51" fmla="*/ 6540500 w 8534400"/>
                  <a:gd name="connsiteY51" fmla="*/ 2705100 h 3187700"/>
                  <a:gd name="connsiteX52" fmla="*/ 6743700 w 8534400"/>
                  <a:gd name="connsiteY52" fmla="*/ 177800 h 3187700"/>
                  <a:gd name="connsiteX53" fmla="*/ 6845300 w 8534400"/>
                  <a:gd name="connsiteY53" fmla="*/ 228600 h 3187700"/>
                  <a:gd name="connsiteX54" fmla="*/ 6934200 w 8534400"/>
                  <a:gd name="connsiteY54" fmla="*/ 850900 h 3187700"/>
                  <a:gd name="connsiteX55" fmla="*/ 7175500 w 8534400"/>
                  <a:gd name="connsiteY55" fmla="*/ 2590800 h 3187700"/>
                  <a:gd name="connsiteX56" fmla="*/ 7327900 w 8534400"/>
                  <a:gd name="connsiteY56" fmla="*/ 1511300 h 3187700"/>
                  <a:gd name="connsiteX57" fmla="*/ 7416800 w 8534400"/>
                  <a:gd name="connsiteY57" fmla="*/ 1981200 h 3187700"/>
                  <a:gd name="connsiteX58" fmla="*/ 7518400 w 8534400"/>
                  <a:gd name="connsiteY58" fmla="*/ 1587500 h 3187700"/>
                  <a:gd name="connsiteX59" fmla="*/ 7569200 w 8534400"/>
                  <a:gd name="connsiteY59" fmla="*/ 1155700 h 3187700"/>
                  <a:gd name="connsiteX60" fmla="*/ 7632700 w 8534400"/>
                  <a:gd name="connsiteY60" fmla="*/ 2095500 h 3187700"/>
                  <a:gd name="connsiteX61" fmla="*/ 7747000 w 8534400"/>
                  <a:gd name="connsiteY61" fmla="*/ 2425700 h 3187700"/>
                  <a:gd name="connsiteX62" fmla="*/ 7835900 w 8534400"/>
                  <a:gd name="connsiteY62" fmla="*/ 1866900 h 3187700"/>
                  <a:gd name="connsiteX63" fmla="*/ 7962900 w 8534400"/>
                  <a:gd name="connsiteY63" fmla="*/ 2044700 h 3187700"/>
                  <a:gd name="connsiteX64" fmla="*/ 8115300 w 8534400"/>
                  <a:gd name="connsiteY64" fmla="*/ 1155700 h 3187700"/>
                  <a:gd name="connsiteX65" fmla="*/ 8255000 w 8534400"/>
                  <a:gd name="connsiteY65" fmla="*/ 2070100 h 3187700"/>
                  <a:gd name="connsiteX66" fmla="*/ 8305800 w 8534400"/>
                  <a:gd name="connsiteY66" fmla="*/ 1943100 h 3187700"/>
                  <a:gd name="connsiteX67" fmla="*/ 8343900 w 8534400"/>
                  <a:gd name="connsiteY67" fmla="*/ 2070100 h 3187700"/>
                  <a:gd name="connsiteX68" fmla="*/ 8382000 w 8534400"/>
                  <a:gd name="connsiteY68" fmla="*/ 1930400 h 3187700"/>
                  <a:gd name="connsiteX69" fmla="*/ 8534400 w 8534400"/>
                  <a:gd name="connsiteY69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97400 w 8534400"/>
                  <a:gd name="connsiteY33" fmla="*/ 12700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156200 w 8534400"/>
                  <a:gd name="connsiteY38" fmla="*/ 2019300 h 3187700"/>
                  <a:gd name="connsiteX39" fmla="*/ 5308600 w 8534400"/>
                  <a:gd name="connsiteY39" fmla="*/ 1333500 h 3187700"/>
                  <a:gd name="connsiteX40" fmla="*/ 5486400 w 8534400"/>
                  <a:gd name="connsiteY40" fmla="*/ 2400300 h 3187700"/>
                  <a:gd name="connsiteX41" fmla="*/ 5562600 w 8534400"/>
                  <a:gd name="connsiteY41" fmla="*/ 2133600 h 3187700"/>
                  <a:gd name="connsiteX42" fmla="*/ 5664200 w 8534400"/>
                  <a:gd name="connsiteY42" fmla="*/ 2247900 h 3187700"/>
                  <a:gd name="connsiteX43" fmla="*/ 5816600 w 8534400"/>
                  <a:gd name="connsiteY43" fmla="*/ 1574800 h 3187700"/>
                  <a:gd name="connsiteX44" fmla="*/ 5969000 w 8534400"/>
                  <a:gd name="connsiteY44" fmla="*/ 2070100 h 3187700"/>
                  <a:gd name="connsiteX45" fmla="*/ 6032500 w 8534400"/>
                  <a:gd name="connsiteY45" fmla="*/ 1854200 h 3187700"/>
                  <a:gd name="connsiteX46" fmla="*/ 6108700 w 8534400"/>
                  <a:gd name="connsiteY46" fmla="*/ 1841500 h 3187700"/>
                  <a:gd name="connsiteX47" fmla="*/ 6223000 w 8534400"/>
                  <a:gd name="connsiteY47" fmla="*/ 2527300 h 3187700"/>
                  <a:gd name="connsiteX48" fmla="*/ 6362700 w 8534400"/>
                  <a:gd name="connsiteY48" fmla="*/ 2540000 h 3187700"/>
                  <a:gd name="connsiteX49" fmla="*/ 6400800 w 8534400"/>
                  <a:gd name="connsiteY49" fmla="*/ 2438400 h 3187700"/>
                  <a:gd name="connsiteX50" fmla="*/ 6438900 w 8534400"/>
                  <a:gd name="connsiteY50" fmla="*/ 2590800 h 3187700"/>
                  <a:gd name="connsiteX51" fmla="*/ 6540500 w 8534400"/>
                  <a:gd name="connsiteY51" fmla="*/ 2705100 h 3187700"/>
                  <a:gd name="connsiteX52" fmla="*/ 6743700 w 8534400"/>
                  <a:gd name="connsiteY52" fmla="*/ 177800 h 3187700"/>
                  <a:gd name="connsiteX53" fmla="*/ 6845300 w 8534400"/>
                  <a:gd name="connsiteY53" fmla="*/ 228600 h 3187700"/>
                  <a:gd name="connsiteX54" fmla="*/ 6934200 w 8534400"/>
                  <a:gd name="connsiteY54" fmla="*/ 850900 h 3187700"/>
                  <a:gd name="connsiteX55" fmla="*/ 7175500 w 8534400"/>
                  <a:gd name="connsiteY55" fmla="*/ 2590800 h 3187700"/>
                  <a:gd name="connsiteX56" fmla="*/ 7327900 w 8534400"/>
                  <a:gd name="connsiteY56" fmla="*/ 1511300 h 3187700"/>
                  <a:gd name="connsiteX57" fmla="*/ 7416800 w 8534400"/>
                  <a:gd name="connsiteY57" fmla="*/ 1981200 h 3187700"/>
                  <a:gd name="connsiteX58" fmla="*/ 7518400 w 8534400"/>
                  <a:gd name="connsiteY58" fmla="*/ 1587500 h 3187700"/>
                  <a:gd name="connsiteX59" fmla="*/ 7569200 w 8534400"/>
                  <a:gd name="connsiteY59" fmla="*/ 1155700 h 3187700"/>
                  <a:gd name="connsiteX60" fmla="*/ 7632700 w 8534400"/>
                  <a:gd name="connsiteY60" fmla="*/ 2095500 h 3187700"/>
                  <a:gd name="connsiteX61" fmla="*/ 7747000 w 8534400"/>
                  <a:gd name="connsiteY61" fmla="*/ 2425700 h 3187700"/>
                  <a:gd name="connsiteX62" fmla="*/ 7835900 w 8534400"/>
                  <a:gd name="connsiteY62" fmla="*/ 1866900 h 3187700"/>
                  <a:gd name="connsiteX63" fmla="*/ 7962900 w 8534400"/>
                  <a:gd name="connsiteY63" fmla="*/ 2044700 h 3187700"/>
                  <a:gd name="connsiteX64" fmla="*/ 8115300 w 8534400"/>
                  <a:gd name="connsiteY64" fmla="*/ 1155700 h 3187700"/>
                  <a:gd name="connsiteX65" fmla="*/ 8255000 w 8534400"/>
                  <a:gd name="connsiteY65" fmla="*/ 2070100 h 3187700"/>
                  <a:gd name="connsiteX66" fmla="*/ 8305800 w 8534400"/>
                  <a:gd name="connsiteY66" fmla="*/ 1943100 h 3187700"/>
                  <a:gd name="connsiteX67" fmla="*/ 8343900 w 8534400"/>
                  <a:gd name="connsiteY67" fmla="*/ 2070100 h 3187700"/>
                  <a:gd name="connsiteX68" fmla="*/ 8382000 w 8534400"/>
                  <a:gd name="connsiteY68" fmla="*/ 1930400 h 3187700"/>
                  <a:gd name="connsiteX69" fmla="*/ 8534400 w 8534400"/>
                  <a:gd name="connsiteY69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156200 w 8534400"/>
                  <a:gd name="connsiteY38" fmla="*/ 2019300 h 3187700"/>
                  <a:gd name="connsiteX39" fmla="*/ 5308600 w 8534400"/>
                  <a:gd name="connsiteY39" fmla="*/ 1333500 h 3187700"/>
                  <a:gd name="connsiteX40" fmla="*/ 5486400 w 8534400"/>
                  <a:gd name="connsiteY40" fmla="*/ 2400300 h 3187700"/>
                  <a:gd name="connsiteX41" fmla="*/ 5562600 w 8534400"/>
                  <a:gd name="connsiteY41" fmla="*/ 2133600 h 3187700"/>
                  <a:gd name="connsiteX42" fmla="*/ 5664200 w 8534400"/>
                  <a:gd name="connsiteY42" fmla="*/ 2247900 h 3187700"/>
                  <a:gd name="connsiteX43" fmla="*/ 5816600 w 8534400"/>
                  <a:gd name="connsiteY43" fmla="*/ 1574800 h 3187700"/>
                  <a:gd name="connsiteX44" fmla="*/ 5969000 w 8534400"/>
                  <a:gd name="connsiteY44" fmla="*/ 2070100 h 3187700"/>
                  <a:gd name="connsiteX45" fmla="*/ 6032500 w 8534400"/>
                  <a:gd name="connsiteY45" fmla="*/ 1854200 h 3187700"/>
                  <a:gd name="connsiteX46" fmla="*/ 6108700 w 8534400"/>
                  <a:gd name="connsiteY46" fmla="*/ 1841500 h 3187700"/>
                  <a:gd name="connsiteX47" fmla="*/ 6223000 w 8534400"/>
                  <a:gd name="connsiteY47" fmla="*/ 2527300 h 3187700"/>
                  <a:gd name="connsiteX48" fmla="*/ 6362700 w 8534400"/>
                  <a:gd name="connsiteY48" fmla="*/ 2540000 h 3187700"/>
                  <a:gd name="connsiteX49" fmla="*/ 6400800 w 8534400"/>
                  <a:gd name="connsiteY49" fmla="*/ 2438400 h 3187700"/>
                  <a:gd name="connsiteX50" fmla="*/ 6438900 w 8534400"/>
                  <a:gd name="connsiteY50" fmla="*/ 2590800 h 3187700"/>
                  <a:gd name="connsiteX51" fmla="*/ 6540500 w 8534400"/>
                  <a:gd name="connsiteY51" fmla="*/ 2705100 h 3187700"/>
                  <a:gd name="connsiteX52" fmla="*/ 6743700 w 8534400"/>
                  <a:gd name="connsiteY52" fmla="*/ 177800 h 3187700"/>
                  <a:gd name="connsiteX53" fmla="*/ 6845300 w 8534400"/>
                  <a:gd name="connsiteY53" fmla="*/ 228600 h 3187700"/>
                  <a:gd name="connsiteX54" fmla="*/ 6934200 w 8534400"/>
                  <a:gd name="connsiteY54" fmla="*/ 850900 h 3187700"/>
                  <a:gd name="connsiteX55" fmla="*/ 7175500 w 8534400"/>
                  <a:gd name="connsiteY55" fmla="*/ 2590800 h 3187700"/>
                  <a:gd name="connsiteX56" fmla="*/ 7327900 w 8534400"/>
                  <a:gd name="connsiteY56" fmla="*/ 1511300 h 3187700"/>
                  <a:gd name="connsiteX57" fmla="*/ 7416800 w 8534400"/>
                  <a:gd name="connsiteY57" fmla="*/ 1981200 h 3187700"/>
                  <a:gd name="connsiteX58" fmla="*/ 7518400 w 8534400"/>
                  <a:gd name="connsiteY58" fmla="*/ 1587500 h 3187700"/>
                  <a:gd name="connsiteX59" fmla="*/ 7569200 w 8534400"/>
                  <a:gd name="connsiteY59" fmla="*/ 1155700 h 3187700"/>
                  <a:gd name="connsiteX60" fmla="*/ 7632700 w 8534400"/>
                  <a:gd name="connsiteY60" fmla="*/ 2095500 h 3187700"/>
                  <a:gd name="connsiteX61" fmla="*/ 7747000 w 8534400"/>
                  <a:gd name="connsiteY61" fmla="*/ 2425700 h 3187700"/>
                  <a:gd name="connsiteX62" fmla="*/ 7835900 w 8534400"/>
                  <a:gd name="connsiteY62" fmla="*/ 1866900 h 3187700"/>
                  <a:gd name="connsiteX63" fmla="*/ 7962900 w 8534400"/>
                  <a:gd name="connsiteY63" fmla="*/ 2044700 h 3187700"/>
                  <a:gd name="connsiteX64" fmla="*/ 8115300 w 8534400"/>
                  <a:gd name="connsiteY64" fmla="*/ 1155700 h 3187700"/>
                  <a:gd name="connsiteX65" fmla="*/ 8255000 w 8534400"/>
                  <a:gd name="connsiteY65" fmla="*/ 2070100 h 3187700"/>
                  <a:gd name="connsiteX66" fmla="*/ 8305800 w 8534400"/>
                  <a:gd name="connsiteY66" fmla="*/ 1943100 h 3187700"/>
                  <a:gd name="connsiteX67" fmla="*/ 8343900 w 8534400"/>
                  <a:gd name="connsiteY67" fmla="*/ 2070100 h 3187700"/>
                  <a:gd name="connsiteX68" fmla="*/ 8382000 w 8534400"/>
                  <a:gd name="connsiteY68" fmla="*/ 1930400 h 3187700"/>
                  <a:gd name="connsiteX69" fmla="*/ 8534400 w 8534400"/>
                  <a:gd name="connsiteY69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156200 w 8534400"/>
                  <a:gd name="connsiteY38" fmla="*/ 2019300 h 3187700"/>
                  <a:gd name="connsiteX39" fmla="*/ 5308600 w 8534400"/>
                  <a:gd name="connsiteY39" fmla="*/ 1333500 h 3187700"/>
                  <a:gd name="connsiteX40" fmla="*/ 5486400 w 8534400"/>
                  <a:gd name="connsiteY40" fmla="*/ 2400300 h 3187700"/>
                  <a:gd name="connsiteX41" fmla="*/ 5562600 w 8534400"/>
                  <a:gd name="connsiteY41" fmla="*/ 2133600 h 3187700"/>
                  <a:gd name="connsiteX42" fmla="*/ 5816600 w 8534400"/>
                  <a:gd name="connsiteY42" fmla="*/ 1574800 h 3187700"/>
                  <a:gd name="connsiteX43" fmla="*/ 5969000 w 8534400"/>
                  <a:gd name="connsiteY43" fmla="*/ 2070100 h 3187700"/>
                  <a:gd name="connsiteX44" fmla="*/ 6032500 w 8534400"/>
                  <a:gd name="connsiteY44" fmla="*/ 1854200 h 3187700"/>
                  <a:gd name="connsiteX45" fmla="*/ 6108700 w 8534400"/>
                  <a:gd name="connsiteY45" fmla="*/ 1841500 h 3187700"/>
                  <a:gd name="connsiteX46" fmla="*/ 6223000 w 8534400"/>
                  <a:gd name="connsiteY46" fmla="*/ 2527300 h 3187700"/>
                  <a:gd name="connsiteX47" fmla="*/ 6362700 w 8534400"/>
                  <a:gd name="connsiteY47" fmla="*/ 2540000 h 3187700"/>
                  <a:gd name="connsiteX48" fmla="*/ 6400800 w 8534400"/>
                  <a:gd name="connsiteY48" fmla="*/ 2438400 h 3187700"/>
                  <a:gd name="connsiteX49" fmla="*/ 6438900 w 8534400"/>
                  <a:gd name="connsiteY49" fmla="*/ 2590800 h 3187700"/>
                  <a:gd name="connsiteX50" fmla="*/ 6540500 w 8534400"/>
                  <a:gd name="connsiteY50" fmla="*/ 2705100 h 3187700"/>
                  <a:gd name="connsiteX51" fmla="*/ 6743700 w 8534400"/>
                  <a:gd name="connsiteY51" fmla="*/ 177800 h 3187700"/>
                  <a:gd name="connsiteX52" fmla="*/ 6845300 w 8534400"/>
                  <a:gd name="connsiteY52" fmla="*/ 228600 h 3187700"/>
                  <a:gd name="connsiteX53" fmla="*/ 6934200 w 8534400"/>
                  <a:gd name="connsiteY53" fmla="*/ 850900 h 3187700"/>
                  <a:gd name="connsiteX54" fmla="*/ 7175500 w 8534400"/>
                  <a:gd name="connsiteY54" fmla="*/ 2590800 h 3187700"/>
                  <a:gd name="connsiteX55" fmla="*/ 7327900 w 8534400"/>
                  <a:gd name="connsiteY55" fmla="*/ 1511300 h 3187700"/>
                  <a:gd name="connsiteX56" fmla="*/ 7416800 w 8534400"/>
                  <a:gd name="connsiteY56" fmla="*/ 1981200 h 3187700"/>
                  <a:gd name="connsiteX57" fmla="*/ 7518400 w 8534400"/>
                  <a:gd name="connsiteY57" fmla="*/ 1587500 h 3187700"/>
                  <a:gd name="connsiteX58" fmla="*/ 7569200 w 8534400"/>
                  <a:gd name="connsiteY58" fmla="*/ 1155700 h 3187700"/>
                  <a:gd name="connsiteX59" fmla="*/ 7632700 w 8534400"/>
                  <a:gd name="connsiteY59" fmla="*/ 2095500 h 3187700"/>
                  <a:gd name="connsiteX60" fmla="*/ 7747000 w 8534400"/>
                  <a:gd name="connsiteY60" fmla="*/ 2425700 h 3187700"/>
                  <a:gd name="connsiteX61" fmla="*/ 7835900 w 8534400"/>
                  <a:gd name="connsiteY61" fmla="*/ 1866900 h 3187700"/>
                  <a:gd name="connsiteX62" fmla="*/ 7962900 w 8534400"/>
                  <a:gd name="connsiteY62" fmla="*/ 2044700 h 3187700"/>
                  <a:gd name="connsiteX63" fmla="*/ 8115300 w 8534400"/>
                  <a:gd name="connsiteY63" fmla="*/ 1155700 h 3187700"/>
                  <a:gd name="connsiteX64" fmla="*/ 8255000 w 8534400"/>
                  <a:gd name="connsiteY64" fmla="*/ 2070100 h 3187700"/>
                  <a:gd name="connsiteX65" fmla="*/ 8305800 w 8534400"/>
                  <a:gd name="connsiteY65" fmla="*/ 1943100 h 3187700"/>
                  <a:gd name="connsiteX66" fmla="*/ 8343900 w 8534400"/>
                  <a:gd name="connsiteY66" fmla="*/ 2070100 h 3187700"/>
                  <a:gd name="connsiteX67" fmla="*/ 8382000 w 8534400"/>
                  <a:gd name="connsiteY67" fmla="*/ 1930400 h 3187700"/>
                  <a:gd name="connsiteX68" fmla="*/ 8534400 w 8534400"/>
                  <a:gd name="connsiteY68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308600 w 8534400"/>
                  <a:gd name="connsiteY38" fmla="*/ 1333500 h 3187700"/>
                  <a:gd name="connsiteX39" fmla="*/ 5486400 w 8534400"/>
                  <a:gd name="connsiteY39" fmla="*/ 2400300 h 3187700"/>
                  <a:gd name="connsiteX40" fmla="*/ 5562600 w 8534400"/>
                  <a:gd name="connsiteY40" fmla="*/ 2133600 h 3187700"/>
                  <a:gd name="connsiteX41" fmla="*/ 5816600 w 8534400"/>
                  <a:gd name="connsiteY41" fmla="*/ 1574800 h 3187700"/>
                  <a:gd name="connsiteX42" fmla="*/ 5969000 w 8534400"/>
                  <a:gd name="connsiteY42" fmla="*/ 2070100 h 3187700"/>
                  <a:gd name="connsiteX43" fmla="*/ 6032500 w 8534400"/>
                  <a:gd name="connsiteY43" fmla="*/ 1854200 h 3187700"/>
                  <a:gd name="connsiteX44" fmla="*/ 6108700 w 8534400"/>
                  <a:gd name="connsiteY44" fmla="*/ 1841500 h 3187700"/>
                  <a:gd name="connsiteX45" fmla="*/ 6223000 w 8534400"/>
                  <a:gd name="connsiteY45" fmla="*/ 2527300 h 3187700"/>
                  <a:gd name="connsiteX46" fmla="*/ 6362700 w 8534400"/>
                  <a:gd name="connsiteY46" fmla="*/ 2540000 h 3187700"/>
                  <a:gd name="connsiteX47" fmla="*/ 6400800 w 8534400"/>
                  <a:gd name="connsiteY47" fmla="*/ 2438400 h 3187700"/>
                  <a:gd name="connsiteX48" fmla="*/ 6438900 w 8534400"/>
                  <a:gd name="connsiteY48" fmla="*/ 2590800 h 3187700"/>
                  <a:gd name="connsiteX49" fmla="*/ 6540500 w 8534400"/>
                  <a:gd name="connsiteY49" fmla="*/ 2705100 h 3187700"/>
                  <a:gd name="connsiteX50" fmla="*/ 6743700 w 8534400"/>
                  <a:gd name="connsiteY50" fmla="*/ 177800 h 3187700"/>
                  <a:gd name="connsiteX51" fmla="*/ 6845300 w 8534400"/>
                  <a:gd name="connsiteY51" fmla="*/ 228600 h 3187700"/>
                  <a:gd name="connsiteX52" fmla="*/ 6934200 w 8534400"/>
                  <a:gd name="connsiteY52" fmla="*/ 850900 h 3187700"/>
                  <a:gd name="connsiteX53" fmla="*/ 7175500 w 8534400"/>
                  <a:gd name="connsiteY53" fmla="*/ 2590800 h 3187700"/>
                  <a:gd name="connsiteX54" fmla="*/ 7327900 w 8534400"/>
                  <a:gd name="connsiteY54" fmla="*/ 1511300 h 3187700"/>
                  <a:gd name="connsiteX55" fmla="*/ 7416800 w 8534400"/>
                  <a:gd name="connsiteY55" fmla="*/ 1981200 h 3187700"/>
                  <a:gd name="connsiteX56" fmla="*/ 7518400 w 8534400"/>
                  <a:gd name="connsiteY56" fmla="*/ 1587500 h 3187700"/>
                  <a:gd name="connsiteX57" fmla="*/ 7569200 w 8534400"/>
                  <a:gd name="connsiteY57" fmla="*/ 1155700 h 3187700"/>
                  <a:gd name="connsiteX58" fmla="*/ 7632700 w 8534400"/>
                  <a:gd name="connsiteY58" fmla="*/ 2095500 h 3187700"/>
                  <a:gd name="connsiteX59" fmla="*/ 7747000 w 8534400"/>
                  <a:gd name="connsiteY59" fmla="*/ 2425700 h 3187700"/>
                  <a:gd name="connsiteX60" fmla="*/ 7835900 w 8534400"/>
                  <a:gd name="connsiteY60" fmla="*/ 1866900 h 3187700"/>
                  <a:gd name="connsiteX61" fmla="*/ 7962900 w 8534400"/>
                  <a:gd name="connsiteY61" fmla="*/ 2044700 h 3187700"/>
                  <a:gd name="connsiteX62" fmla="*/ 8115300 w 8534400"/>
                  <a:gd name="connsiteY62" fmla="*/ 1155700 h 3187700"/>
                  <a:gd name="connsiteX63" fmla="*/ 8255000 w 8534400"/>
                  <a:gd name="connsiteY63" fmla="*/ 2070100 h 3187700"/>
                  <a:gd name="connsiteX64" fmla="*/ 8305800 w 8534400"/>
                  <a:gd name="connsiteY64" fmla="*/ 1943100 h 3187700"/>
                  <a:gd name="connsiteX65" fmla="*/ 8343900 w 8534400"/>
                  <a:gd name="connsiteY65" fmla="*/ 2070100 h 3187700"/>
                  <a:gd name="connsiteX66" fmla="*/ 8382000 w 8534400"/>
                  <a:gd name="connsiteY66" fmla="*/ 1930400 h 3187700"/>
                  <a:gd name="connsiteX67" fmla="*/ 8534400 w 8534400"/>
                  <a:gd name="connsiteY67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364401 w 8534400"/>
                  <a:gd name="connsiteY38" fmla="*/ 1149350 h 3187700"/>
                  <a:gd name="connsiteX39" fmla="*/ 5486400 w 8534400"/>
                  <a:gd name="connsiteY39" fmla="*/ 2400300 h 3187700"/>
                  <a:gd name="connsiteX40" fmla="*/ 5562600 w 8534400"/>
                  <a:gd name="connsiteY40" fmla="*/ 2133600 h 3187700"/>
                  <a:gd name="connsiteX41" fmla="*/ 5816600 w 8534400"/>
                  <a:gd name="connsiteY41" fmla="*/ 1574800 h 3187700"/>
                  <a:gd name="connsiteX42" fmla="*/ 5969000 w 8534400"/>
                  <a:gd name="connsiteY42" fmla="*/ 2070100 h 3187700"/>
                  <a:gd name="connsiteX43" fmla="*/ 6032500 w 8534400"/>
                  <a:gd name="connsiteY43" fmla="*/ 1854200 h 3187700"/>
                  <a:gd name="connsiteX44" fmla="*/ 6108700 w 8534400"/>
                  <a:gd name="connsiteY44" fmla="*/ 1841500 h 3187700"/>
                  <a:gd name="connsiteX45" fmla="*/ 6223000 w 8534400"/>
                  <a:gd name="connsiteY45" fmla="*/ 2527300 h 3187700"/>
                  <a:gd name="connsiteX46" fmla="*/ 6362700 w 8534400"/>
                  <a:gd name="connsiteY46" fmla="*/ 2540000 h 3187700"/>
                  <a:gd name="connsiteX47" fmla="*/ 6400800 w 8534400"/>
                  <a:gd name="connsiteY47" fmla="*/ 2438400 h 3187700"/>
                  <a:gd name="connsiteX48" fmla="*/ 6438900 w 8534400"/>
                  <a:gd name="connsiteY48" fmla="*/ 2590800 h 3187700"/>
                  <a:gd name="connsiteX49" fmla="*/ 6540500 w 8534400"/>
                  <a:gd name="connsiteY49" fmla="*/ 2705100 h 3187700"/>
                  <a:gd name="connsiteX50" fmla="*/ 6743700 w 8534400"/>
                  <a:gd name="connsiteY50" fmla="*/ 177800 h 3187700"/>
                  <a:gd name="connsiteX51" fmla="*/ 6845300 w 8534400"/>
                  <a:gd name="connsiteY51" fmla="*/ 228600 h 3187700"/>
                  <a:gd name="connsiteX52" fmla="*/ 6934200 w 8534400"/>
                  <a:gd name="connsiteY52" fmla="*/ 850900 h 3187700"/>
                  <a:gd name="connsiteX53" fmla="*/ 7175500 w 8534400"/>
                  <a:gd name="connsiteY53" fmla="*/ 2590800 h 3187700"/>
                  <a:gd name="connsiteX54" fmla="*/ 7327900 w 8534400"/>
                  <a:gd name="connsiteY54" fmla="*/ 1511300 h 3187700"/>
                  <a:gd name="connsiteX55" fmla="*/ 7416800 w 8534400"/>
                  <a:gd name="connsiteY55" fmla="*/ 1981200 h 3187700"/>
                  <a:gd name="connsiteX56" fmla="*/ 7518400 w 8534400"/>
                  <a:gd name="connsiteY56" fmla="*/ 1587500 h 3187700"/>
                  <a:gd name="connsiteX57" fmla="*/ 7569200 w 8534400"/>
                  <a:gd name="connsiteY57" fmla="*/ 1155700 h 3187700"/>
                  <a:gd name="connsiteX58" fmla="*/ 7632700 w 8534400"/>
                  <a:gd name="connsiteY58" fmla="*/ 2095500 h 3187700"/>
                  <a:gd name="connsiteX59" fmla="*/ 7747000 w 8534400"/>
                  <a:gd name="connsiteY59" fmla="*/ 2425700 h 3187700"/>
                  <a:gd name="connsiteX60" fmla="*/ 7835900 w 8534400"/>
                  <a:gd name="connsiteY60" fmla="*/ 1866900 h 3187700"/>
                  <a:gd name="connsiteX61" fmla="*/ 7962900 w 8534400"/>
                  <a:gd name="connsiteY61" fmla="*/ 2044700 h 3187700"/>
                  <a:gd name="connsiteX62" fmla="*/ 8115300 w 8534400"/>
                  <a:gd name="connsiteY62" fmla="*/ 1155700 h 3187700"/>
                  <a:gd name="connsiteX63" fmla="*/ 8255000 w 8534400"/>
                  <a:gd name="connsiteY63" fmla="*/ 2070100 h 3187700"/>
                  <a:gd name="connsiteX64" fmla="*/ 8305800 w 8534400"/>
                  <a:gd name="connsiteY64" fmla="*/ 1943100 h 3187700"/>
                  <a:gd name="connsiteX65" fmla="*/ 8343900 w 8534400"/>
                  <a:gd name="connsiteY65" fmla="*/ 2070100 h 3187700"/>
                  <a:gd name="connsiteX66" fmla="*/ 8382000 w 8534400"/>
                  <a:gd name="connsiteY66" fmla="*/ 1930400 h 3187700"/>
                  <a:gd name="connsiteX67" fmla="*/ 8534400 w 8534400"/>
                  <a:gd name="connsiteY67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364401 w 8534400"/>
                  <a:gd name="connsiteY37" fmla="*/ 1149350 h 3187700"/>
                  <a:gd name="connsiteX38" fmla="*/ 5486400 w 8534400"/>
                  <a:gd name="connsiteY38" fmla="*/ 2400300 h 3187700"/>
                  <a:gd name="connsiteX39" fmla="*/ 5562600 w 8534400"/>
                  <a:gd name="connsiteY39" fmla="*/ 2133600 h 3187700"/>
                  <a:gd name="connsiteX40" fmla="*/ 5816600 w 8534400"/>
                  <a:gd name="connsiteY40" fmla="*/ 1574800 h 3187700"/>
                  <a:gd name="connsiteX41" fmla="*/ 5969000 w 8534400"/>
                  <a:gd name="connsiteY41" fmla="*/ 2070100 h 3187700"/>
                  <a:gd name="connsiteX42" fmla="*/ 6032500 w 8534400"/>
                  <a:gd name="connsiteY42" fmla="*/ 1854200 h 3187700"/>
                  <a:gd name="connsiteX43" fmla="*/ 6108700 w 8534400"/>
                  <a:gd name="connsiteY43" fmla="*/ 1841500 h 3187700"/>
                  <a:gd name="connsiteX44" fmla="*/ 6223000 w 8534400"/>
                  <a:gd name="connsiteY44" fmla="*/ 2527300 h 3187700"/>
                  <a:gd name="connsiteX45" fmla="*/ 6362700 w 8534400"/>
                  <a:gd name="connsiteY45" fmla="*/ 2540000 h 3187700"/>
                  <a:gd name="connsiteX46" fmla="*/ 6400800 w 8534400"/>
                  <a:gd name="connsiteY46" fmla="*/ 2438400 h 3187700"/>
                  <a:gd name="connsiteX47" fmla="*/ 6438900 w 8534400"/>
                  <a:gd name="connsiteY47" fmla="*/ 2590800 h 3187700"/>
                  <a:gd name="connsiteX48" fmla="*/ 6540500 w 8534400"/>
                  <a:gd name="connsiteY48" fmla="*/ 2705100 h 3187700"/>
                  <a:gd name="connsiteX49" fmla="*/ 6743700 w 8534400"/>
                  <a:gd name="connsiteY49" fmla="*/ 177800 h 3187700"/>
                  <a:gd name="connsiteX50" fmla="*/ 6845300 w 8534400"/>
                  <a:gd name="connsiteY50" fmla="*/ 228600 h 3187700"/>
                  <a:gd name="connsiteX51" fmla="*/ 6934200 w 8534400"/>
                  <a:gd name="connsiteY51" fmla="*/ 850900 h 3187700"/>
                  <a:gd name="connsiteX52" fmla="*/ 7175500 w 8534400"/>
                  <a:gd name="connsiteY52" fmla="*/ 2590800 h 3187700"/>
                  <a:gd name="connsiteX53" fmla="*/ 7327900 w 8534400"/>
                  <a:gd name="connsiteY53" fmla="*/ 1511300 h 3187700"/>
                  <a:gd name="connsiteX54" fmla="*/ 7416800 w 8534400"/>
                  <a:gd name="connsiteY54" fmla="*/ 1981200 h 3187700"/>
                  <a:gd name="connsiteX55" fmla="*/ 7518400 w 8534400"/>
                  <a:gd name="connsiteY55" fmla="*/ 1587500 h 3187700"/>
                  <a:gd name="connsiteX56" fmla="*/ 7569200 w 8534400"/>
                  <a:gd name="connsiteY56" fmla="*/ 1155700 h 3187700"/>
                  <a:gd name="connsiteX57" fmla="*/ 7632700 w 8534400"/>
                  <a:gd name="connsiteY57" fmla="*/ 2095500 h 3187700"/>
                  <a:gd name="connsiteX58" fmla="*/ 7747000 w 8534400"/>
                  <a:gd name="connsiteY58" fmla="*/ 2425700 h 3187700"/>
                  <a:gd name="connsiteX59" fmla="*/ 7835900 w 8534400"/>
                  <a:gd name="connsiteY59" fmla="*/ 1866900 h 3187700"/>
                  <a:gd name="connsiteX60" fmla="*/ 7962900 w 8534400"/>
                  <a:gd name="connsiteY60" fmla="*/ 2044700 h 3187700"/>
                  <a:gd name="connsiteX61" fmla="*/ 8115300 w 8534400"/>
                  <a:gd name="connsiteY61" fmla="*/ 1155700 h 3187700"/>
                  <a:gd name="connsiteX62" fmla="*/ 8255000 w 8534400"/>
                  <a:gd name="connsiteY62" fmla="*/ 2070100 h 3187700"/>
                  <a:gd name="connsiteX63" fmla="*/ 8305800 w 8534400"/>
                  <a:gd name="connsiteY63" fmla="*/ 1943100 h 3187700"/>
                  <a:gd name="connsiteX64" fmla="*/ 8343900 w 8534400"/>
                  <a:gd name="connsiteY64" fmla="*/ 2070100 h 3187700"/>
                  <a:gd name="connsiteX65" fmla="*/ 8382000 w 8534400"/>
                  <a:gd name="connsiteY65" fmla="*/ 1930400 h 3187700"/>
                  <a:gd name="connsiteX66" fmla="*/ 8534400 w 8534400"/>
                  <a:gd name="connsiteY66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5068001 w 8534400"/>
                  <a:gd name="connsiteY36" fmla="*/ 1778000 h 3187700"/>
                  <a:gd name="connsiteX37" fmla="*/ 5364401 w 8534400"/>
                  <a:gd name="connsiteY37" fmla="*/ 1149350 h 3187700"/>
                  <a:gd name="connsiteX38" fmla="*/ 5486400 w 8534400"/>
                  <a:gd name="connsiteY38" fmla="*/ 2400300 h 3187700"/>
                  <a:gd name="connsiteX39" fmla="*/ 5562600 w 8534400"/>
                  <a:gd name="connsiteY39" fmla="*/ 2133600 h 3187700"/>
                  <a:gd name="connsiteX40" fmla="*/ 5816600 w 8534400"/>
                  <a:gd name="connsiteY40" fmla="*/ 1574800 h 3187700"/>
                  <a:gd name="connsiteX41" fmla="*/ 5969000 w 8534400"/>
                  <a:gd name="connsiteY41" fmla="*/ 2070100 h 3187700"/>
                  <a:gd name="connsiteX42" fmla="*/ 6032500 w 8534400"/>
                  <a:gd name="connsiteY42" fmla="*/ 1854200 h 3187700"/>
                  <a:gd name="connsiteX43" fmla="*/ 6108700 w 8534400"/>
                  <a:gd name="connsiteY43" fmla="*/ 1841500 h 3187700"/>
                  <a:gd name="connsiteX44" fmla="*/ 6223000 w 8534400"/>
                  <a:gd name="connsiteY44" fmla="*/ 2527300 h 3187700"/>
                  <a:gd name="connsiteX45" fmla="*/ 6362700 w 8534400"/>
                  <a:gd name="connsiteY45" fmla="*/ 2540000 h 3187700"/>
                  <a:gd name="connsiteX46" fmla="*/ 6400800 w 8534400"/>
                  <a:gd name="connsiteY46" fmla="*/ 2438400 h 3187700"/>
                  <a:gd name="connsiteX47" fmla="*/ 6438900 w 8534400"/>
                  <a:gd name="connsiteY47" fmla="*/ 2590800 h 3187700"/>
                  <a:gd name="connsiteX48" fmla="*/ 6540500 w 8534400"/>
                  <a:gd name="connsiteY48" fmla="*/ 2705100 h 3187700"/>
                  <a:gd name="connsiteX49" fmla="*/ 6743700 w 8534400"/>
                  <a:gd name="connsiteY49" fmla="*/ 177800 h 3187700"/>
                  <a:gd name="connsiteX50" fmla="*/ 6845300 w 8534400"/>
                  <a:gd name="connsiteY50" fmla="*/ 228600 h 3187700"/>
                  <a:gd name="connsiteX51" fmla="*/ 6934200 w 8534400"/>
                  <a:gd name="connsiteY51" fmla="*/ 850900 h 3187700"/>
                  <a:gd name="connsiteX52" fmla="*/ 7175500 w 8534400"/>
                  <a:gd name="connsiteY52" fmla="*/ 2590800 h 3187700"/>
                  <a:gd name="connsiteX53" fmla="*/ 7327900 w 8534400"/>
                  <a:gd name="connsiteY53" fmla="*/ 1511300 h 3187700"/>
                  <a:gd name="connsiteX54" fmla="*/ 7416800 w 8534400"/>
                  <a:gd name="connsiteY54" fmla="*/ 1981200 h 3187700"/>
                  <a:gd name="connsiteX55" fmla="*/ 7518400 w 8534400"/>
                  <a:gd name="connsiteY55" fmla="*/ 1587500 h 3187700"/>
                  <a:gd name="connsiteX56" fmla="*/ 7569200 w 8534400"/>
                  <a:gd name="connsiteY56" fmla="*/ 1155700 h 3187700"/>
                  <a:gd name="connsiteX57" fmla="*/ 7632700 w 8534400"/>
                  <a:gd name="connsiteY57" fmla="*/ 2095500 h 3187700"/>
                  <a:gd name="connsiteX58" fmla="*/ 7747000 w 8534400"/>
                  <a:gd name="connsiteY58" fmla="*/ 2425700 h 3187700"/>
                  <a:gd name="connsiteX59" fmla="*/ 7835900 w 8534400"/>
                  <a:gd name="connsiteY59" fmla="*/ 1866900 h 3187700"/>
                  <a:gd name="connsiteX60" fmla="*/ 7962900 w 8534400"/>
                  <a:gd name="connsiteY60" fmla="*/ 2044700 h 3187700"/>
                  <a:gd name="connsiteX61" fmla="*/ 8115300 w 8534400"/>
                  <a:gd name="connsiteY61" fmla="*/ 1155700 h 3187700"/>
                  <a:gd name="connsiteX62" fmla="*/ 8255000 w 8534400"/>
                  <a:gd name="connsiteY62" fmla="*/ 2070100 h 3187700"/>
                  <a:gd name="connsiteX63" fmla="*/ 8305800 w 8534400"/>
                  <a:gd name="connsiteY63" fmla="*/ 1943100 h 3187700"/>
                  <a:gd name="connsiteX64" fmla="*/ 8343900 w 8534400"/>
                  <a:gd name="connsiteY64" fmla="*/ 2070100 h 3187700"/>
                  <a:gd name="connsiteX65" fmla="*/ 8382000 w 8534400"/>
                  <a:gd name="connsiteY65" fmla="*/ 1930400 h 3187700"/>
                  <a:gd name="connsiteX66" fmla="*/ 8534400 w 8534400"/>
                  <a:gd name="connsiteY66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5068001 w 8534400"/>
                  <a:gd name="connsiteY36" fmla="*/ 1778000 h 3187700"/>
                  <a:gd name="connsiteX37" fmla="*/ 5364401 w 8534400"/>
                  <a:gd name="connsiteY37" fmla="*/ 1149350 h 3187700"/>
                  <a:gd name="connsiteX38" fmla="*/ 5486400 w 8534400"/>
                  <a:gd name="connsiteY38" fmla="*/ 2400300 h 3187700"/>
                  <a:gd name="connsiteX39" fmla="*/ 5562600 w 8534400"/>
                  <a:gd name="connsiteY39" fmla="*/ 2133600 h 3187700"/>
                  <a:gd name="connsiteX40" fmla="*/ 5816600 w 8534400"/>
                  <a:gd name="connsiteY40" fmla="*/ 1574800 h 3187700"/>
                  <a:gd name="connsiteX41" fmla="*/ 5969000 w 8534400"/>
                  <a:gd name="connsiteY41" fmla="*/ 2070100 h 3187700"/>
                  <a:gd name="connsiteX42" fmla="*/ 6032500 w 8534400"/>
                  <a:gd name="connsiteY42" fmla="*/ 1854200 h 3187700"/>
                  <a:gd name="connsiteX43" fmla="*/ 6108700 w 8534400"/>
                  <a:gd name="connsiteY43" fmla="*/ 1841500 h 3187700"/>
                  <a:gd name="connsiteX44" fmla="*/ 6223000 w 8534400"/>
                  <a:gd name="connsiteY44" fmla="*/ 2527300 h 3187700"/>
                  <a:gd name="connsiteX45" fmla="*/ 6362700 w 8534400"/>
                  <a:gd name="connsiteY45" fmla="*/ 2540000 h 3187700"/>
                  <a:gd name="connsiteX46" fmla="*/ 6438900 w 8534400"/>
                  <a:gd name="connsiteY46" fmla="*/ 2590800 h 3187700"/>
                  <a:gd name="connsiteX47" fmla="*/ 6540500 w 8534400"/>
                  <a:gd name="connsiteY47" fmla="*/ 2705100 h 3187700"/>
                  <a:gd name="connsiteX48" fmla="*/ 6743700 w 8534400"/>
                  <a:gd name="connsiteY48" fmla="*/ 177800 h 3187700"/>
                  <a:gd name="connsiteX49" fmla="*/ 6845300 w 8534400"/>
                  <a:gd name="connsiteY49" fmla="*/ 228600 h 3187700"/>
                  <a:gd name="connsiteX50" fmla="*/ 6934200 w 8534400"/>
                  <a:gd name="connsiteY50" fmla="*/ 850900 h 3187700"/>
                  <a:gd name="connsiteX51" fmla="*/ 7175500 w 8534400"/>
                  <a:gd name="connsiteY51" fmla="*/ 2590800 h 3187700"/>
                  <a:gd name="connsiteX52" fmla="*/ 7327900 w 8534400"/>
                  <a:gd name="connsiteY52" fmla="*/ 1511300 h 3187700"/>
                  <a:gd name="connsiteX53" fmla="*/ 7416800 w 8534400"/>
                  <a:gd name="connsiteY53" fmla="*/ 1981200 h 3187700"/>
                  <a:gd name="connsiteX54" fmla="*/ 7518400 w 8534400"/>
                  <a:gd name="connsiteY54" fmla="*/ 1587500 h 3187700"/>
                  <a:gd name="connsiteX55" fmla="*/ 7569200 w 8534400"/>
                  <a:gd name="connsiteY55" fmla="*/ 1155700 h 3187700"/>
                  <a:gd name="connsiteX56" fmla="*/ 7632700 w 8534400"/>
                  <a:gd name="connsiteY56" fmla="*/ 2095500 h 3187700"/>
                  <a:gd name="connsiteX57" fmla="*/ 7747000 w 8534400"/>
                  <a:gd name="connsiteY57" fmla="*/ 2425700 h 3187700"/>
                  <a:gd name="connsiteX58" fmla="*/ 7835900 w 8534400"/>
                  <a:gd name="connsiteY58" fmla="*/ 1866900 h 3187700"/>
                  <a:gd name="connsiteX59" fmla="*/ 7962900 w 8534400"/>
                  <a:gd name="connsiteY59" fmla="*/ 2044700 h 3187700"/>
                  <a:gd name="connsiteX60" fmla="*/ 8115300 w 8534400"/>
                  <a:gd name="connsiteY60" fmla="*/ 1155700 h 3187700"/>
                  <a:gd name="connsiteX61" fmla="*/ 8255000 w 8534400"/>
                  <a:gd name="connsiteY61" fmla="*/ 2070100 h 3187700"/>
                  <a:gd name="connsiteX62" fmla="*/ 8305800 w 8534400"/>
                  <a:gd name="connsiteY62" fmla="*/ 1943100 h 3187700"/>
                  <a:gd name="connsiteX63" fmla="*/ 8343900 w 8534400"/>
                  <a:gd name="connsiteY63" fmla="*/ 2070100 h 3187700"/>
                  <a:gd name="connsiteX64" fmla="*/ 8382000 w 8534400"/>
                  <a:gd name="connsiteY64" fmla="*/ 1930400 h 3187700"/>
                  <a:gd name="connsiteX65" fmla="*/ 8534400 w 8534400"/>
                  <a:gd name="connsiteY65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5068001 w 8534400"/>
                  <a:gd name="connsiteY36" fmla="*/ 1778000 h 3187700"/>
                  <a:gd name="connsiteX37" fmla="*/ 5364401 w 8534400"/>
                  <a:gd name="connsiteY37" fmla="*/ 1149350 h 3187700"/>
                  <a:gd name="connsiteX38" fmla="*/ 5486400 w 8534400"/>
                  <a:gd name="connsiteY38" fmla="*/ 2400300 h 3187700"/>
                  <a:gd name="connsiteX39" fmla="*/ 5562600 w 8534400"/>
                  <a:gd name="connsiteY39" fmla="*/ 2133600 h 3187700"/>
                  <a:gd name="connsiteX40" fmla="*/ 5816600 w 8534400"/>
                  <a:gd name="connsiteY40" fmla="*/ 1574800 h 3187700"/>
                  <a:gd name="connsiteX41" fmla="*/ 5969000 w 8534400"/>
                  <a:gd name="connsiteY41" fmla="*/ 2070100 h 3187700"/>
                  <a:gd name="connsiteX42" fmla="*/ 6032500 w 8534400"/>
                  <a:gd name="connsiteY42" fmla="*/ 1854200 h 3187700"/>
                  <a:gd name="connsiteX43" fmla="*/ 6108700 w 8534400"/>
                  <a:gd name="connsiteY43" fmla="*/ 1841500 h 3187700"/>
                  <a:gd name="connsiteX44" fmla="*/ 6223000 w 8534400"/>
                  <a:gd name="connsiteY44" fmla="*/ 2527300 h 3187700"/>
                  <a:gd name="connsiteX45" fmla="*/ 6362700 w 8534400"/>
                  <a:gd name="connsiteY45" fmla="*/ 2540000 h 3187700"/>
                  <a:gd name="connsiteX46" fmla="*/ 6540500 w 8534400"/>
                  <a:gd name="connsiteY46" fmla="*/ 2705100 h 3187700"/>
                  <a:gd name="connsiteX47" fmla="*/ 6743700 w 8534400"/>
                  <a:gd name="connsiteY47" fmla="*/ 177800 h 3187700"/>
                  <a:gd name="connsiteX48" fmla="*/ 6845300 w 8534400"/>
                  <a:gd name="connsiteY48" fmla="*/ 228600 h 3187700"/>
                  <a:gd name="connsiteX49" fmla="*/ 6934200 w 8534400"/>
                  <a:gd name="connsiteY49" fmla="*/ 850900 h 3187700"/>
                  <a:gd name="connsiteX50" fmla="*/ 7175500 w 8534400"/>
                  <a:gd name="connsiteY50" fmla="*/ 2590800 h 3187700"/>
                  <a:gd name="connsiteX51" fmla="*/ 7327900 w 8534400"/>
                  <a:gd name="connsiteY51" fmla="*/ 1511300 h 3187700"/>
                  <a:gd name="connsiteX52" fmla="*/ 7416800 w 8534400"/>
                  <a:gd name="connsiteY52" fmla="*/ 1981200 h 3187700"/>
                  <a:gd name="connsiteX53" fmla="*/ 7518400 w 8534400"/>
                  <a:gd name="connsiteY53" fmla="*/ 1587500 h 3187700"/>
                  <a:gd name="connsiteX54" fmla="*/ 7569200 w 8534400"/>
                  <a:gd name="connsiteY54" fmla="*/ 1155700 h 3187700"/>
                  <a:gd name="connsiteX55" fmla="*/ 7632700 w 8534400"/>
                  <a:gd name="connsiteY55" fmla="*/ 2095500 h 3187700"/>
                  <a:gd name="connsiteX56" fmla="*/ 7747000 w 8534400"/>
                  <a:gd name="connsiteY56" fmla="*/ 2425700 h 3187700"/>
                  <a:gd name="connsiteX57" fmla="*/ 7835900 w 8534400"/>
                  <a:gd name="connsiteY57" fmla="*/ 1866900 h 3187700"/>
                  <a:gd name="connsiteX58" fmla="*/ 7962900 w 8534400"/>
                  <a:gd name="connsiteY58" fmla="*/ 2044700 h 3187700"/>
                  <a:gd name="connsiteX59" fmla="*/ 8115300 w 8534400"/>
                  <a:gd name="connsiteY59" fmla="*/ 1155700 h 3187700"/>
                  <a:gd name="connsiteX60" fmla="*/ 8255000 w 8534400"/>
                  <a:gd name="connsiteY60" fmla="*/ 2070100 h 3187700"/>
                  <a:gd name="connsiteX61" fmla="*/ 8305800 w 8534400"/>
                  <a:gd name="connsiteY61" fmla="*/ 1943100 h 3187700"/>
                  <a:gd name="connsiteX62" fmla="*/ 8343900 w 8534400"/>
                  <a:gd name="connsiteY62" fmla="*/ 2070100 h 3187700"/>
                  <a:gd name="connsiteX63" fmla="*/ 8382000 w 8534400"/>
                  <a:gd name="connsiteY63" fmla="*/ 1930400 h 3187700"/>
                  <a:gd name="connsiteX64" fmla="*/ 8534400 w 8534400"/>
                  <a:gd name="connsiteY64" fmla="*/ 1215572 h 318770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798801 w 8534400"/>
                  <a:gd name="connsiteY34" fmla="*/ 800100 h 3172460"/>
                  <a:gd name="connsiteX35" fmla="*/ 4876800 w 8534400"/>
                  <a:gd name="connsiteY35" fmla="*/ 2374900 h 3172460"/>
                  <a:gd name="connsiteX36" fmla="*/ 5068001 w 8534400"/>
                  <a:gd name="connsiteY36" fmla="*/ 1778000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37164 w 8534400"/>
                  <a:gd name="connsiteY34" fmla="*/ 828675 h 3172460"/>
                  <a:gd name="connsiteX35" fmla="*/ 4876800 w 8534400"/>
                  <a:gd name="connsiteY35" fmla="*/ 2374900 h 3172460"/>
                  <a:gd name="connsiteX36" fmla="*/ 5068001 w 8534400"/>
                  <a:gd name="connsiteY36" fmla="*/ 1778000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37164 w 8534400"/>
                  <a:gd name="connsiteY34" fmla="*/ 828675 h 3172460"/>
                  <a:gd name="connsiteX35" fmla="*/ 4915163 w 8534400"/>
                  <a:gd name="connsiteY35" fmla="*/ 2379663 h 3172460"/>
                  <a:gd name="connsiteX36" fmla="*/ 5068001 w 8534400"/>
                  <a:gd name="connsiteY36" fmla="*/ 1778000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37164 w 8534400"/>
                  <a:gd name="connsiteY34" fmla="*/ 828675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42180 w 8534400"/>
                  <a:gd name="connsiteY43" fmla="*/ 128524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54820 w 8534400"/>
                  <a:gd name="connsiteY42" fmla="*/ 1518920 h 3172460"/>
                  <a:gd name="connsiteX43" fmla="*/ 6142180 w 8534400"/>
                  <a:gd name="connsiteY43" fmla="*/ 128524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54820 w 8534400"/>
                  <a:gd name="connsiteY42" fmla="*/ 1518920 h 3172460"/>
                  <a:gd name="connsiteX43" fmla="*/ 6197981 w 8534400"/>
                  <a:gd name="connsiteY43" fmla="*/ 122428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54820 w 8534400"/>
                  <a:gd name="connsiteY42" fmla="*/ 1518920 h 3172460"/>
                  <a:gd name="connsiteX43" fmla="*/ 6197981 w 8534400"/>
                  <a:gd name="connsiteY43" fmla="*/ 1224280 h 3172460"/>
                  <a:gd name="connsiteX44" fmla="*/ 6362700 w 8534400"/>
                  <a:gd name="connsiteY44" fmla="*/ 2540000 h 3172460"/>
                  <a:gd name="connsiteX45" fmla="*/ 6540500 w 8534400"/>
                  <a:gd name="connsiteY45" fmla="*/ 2705100 h 3172460"/>
                  <a:gd name="connsiteX46" fmla="*/ 6743700 w 8534400"/>
                  <a:gd name="connsiteY46" fmla="*/ 177800 h 3172460"/>
                  <a:gd name="connsiteX47" fmla="*/ 6845300 w 8534400"/>
                  <a:gd name="connsiteY47" fmla="*/ 228600 h 3172460"/>
                  <a:gd name="connsiteX48" fmla="*/ 6934200 w 8534400"/>
                  <a:gd name="connsiteY48" fmla="*/ 850900 h 3172460"/>
                  <a:gd name="connsiteX49" fmla="*/ 7175500 w 8534400"/>
                  <a:gd name="connsiteY49" fmla="*/ 2590800 h 3172460"/>
                  <a:gd name="connsiteX50" fmla="*/ 7327900 w 8534400"/>
                  <a:gd name="connsiteY50" fmla="*/ 1511300 h 3172460"/>
                  <a:gd name="connsiteX51" fmla="*/ 7416800 w 8534400"/>
                  <a:gd name="connsiteY51" fmla="*/ 1981200 h 3172460"/>
                  <a:gd name="connsiteX52" fmla="*/ 7518400 w 8534400"/>
                  <a:gd name="connsiteY52" fmla="*/ 1587500 h 3172460"/>
                  <a:gd name="connsiteX53" fmla="*/ 7569200 w 8534400"/>
                  <a:gd name="connsiteY53" fmla="*/ 1155700 h 3172460"/>
                  <a:gd name="connsiteX54" fmla="*/ 7632700 w 8534400"/>
                  <a:gd name="connsiteY54" fmla="*/ 2095500 h 3172460"/>
                  <a:gd name="connsiteX55" fmla="*/ 7747000 w 8534400"/>
                  <a:gd name="connsiteY55" fmla="*/ 2425700 h 3172460"/>
                  <a:gd name="connsiteX56" fmla="*/ 7835900 w 8534400"/>
                  <a:gd name="connsiteY56" fmla="*/ 1866900 h 3172460"/>
                  <a:gd name="connsiteX57" fmla="*/ 7962900 w 8534400"/>
                  <a:gd name="connsiteY57" fmla="*/ 2044700 h 3172460"/>
                  <a:gd name="connsiteX58" fmla="*/ 8115300 w 8534400"/>
                  <a:gd name="connsiteY58" fmla="*/ 1155700 h 3172460"/>
                  <a:gd name="connsiteX59" fmla="*/ 8255000 w 8534400"/>
                  <a:gd name="connsiteY59" fmla="*/ 2070100 h 3172460"/>
                  <a:gd name="connsiteX60" fmla="*/ 8305800 w 8534400"/>
                  <a:gd name="connsiteY60" fmla="*/ 1943100 h 3172460"/>
                  <a:gd name="connsiteX61" fmla="*/ 8343900 w 8534400"/>
                  <a:gd name="connsiteY61" fmla="*/ 2070100 h 3172460"/>
                  <a:gd name="connsiteX62" fmla="*/ 8382000 w 8534400"/>
                  <a:gd name="connsiteY62" fmla="*/ 1930400 h 3172460"/>
                  <a:gd name="connsiteX63" fmla="*/ 8534400 w 8534400"/>
                  <a:gd name="connsiteY63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302900 w 8534400"/>
                  <a:gd name="connsiteY25" fmla="*/ 2438400 h 3172460"/>
                  <a:gd name="connsiteX26" fmla="*/ 3492500 w 8534400"/>
                  <a:gd name="connsiteY26" fmla="*/ 1803400 h 3172460"/>
                  <a:gd name="connsiteX27" fmla="*/ 3670300 w 8534400"/>
                  <a:gd name="connsiteY27" fmla="*/ 2349500 h 3172460"/>
                  <a:gd name="connsiteX28" fmla="*/ 3733800 w 8534400"/>
                  <a:gd name="connsiteY28" fmla="*/ 2146300 h 3172460"/>
                  <a:gd name="connsiteX29" fmla="*/ 3915743 w 8534400"/>
                  <a:gd name="connsiteY29" fmla="*/ 0 h 3172460"/>
                  <a:gd name="connsiteX30" fmla="*/ 4160600 w 8534400"/>
                  <a:gd name="connsiteY30" fmla="*/ 1085850 h 3172460"/>
                  <a:gd name="connsiteX31" fmla="*/ 4340000 w 8534400"/>
                  <a:gd name="connsiteY31" fmla="*/ 3172460 h 3172460"/>
                  <a:gd name="connsiteX32" fmla="*/ 4583450 w 8534400"/>
                  <a:gd name="connsiteY32" fmla="*/ 1206500 h 3172460"/>
                  <a:gd name="connsiteX33" fmla="*/ 4819727 w 8534400"/>
                  <a:gd name="connsiteY33" fmla="*/ 823913 h 3172460"/>
                  <a:gd name="connsiteX34" fmla="*/ 4915163 w 8534400"/>
                  <a:gd name="connsiteY34" fmla="*/ 2379663 h 3172460"/>
                  <a:gd name="connsiteX35" fmla="*/ 5095902 w 8534400"/>
                  <a:gd name="connsiteY35" fmla="*/ 1730375 h 3172460"/>
                  <a:gd name="connsiteX36" fmla="*/ 5364401 w 8534400"/>
                  <a:gd name="connsiteY36" fmla="*/ 1149350 h 3172460"/>
                  <a:gd name="connsiteX37" fmla="*/ 5486400 w 8534400"/>
                  <a:gd name="connsiteY37" fmla="*/ 2400300 h 3172460"/>
                  <a:gd name="connsiteX38" fmla="*/ 5562600 w 8534400"/>
                  <a:gd name="connsiteY38" fmla="*/ 2133600 h 3172460"/>
                  <a:gd name="connsiteX39" fmla="*/ 5816600 w 8534400"/>
                  <a:gd name="connsiteY39" fmla="*/ 1574800 h 3172460"/>
                  <a:gd name="connsiteX40" fmla="*/ 5969000 w 8534400"/>
                  <a:gd name="connsiteY40" fmla="*/ 2070100 h 3172460"/>
                  <a:gd name="connsiteX41" fmla="*/ 6054820 w 8534400"/>
                  <a:gd name="connsiteY41" fmla="*/ 1518920 h 3172460"/>
                  <a:gd name="connsiteX42" fmla="*/ 6197981 w 8534400"/>
                  <a:gd name="connsiteY42" fmla="*/ 1224280 h 3172460"/>
                  <a:gd name="connsiteX43" fmla="*/ 6362700 w 8534400"/>
                  <a:gd name="connsiteY43" fmla="*/ 2540000 h 3172460"/>
                  <a:gd name="connsiteX44" fmla="*/ 6540500 w 8534400"/>
                  <a:gd name="connsiteY44" fmla="*/ 2705100 h 3172460"/>
                  <a:gd name="connsiteX45" fmla="*/ 6743700 w 8534400"/>
                  <a:gd name="connsiteY45" fmla="*/ 177800 h 3172460"/>
                  <a:gd name="connsiteX46" fmla="*/ 6845300 w 8534400"/>
                  <a:gd name="connsiteY46" fmla="*/ 228600 h 3172460"/>
                  <a:gd name="connsiteX47" fmla="*/ 6934200 w 8534400"/>
                  <a:gd name="connsiteY47" fmla="*/ 850900 h 3172460"/>
                  <a:gd name="connsiteX48" fmla="*/ 7175500 w 8534400"/>
                  <a:gd name="connsiteY48" fmla="*/ 2590800 h 3172460"/>
                  <a:gd name="connsiteX49" fmla="*/ 7327900 w 8534400"/>
                  <a:gd name="connsiteY49" fmla="*/ 1511300 h 3172460"/>
                  <a:gd name="connsiteX50" fmla="*/ 7416800 w 8534400"/>
                  <a:gd name="connsiteY50" fmla="*/ 1981200 h 3172460"/>
                  <a:gd name="connsiteX51" fmla="*/ 7518400 w 8534400"/>
                  <a:gd name="connsiteY51" fmla="*/ 1587500 h 3172460"/>
                  <a:gd name="connsiteX52" fmla="*/ 7569200 w 8534400"/>
                  <a:gd name="connsiteY52" fmla="*/ 1155700 h 3172460"/>
                  <a:gd name="connsiteX53" fmla="*/ 7632700 w 8534400"/>
                  <a:gd name="connsiteY53" fmla="*/ 2095500 h 3172460"/>
                  <a:gd name="connsiteX54" fmla="*/ 7747000 w 8534400"/>
                  <a:gd name="connsiteY54" fmla="*/ 2425700 h 3172460"/>
                  <a:gd name="connsiteX55" fmla="*/ 7835900 w 8534400"/>
                  <a:gd name="connsiteY55" fmla="*/ 1866900 h 3172460"/>
                  <a:gd name="connsiteX56" fmla="*/ 7962900 w 8534400"/>
                  <a:gd name="connsiteY56" fmla="*/ 2044700 h 3172460"/>
                  <a:gd name="connsiteX57" fmla="*/ 8115300 w 8534400"/>
                  <a:gd name="connsiteY57" fmla="*/ 1155700 h 3172460"/>
                  <a:gd name="connsiteX58" fmla="*/ 8255000 w 8534400"/>
                  <a:gd name="connsiteY58" fmla="*/ 2070100 h 3172460"/>
                  <a:gd name="connsiteX59" fmla="*/ 8305800 w 8534400"/>
                  <a:gd name="connsiteY59" fmla="*/ 1943100 h 3172460"/>
                  <a:gd name="connsiteX60" fmla="*/ 8343900 w 8534400"/>
                  <a:gd name="connsiteY60" fmla="*/ 2070100 h 3172460"/>
                  <a:gd name="connsiteX61" fmla="*/ 8382000 w 8534400"/>
                  <a:gd name="connsiteY61" fmla="*/ 1930400 h 3172460"/>
                  <a:gd name="connsiteX62" fmla="*/ 8534400 w 8534400"/>
                  <a:gd name="connsiteY62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33484 w 8534400"/>
                  <a:gd name="connsiteY22" fmla="*/ 2360168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302900 w 8534400"/>
                  <a:gd name="connsiteY25" fmla="*/ 2438400 h 3172460"/>
                  <a:gd name="connsiteX26" fmla="*/ 3492500 w 8534400"/>
                  <a:gd name="connsiteY26" fmla="*/ 1803400 h 3172460"/>
                  <a:gd name="connsiteX27" fmla="*/ 3670300 w 8534400"/>
                  <a:gd name="connsiteY27" fmla="*/ 2349500 h 3172460"/>
                  <a:gd name="connsiteX28" fmla="*/ 3733800 w 8534400"/>
                  <a:gd name="connsiteY28" fmla="*/ 2146300 h 3172460"/>
                  <a:gd name="connsiteX29" fmla="*/ 3915743 w 8534400"/>
                  <a:gd name="connsiteY29" fmla="*/ 0 h 3172460"/>
                  <a:gd name="connsiteX30" fmla="*/ 4160600 w 8534400"/>
                  <a:gd name="connsiteY30" fmla="*/ 1085850 h 3172460"/>
                  <a:gd name="connsiteX31" fmla="*/ 4340000 w 8534400"/>
                  <a:gd name="connsiteY31" fmla="*/ 3172460 h 3172460"/>
                  <a:gd name="connsiteX32" fmla="*/ 4583450 w 8534400"/>
                  <a:gd name="connsiteY32" fmla="*/ 1206500 h 3172460"/>
                  <a:gd name="connsiteX33" fmla="*/ 4819727 w 8534400"/>
                  <a:gd name="connsiteY33" fmla="*/ 823913 h 3172460"/>
                  <a:gd name="connsiteX34" fmla="*/ 4915163 w 8534400"/>
                  <a:gd name="connsiteY34" fmla="*/ 2379663 h 3172460"/>
                  <a:gd name="connsiteX35" fmla="*/ 5095902 w 8534400"/>
                  <a:gd name="connsiteY35" fmla="*/ 1730375 h 3172460"/>
                  <a:gd name="connsiteX36" fmla="*/ 5364401 w 8534400"/>
                  <a:gd name="connsiteY36" fmla="*/ 1149350 h 3172460"/>
                  <a:gd name="connsiteX37" fmla="*/ 5486400 w 8534400"/>
                  <a:gd name="connsiteY37" fmla="*/ 2400300 h 3172460"/>
                  <a:gd name="connsiteX38" fmla="*/ 5562600 w 8534400"/>
                  <a:gd name="connsiteY38" fmla="*/ 2133600 h 3172460"/>
                  <a:gd name="connsiteX39" fmla="*/ 5816600 w 8534400"/>
                  <a:gd name="connsiteY39" fmla="*/ 1574800 h 3172460"/>
                  <a:gd name="connsiteX40" fmla="*/ 5969000 w 8534400"/>
                  <a:gd name="connsiteY40" fmla="*/ 2070100 h 3172460"/>
                  <a:gd name="connsiteX41" fmla="*/ 6054820 w 8534400"/>
                  <a:gd name="connsiteY41" fmla="*/ 1518920 h 3172460"/>
                  <a:gd name="connsiteX42" fmla="*/ 6197981 w 8534400"/>
                  <a:gd name="connsiteY42" fmla="*/ 1224280 h 3172460"/>
                  <a:gd name="connsiteX43" fmla="*/ 6362700 w 8534400"/>
                  <a:gd name="connsiteY43" fmla="*/ 2540000 h 3172460"/>
                  <a:gd name="connsiteX44" fmla="*/ 6540500 w 8534400"/>
                  <a:gd name="connsiteY44" fmla="*/ 2705100 h 3172460"/>
                  <a:gd name="connsiteX45" fmla="*/ 6743700 w 8534400"/>
                  <a:gd name="connsiteY45" fmla="*/ 177800 h 3172460"/>
                  <a:gd name="connsiteX46" fmla="*/ 6845300 w 8534400"/>
                  <a:gd name="connsiteY46" fmla="*/ 228600 h 3172460"/>
                  <a:gd name="connsiteX47" fmla="*/ 6934200 w 8534400"/>
                  <a:gd name="connsiteY47" fmla="*/ 850900 h 3172460"/>
                  <a:gd name="connsiteX48" fmla="*/ 7175500 w 8534400"/>
                  <a:gd name="connsiteY48" fmla="*/ 2590800 h 3172460"/>
                  <a:gd name="connsiteX49" fmla="*/ 7327900 w 8534400"/>
                  <a:gd name="connsiteY49" fmla="*/ 1511300 h 3172460"/>
                  <a:gd name="connsiteX50" fmla="*/ 7416800 w 8534400"/>
                  <a:gd name="connsiteY50" fmla="*/ 1981200 h 3172460"/>
                  <a:gd name="connsiteX51" fmla="*/ 7518400 w 8534400"/>
                  <a:gd name="connsiteY51" fmla="*/ 1587500 h 3172460"/>
                  <a:gd name="connsiteX52" fmla="*/ 7569200 w 8534400"/>
                  <a:gd name="connsiteY52" fmla="*/ 1155700 h 3172460"/>
                  <a:gd name="connsiteX53" fmla="*/ 7632700 w 8534400"/>
                  <a:gd name="connsiteY53" fmla="*/ 2095500 h 3172460"/>
                  <a:gd name="connsiteX54" fmla="*/ 7747000 w 8534400"/>
                  <a:gd name="connsiteY54" fmla="*/ 2425700 h 3172460"/>
                  <a:gd name="connsiteX55" fmla="*/ 7835900 w 8534400"/>
                  <a:gd name="connsiteY55" fmla="*/ 1866900 h 3172460"/>
                  <a:gd name="connsiteX56" fmla="*/ 7962900 w 8534400"/>
                  <a:gd name="connsiteY56" fmla="*/ 2044700 h 3172460"/>
                  <a:gd name="connsiteX57" fmla="*/ 8115300 w 8534400"/>
                  <a:gd name="connsiteY57" fmla="*/ 1155700 h 3172460"/>
                  <a:gd name="connsiteX58" fmla="*/ 8255000 w 8534400"/>
                  <a:gd name="connsiteY58" fmla="*/ 2070100 h 3172460"/>
                  <a:gd name="connsiteX59" fmla="*/ 8305800 w 8534400"/>
                  <a:gd name="connsiteY59" fmla="*/ 1943100 h 3172460"/>
                  <a:gd name="connsiteX60" fmla="*/ 8343900 w 8534400"/>
                  <a:gd name="connsiteY60" fmla="*/ 2070100 h 3172460"/>
                  <a:gd name="connsiteX61" fmla="*/ 8382000 w 8534400"/>
                  <a:gd name="connsiteY61" fmla="*/ 1930400 h 3172460"/>
                  <a:gd name="connsiteX62" fmla="*/ 8534400 w 8534400"/>
                  <a:gd name="connsiteY62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53132 w 8534400"/>
                  <a:gd name="connsiteY22" fmla="*/ 2323592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302900 w 8534400"/>
                  <a:gd name="connsiteY25" fmla="*/ 2438400 h 3172460"/>
                  <a:gd name="connsiteX26" fmla="*/ 3492500 w 8534400"/>
                  <a:gd name="connsiteY26" fmla="*/ 1803400 h 3172460"/>
                  <a:gd name="connsiteX27" fmla="*/ 3670300 w 8534400"/>
                  <a:gd name="connsiteY27" fmla="*/ 2349500 h 3172460"/>
                  <a:gd name="connsiteX28" fmla="*/ 3733800 w 8534400"/>
                  <a:gd name="connsiteY28" fmla="*/ 2146300 h 3172460"/>
                  <a:gd name="connsiteX29" fmla="*/ 3915743 w 8534400"/>
                  <a:gd name="connsiteY29" fmla="*/ 0 h 3172460"/>
                  <a:gd name="connsiteX30" fmla="*/ 4160600 w 8534400"/>
                  <a:gd name="connsiteY30" fmla="*/ 1085850 h 3172460"/>
                  <a:gd name="connsiteX31" fmla="*/ 4340000 w 8534400"/>
                  <a:gd name="connsiteY31" fmla="*/ 3172460 h 3172460"/>
                  <a:gd name="connsiteX32" fmla="*/ 4583450 w 8534400"/>
                  <a:gd name="connsiteY32" fmla="*/ 1206500 h 3172460"/>
                  <a:gd name="connsiteX33" fmla="*/ 4819727 w 8534400"/>
                  <a:gd name="connsiteY33" fmla="*/ 823913 h 3172460"/>
                  <a:gd name="connsiteX34" fmla="*/ 4915163 w 8534400"/>
                  <a:gd name="connsiteY34" fmla="*/ 2379663 h 3172460"/>
                  <a:gd name="connsiteX35" fmla="*/ 5095902 w 8534400"/>
                  <a:gd name="connsiteY35" fmla="*/ 1730375 h 3172460"/>
                  <a:gd name="connsiteX36" fmla="*/ 5364401 w 8534400"/>
                  <a:gd name="connsiteY36" fmla="*/ 1149350 h 3172460"/>
                  <a:gd name="connsiteX37" fmla="*/ 5486400 w 8534400"/>
                  <a:gd name="connsiteY37" fmla="*/ 2400300 h 3172460"/>
                  <a:gd name="connsiteX38" fmla="*/ 5562600 w 8534400"/>
                  <a:gd name="connsiteY38" fmla="*/ 2133600 h 3172460"/>
                  <a:gd name="connsiteX39" fmla="*/ 5816600 w 8534400"/>
                  <a:gd name="connsiteY39" fmla="*/ 1574800 h 3172460"/>
                  <a:gd name="connsiteX40" fmla="*/ 5969000 w 8534400"/>
                  <a:gd name="connsiteY40" fmla="*/ 2070100 h 3172460"/>
                  <a:gd name="connsiteX41" fmla="*/ 6054820 w 8534400"/>
                  <a:gd name="connsiteY41" fmla="*/ 1518920 h 3172460"/>
                  <a:gd name="connsiteX42" fmla="*/ 6197981 w 8534400"/>
                  <a:gd name="connsiteY42" fmla="*/ 1224280 h 3172460"/>
                  <a:gd name="connsiteX43" fmla="*/ 6362700 w 8534400"/>
                  <a:gd name="connsiteY43" fmla="*/ 2540000 h 3172460"/>
                  <a:gd name="connsiteX44" fmla="*/ 6540500 w 8534400"/>
                  <a:gd name="connsiteY44" fmla="*/ 2705100 h 3172460"/>
                  <a:gd name="connsiteX45" fmla="*/ 6743700 w 8534400"/>
                  <a:gd name="connsiteY45" fmla="*/ 177800 h 3172460"/>
                  <a:gd name="connsiteX46" fmla="*/ 6845300 w 8534400"/>
                  <a:gd name="connsiteY46" fmla="*/ 228600 h 3172460"/>
                  <a:gd name="connsiteX47" fmla="*/ 6934200 w 8534400"/>
                  <a:gd name="connsiteY47" fmla="*/ 850900 h 3172460"/>
                  <a:gd name="connsiteX48" fmla="*/ 7175500 w 8534400"/>
                  <a:gd name="connsiteY48" fmla="*/ 2590800 h 3172460"/>
                  <a:gd name="connsiteX49" fmla="*/ 7327900 w 8534400"/>
                  <a:gd name="connsiteY49" fmla="*/ 1511300 h 3172460"/>
                  <a:gd name="connsiteX50" fmla="*/ 7416800 w 8534400"/>
                  <a:gd name="connsiteY50" fmla="*/ 1981200 h 3172460"/>
                  <a:gd name="connsiteX51" fmla="*/ 7518400 w 8534400"/>
                  <a:gd name="connsiteY51" fmla="*/ 1587500 h 3172460"/>
                  <a:gd name="connsiteX52" fmla="*/ 7569200 w 8534400"/>
                  <a:gd name="connsiteY52" fmla="*/ 1155700 h 3172460"/>
                  <a:gd name="connsiteX53" fmla="*/ 7632700 w 8534400"/>
                  <a:gd name="connsiteY53" fmla="*/ 2095500 h 3172460"/>
                  <a:gd name="connsiteX54" fmla="*/ 7747000 w 8534400"/>
                  <a:gd name="connsiteY54" fmla="*/ 2425700 h 3172460"/>
                  <a:gd name="connsiteX55" fmla="*/ 7835900 w 8534400"/>
                  <a:gd name="connsiteY55" fmla="*/ 1866900 h 3172460"/>
                  <a:gd name="connsiteX56" fmla="*/ 7962900 w 8534400"/>
                  <a:gd name="connsiteY56" fmla="*/ 2044700 h 3172460"/>
                  <a:gd name="connsiteX57" fmla="*/ 8115300 w 8534400"/>
                  <a:gd name="connsiteY57" fmla="*/ 1155700 h 3172460"/>
                  <a:gd name="connsiteX58" fmla="*/ 8255000 w 8534400"/>
                  <a:gd name="connsiteY58" fmla="*/ 2070100 h 3172460"/>
                  <a:gd name="connsiteX59" fmla="*/ 8305800 w 8534400"/>
                  <a:gd name="connsiteY59" fmla="*/ 1943100 h 3172460"/>
                  <a:gd name="connsiteX60" fmla="*/ 8343900 w 8534400"/>
                  <a:gd name="connsiteY60" fmla="*/ 2070100 h 3172460"/>
                  <a:gd name="connsiteX61" fmla="*/ 8382000 w 8534400"/>
                  <a:gd name="connsiteY61" fmla="*/ 1930400 h 3172460"/>
                  <a:gd name="connsiteX62" fmla="*/ 8534400 w 8534400"/>
                  <a:gd name="connsiteY62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53132 w 8534400"/>
                  <a:gd name="connsiteY22" fmla="*/ 2323592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492500 w 8534400"/>
                  <a:gd name="connsiteY25" fmla="*/ 1803400 h 3172460"/>
                  <a:gd name="connsiteX26" fmla="*/ 3670300 w 8534400"/>
                  <a:gd name="connsiteY26" fmla="*/ 2349500 h 3172460"/>
                  <a:gd name="connsiteX27" fmla="*/ 3733800 w 8534400"/>
                  <a:gd name="connsiteY27" fmla="*/ 2146300 h 3172460"/>
                  <a:gd name="connsiteX28" fmla="*/ 3915743 w 8534400"/>
                  <a:gd name="connsiteY28" fmla="*/ 0 h 3172460"/>
                  <a:gd name="connsiteX29" fmla="*/ 4160600 w 8534400"/>
                  <a:gd name="connsiteY29" fmla="*/ 1085850 h 3172460"/>
                  <a:gd name="connsiteX30" fmla="*/ 4340000 w 8534400"/>
                  <a:gd name="connsiteY30" fmla="*/ 3172460 h 3172460"/>
                  <a:gd name="connsiteX31" fmla="*/ 4583450 w 8534400"/>
                  <a:gd name="connsiteY31" fmla="*/ 1206500 h 3172460"/>
                  <a:gd name="connsiteX32" fmla="*/ 4819727 w 8534400"/>
                  <a:gd name="connsiteY32" fmla="*/ 823913 h 3172460"/>
                  <a:gd name="connsiteX33" fmla="*/ 4915163 w 8534400"/>
                  <a:gd name="connsiteY33" fmla="*/ 2379663 h 3172460"/>
                  <a:gd name="connsiteX34" fmla="*/ 5095902 w 8534400"/>
                  <a:gd name="connsiteY34" fmla="*/ 1730375 h 3172460"/>
                  <a:gd name="connsiteX35" fmla="*/ 5364401 w 8534400"/>
                  <a:gd name="connsiteY35" fmla="*/ 1149350 h 3172460"/>
                  <a:gd name="connsiteX36" fmla="*/ 5486400 w 8534400"/>
                  <a:gd name="connsiteY36" fmla="*/ 2400300 h 3172460"/>
                  <a:gd name="connsiteX37" fmla="*/ 5562600 w 8534400"/>
                  <a:gd name="connsiteY37" fmla="*/ 2133600 h 3172460"/>
                  <a:gd name="connsiteX38" fmla="*/ 5816600 w 8534400"/>
                  <a:gd name="connsiteY38" fmla="*/ 1574800 h 3172460"/>
                  <a:gd name="connsiteX39" fmla="*/ 5969000 w 8534400"/>
                  <a:gd name="connsiteY39" fmla="*/ 2070100 h 3172460"/>
                  <a:gd name="connsiteX40" fmla="*/ 6054820 w 8534400"/>
                  <a:gd name="connsiteY40" fmla="*/ 1518920 h 3172460"/>
                  <a:gd name="connsiteX41" fmla="*/ 6197981 w 8534400"/>
                  <a:gd name="connsiteY41" fmla="*/ 1224280 h 3172460"/>
                  <a:gd name="connsiteX42" fmla="*/ 6362700 w 8534400"/>
                  <a:gd name="connsiteY42" fmla="*/ 2540000 h 3172460"/>
                  <a:gd name="connsiteX43" fmla="*/ 6540500 w 8534400"/>
                  <a:gd name="connsiteY43" fmla="*/ 2705100 h 3172460"/>
                  <a:gd name="connsiteX44" fmla="*/ 6743700 w 8534400"/>
                  <a:gd name="connsiteY44" fmla="*/ 177800 h 3172460"/>
                  <a:gd name="connsiteX45" fmla="*/ 6845300 w 8534400"/>
                  <a:gd name="connsiteY45" fmla="*/ 228600 h 3172460"/>
                  <a:gd name="connsiteX46" fmla="*/ 6934200 w 8534400"/>
                  <a:gd name="connsiteY46" fmla="*/ 850900 h 3172460"/>
                  <a:gd name="connsiteX47" fmla="*/ 7175500 w 8534400"/>
                  <a:gd name="connsiteY47" fmla="*/ 2590800 h 3172460"/>
                  <a:gd name="connsiteX48" fmla="*/ 7327900 w 8534400"/>
                  <a:gd name="connsiteY48" fmla="*/ 1511300 h 3172460"/>
                  <a:gd name="connsiteX49" fmla="*/ 7416800 w 8534400"/>
                  <a:gd name="connsiteY49" fmla="*/ 1981200 h 3172460"/>
                  <a:gd name="connsiteX50" fmla="*/ 7518400 w 8534400"/>
                  <a:gd name="connsiteY50" fmla="*/ 1587500 h 3172460"/>
                  <a:gd name="connsiteX51" fmla="*/ 7569200 w 8534400"/>
                  <a:gd name="connsiteY51" fmla="*/ 1155700 h 3172460"/>
                  <a:gd name="connsiteX52" fmla="*/ 7632700 w 8534400"/>
                  <a:gd name="connsiteY52" fmla="*/ 2095500 h 3172460"/>
                  <a:gd name="connsiteX53" fmla="*/ 7747000 w 8534400"/>
                  <a:gd name="connsiteY53" fmla="*/ 2425700 h 3172460"/>
                  <a:gd name="connsiteX54" fmla="*/ 7835900 w 8534400"/>
                  <a:gd name="connsiteY54" fmla="*/ 1866900 h 3172460"/>
                  <a:gd name="connsiteX55" fmla="*/ 7962900 w 8534400"/>
                  <a:gd name="connsiteY55" fmla="*/ 2044700 h 3172460"/>
                  <a:gd name="connsiteX56" fmla="*/ 8115300 w 8534400"/>
                  <a:gd name="connsiteY56" fmla="*/ 1155700 h 3172460"/>
                  <a:gd name="connsiteX57" fmla="*/ 8255000 w 8534400"/>
                  <a:gd name="connsiteY57" fmla="*/ 2070100 h 3172460"/>
                  <a:gd name="connsiteX58" fmla="*/ 8305800 w 8534400"/>
                  <a:gd name="connsiteY58" fmla="*/ 1943100 h 3172460"/>
                  <a:gd name="connsiteX59" fmla="*/ 8343900 w 8534400"/>
                  <a:gd name="connsiteY59" fmla="*/ 2070100 h 3172460"/>
                  <a:gd name="connsiteX60" fmla="*/ 8382000 w 8534400"/>
                  <a:gd name="connsiteY60" fmla="*/ 1930400 h 3172460"/>
                  <a:gd name="connsiteX61" fmla="*/ 8534400 w 8534400"/>
                  <a:gd name="connsiteY61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53132 w 8534400"/>
                  <a:gd name="connsiteY22" fmla="*/ 2323592 h 3172460"/>
                  <a:gd name="connsiteX23" fmla="*/ 2984500 w 8534400"/>
                  <a:gd name="connsiteY23" fmla="*/ 1955800 h 3172460"/>
                  <a:gd name="connsiteX24" fmla="*/ 3161297 w 8534400"/>
                  <a:gd name="connsiteY24" fmla="*/ 2488692 h 3172460"/>
                  <a:gd name="connsiteX25" fmla="*/ 3492500 w 8534400"/>
                  <a:gd name="connsiteY25" fmla="*/ 1803400 h 3172460"/>
                  <a:gd name="connsiteX26" fmla="*/ 3670300 w 8534400"/>
                  <a:gd name="connsiteY26" fmla="*/ 2349500 h 3172460"/>
                  <a:gd name="connsiteX27" fmla="*/ 3733800 w 8534400"/>
                  <a:gd name="connsiteY27" fmla="*/ 2146300 h 3172460"/>
                  <a:gd name="connsiteX28" fmla="*/ 3915743 w 8534400"/>
                  <a:gd name="connsiteY28" fmla="*/ 0 h 3172460"/>
                  <a:gd name="connsiteX29" fmla="*/ 4160600 w 8534400"/>
                  <a:gd name="connsiteY29" fmla="*/ 1085850 h 3172460"/>
                  <a:gd name="connsiteX30" fmla="*/ 4340000 w 8534400"/>
                  <a:gd name="connsiteY30" fmla="*/ 3172460 h 3172460"/>
                  <a:gd name="connsiteX31" fmla="*/ 4583450 w 8534400"/>
                  <a:gd name="connsiteY31" fmla="*/ 1206500 h 3172460"/>
                  <a:gd name="connsiteX32" fmla="*/ 4819727 w 8534400"/>
                  <a:gd name="connsiteY32" fmla="*/ 823913 h 3172460"/>
                  <a:gd name="connsiteX33" fmla="*/ 4915163 w 8534400"/>
                  <a:gd name="connsiteY33" fmla="*/ 2379663 h 3172460"/>
                  <a:gd name="connsiteX34" fmla="*/ 5095902 w 8534400"/>
                  <a:gd name="connsiteY34" fmla="*/ 1730375 h 3172460"/>
                  <a:gd name="connsiteX35" fmla="*/ 5364401 w 8534400"/>
                  <a:gd name="connsiteY35" fmla="*/ 1149350 h 3172460"/>
                  <a:gd name="connsiteX36" fmla="*/ 5486400 w 8534400"/>
                  <a:gd name="connsiteY36" fmla="*/ 2400300 h 3172460"/>
                  <a:gd name="connsiteX37" fmla="*/ 5562600 w 8534400"/>
                  <a:gd name="connsiteY37" fmla="*/ 2133600 h 3172460"/>
                  <a:gd name="connsiteX38" fmla="*/ 5816600 w 8534400"/>
                  <a:gd name="connsiteY38" fmla="*/ 1574800 h 3172460"/>
                  <a:gd name="connsiteX39" fmla="*/ 5969000 w 8534400"/>
                  <a:gd name="connsiteY39" fmla="*/ 2070100 h 3172460"/>
                  <a:gd name="connsiteX40" fmla="*/ 6054820 w 8534400"/>
                  <a:gd name="connsiteY40" fmla="*/ 1518920 h 3172460"/>
                  <a:gd name="connsiteX41" fmla="*/ 6197981 w 8534400"/>
                  <a:gd name="connsiteY41" fmla="*/ 1224280 h 3172460"/>
                  <a:gd name="connsiteX42" fmla="*/ 6362700 w 8534400"/>
                  <a:gd name="connsiteY42" fmla="*/ 2540000 h 3172460"/>
                  <a:gd name="connsiteX43" fmla="*/ 6540500 w 8534400"/>
                  <a:gd name="connsiteY43" fmla="*/ 2705100 h 3172460"/>
                  <a:gd name="connsiteX44" fmla="*/ 6743700 w 8534400"/>
                  <a:gd name="connsiteY44" fmla="*/ 177800 h 3172460"/>
                  <a:gd name="connsiteX45" fmla="*/ 6845300 w 8534400"/>
                  <a:gd name="connsiteY45" fmla="*/ 228600 h 3172460"/>
                  <a:gd name="connsiteX46" fmla="*/ 6934200 w 8534400"/>
                  <a:gd name="connsiteY46" fmla="*/ 850900 h 3172460"/>
                  <a:gd name="connsiteX47" fmla="*/ 7175500 w 8534400"/>
                  <a:gd name="connsiteY47" fmla="*/ 2590800 h 3172460"/>
                  <a:gd name="connsiteX48" fmla="*/ 7327900 w 8534400"/>
                  <a:gd name="connsiteY48" fmla="*/ 1511300 h 3172460"/>
                  <a:gd name="connsiteX49" fmla="*/ 7416800 w 8534400"/>
                  <a:gd name="connsiteY49" fmla="*/ 1981200 h 3172460"/>
                  <a:gd name="connsiteX50" fmla="*/ 7518400 w 8534400"/>
                  <a:gd name="connsiteY50" fmla="*/ 1587500 h 3172460"/>
                  <a:gd name="connsiteX51" fmla="*/ 7569200 w 8534400"/>
                  <a:gd name="connsiteY51" fmla="*/ 1155700 h 3172460"/>
                  <a:gd name="connsiteX52" fmla="*/ 7632700 w 8534400"/>
                  <a:gd name="connsiteY52" fmla="*/ 2095500 h 3172460"/>
                  <a:gd name="connsiteX53" fmla="*/ 7747000 w 8534400"/>
                  <a:gd name="connsiteY53" fmla="*/ 2425700 h 3172460"/>
                  <a:gd name="connsiteX54" fmla="*/ 7835900 w 8534400"/>
                  <a:gd name="connsiteY54" fmla="*/ 1866900 h 3172460"/>
                  <a:gd name="connsiteX55" fmla="*/ 7962900 w 8534400"/>
                  <a:gd name="connsiteY55" fmla="*/ 2044700 h 3172460"/>
                  <a:gd name="connsiteX56" fmla="*/ 8115300 w 8534400"/>
                  <a:gd name="connsiteY56" fmla="*/ 1155700 h 3172460"/>
                  <a:gd name="connsiteX57" fmla="*/ 8255000 w 8534400"/>
                  <a:gd name="connsiteY57" fmla="*/ 2070100 h 3172460"/>
                  <a:gd name="connsiteX58" fmla="*/ 8305800 w 8534400"/>
                  <a:gd name="connsiteY58" fmla="*/ 1943100 h 3172460"/>
                  <a:gd name="connsiteX59" fmla="*/ 8343900 w 8534400"/>
                  <a:gd name="connsiteY59" fmla="*/ 2070100 h 3172460"/>
                  <a:gd name="connsiteX60" fmla="*/ 8382000 w 8534400"/>
                  <a:gd name="connsiteY60" fmla="*/ 1930400 h 3172460"/>
                  <a:gd name="connsiteX61" fmla="*/ 8534400 w 8534400"/>
                  <a:gd name="connsiteY61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53132 w 8534400"/>
                  <a:gd name="connsiteY22" fmla="*/ 2323592 h 3172460"/>
                  <a:gd name="connsiteX23" fmla="*/ 3029141 w 8534400"/>
                  <a:gd name="connsiteY23" fmla="*/ 1858264 h 3172460"/>
                  <a:gd name="connsiteX24" fmla="*/ 3161297 w 8534400"/>
                  <a:gd name="connsiteY24" fmla="*/ 2488692 h 3172460"/>
                  <a:gd name="connsiteX25" fmla="*/ 3492500 w 8534400"/>
                  <a:gd name="connsiteY25" fmla="*/ 1803400 h 3172460"/>
                  <a:gd name="connsiteX26" fmla="*/ 3670300 w 8534400"/>
                  <a:gd name="connsiteY26" fmla="*/ 2349500 h 3172460"/>
                  <a:gd name="connsiteX27" fmla="*/ 3733800 w 8534400"/>
                  <a:gd name="connsiteY27" fmla="*/ 2146300 h 3172460"/>
                  <a:gd name="connsiteX28" fmla="*/ 3915743 w 8534400"/>
                  <a:gd name="connsiteY28" fmla="*/ 0 h 3172460"/>
                  <a:gd name="connsiteX29" fmla="*/ 4160600 w 8534400"/>
                  <a:gd name="connsiteY29" fmla="*/ 1085850 h 3172460"/>
                  <a:gd name="connsiteX30" fmla="*/ 4340000 w 8534400"/>
                  <a:gd name="connsiteY30" fmla="*/ 3172460 h 3172460"/>
                  <a:gd name="connsiteX31" fmla="*/ 4583450 w 8534400"/>
                  <a:gd name="connsiteY31" fmla="*/ 1206500 h 3172460"/>
                  <a:gd name="connsiteX32" fmla="*/ 4819727 w 8534400"/>
                  <a:gd name="connsiteY32" fmla="*/ 823913 h 3172460"/>
                  <a:gd name="connsiteX33" fmla="*/ 4915163 w 8534400"/>
                  <a:gd name="connsiteY33" fmla="*/ 2379663 h 3172460"/>
                  <a:gd name="connsiteX34" fmla="*/ 5095902 w 8534400"/>
                  <a:gd name="connsiteY34" fmla="*/ 1730375 h 3172460"/>
                  <a:gd name="connsiteX35" fmla="*/ 5364401 w 8534400"/>
                  <a:gd name="connsiteY35" fmla="*/ 1149350 h 3172460"/>
                  <a:gd name="connsiteX36" fmla="*/ 5486400 w 8534400"/>
                  <a:gd name="connsiteY36" fmla="*/ 2400300 h 3172460"/>
                  <a:gd name="connsiteX37" fmla="*/ 5562600 w 8534400"/>
                  <a:gd name="connsiteY37" fmla="*/ 2133600 h 3172460"/>
                  <a:gd name="connsiteX38" fmla="*/ 5816600 w 8534400"/>
                  <a:gd name="connsiteY38" fmla="*/ 1574800 h 3172460"/>
                  <a:gd name="connsiteX39" fmla="*/ 5969000 w 8534400"/>
                  <a:gd name="connsiteY39" fmla="*/ 2070100 h 3172460"/>
                  <a:gd name="connsiteX40" fmla="*/ 6054820 w 8534400"/>
                  <a:gd name="connsiteY40" fmla="*/ 1518920 h 3172460"/>
                  <a:gd name="connsiteX41" fmla="*/ 6197981 w 8534400"/>
                  <a:gd name="connsiteY41" fmla="*/ 1224280 h 3172460"/>
                  <a:gd name="connsiteX42" fmla="*/ 6362700 w 8534400"/>
                  <a:gd name="connsiteY42" fmla="*/ 2540000 h 3172460"/>
                  <a:gd name="connsiteX43" fmla="*/ 6540500 w 8534400"/>
                  <a:gd name="connsiteY43" fmla="*/ 2705100 h 3172460"/>
                  <a:gd name="connsiteX44" fmla="*/ 6743700 w 8534400"/>
                  <a:gd name="connsiteY44" fmla="*/ 177800 h 3172460"/>
                  <a:gd name="connsiteX45" fmla="*/ 6845300 w 8534400"/>
                  <a:gd name="connsiteY45" fmla="*/ 228600 h 3172460"/>
                  <a:gd name="connsiteX46" fmla="*/ 6934200 w 8534400"/>
                  <a:gd name="connsiteY46" fmla="*/ 850900 h 3172460"/>
                  <a:gd name="connsiteX47" fmla="*/ 7175500 w 8534400"/>
                  <a:gd name="connsiteY47" fmla="*/ 2590800 h 3172460"/>
                  <a:gd name="connsiteX48" fmla="*/ 7327900 w 8534400"/>
                  <a:gd name="connsiteY48" fmla="*/ 1511300 h 3172460"/>
                  <a:gd name="connsiteX49" fmla="*/ 7416800 w 8534400"/>
                  <a:gd name="connsiteY49" fmla="*/ 1981200 h 3172460"/>
                  <a:gd name="connsiteX50" fmla="*/ 7518400 w 8534400"/>
                  <a:gd name="connsiteY50" fmla="*/ 1587500 h 3172460"/>
                  <a:gd name="connsiteX51" fmla="*/ 7569200 w 8534400"/>
                  <a:gd name="connsiteY51" fmla="*/ 1155700 h 3172460"/>
                  <a:gd name="connsiteX52" fmla="*/ 7632700 w 8534400"/>
                  <a:gd name="connsiteY52" fmla="*/ 2095500 h 3172460"/>
                  <a:gd name="connsiteX53" fmla="*/ 7747000 w 8534400"/>
                  <a:gd name="connsiteY53" fmla="*/ 2425700 h 3172460"/>
                  <a:gd name="connsiteX54" fmla="*/ 7835900 w 8534400"/>
                  <a:gd name="connsiteY54" fmla="*/ 1866900 h 3172460"/>
                  <a:gd name="connsiteX55" fmla="*/ 7962900 w 8534400"/>
                  <a:gd name="connsiteY55" fmla="*/ 2044700 h 3172460"/>
                  <a:gd name="connsiteX56" fmla="*/ 8115300 w 8534400"/>
                  <a:gd name="connsiteY56" fmla="*/ 1155700 h 3172460"/>
                  <a:gd name="connsiteX57" fmla="*/ 8255000 w 8534400"/>
                  <a:gd name="connsiteY57" fmla="*/ 2070100 h 3172460"/>
                  <a:gd name="connsiteX58" fmla="*/ 8305800 w 8534400"/>
                  <a:gd name="connsiteY58" fmla="*/ 1943100 h 3172460"/>
                  <a:gd name="connsiteX59" fmla="*/ 8343900 w 8534400"/>
                  <a:gd name="connsiteY59" fmla="*/ 2070100 h 3172460"/>
                  <a:gd name="connsiteX60" fmla="*/ 8382000 w 8534400"/>
                  <a:gd name="connsiteY60" fmla="*/ 1930400 h 3172460"/>
                  <a:gd name="connsiteX61" fmla="*/ 8534400 w 8534400"/>
                  <a:gd name="connsiteY61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88845 w 8534400"/>
                  <a:gd name="connsiteY22" fmla="*/ 2384552 h 3172460"/>
                  <a:gd name="connsiteX23" fmla="*/ 3029141 w 8534400"/>
                  <a:gd name="connsiteY23" fmla="*/ 1858264 h 3172460"/>
                  <a:gd name="connsiteX24" fmla="*/ 3161297 w 8534400"/>
                  <a:gd name="connsiteY24" fmla="*/ 2488692 h 3172460"/>
                  <a:gd name="connsiteX25" fmla="*/ 3492500 w 8534400"/>
                  <a:gd name="connsiteY25" fmla="*/ 1803400 h 3172460"/>
                  <a:gd name="connsiteX26" fmla="*/ 3670300 w 8534400"/>
                  <a:gd name="connsiteY26" fmla="*/ 2349500 h 3172460"/>
                  <a:gd name="connsiteX27" fmla="*/ 3733800 w 8534400"/>
                  <a:gd name="connsiteY27" fmla="*/ 2146300 h 3172460"/>
                  <a:gd name="connsiteX28" fmla="*/ 3915743 w 8534400"/>
                  <a:gd name="connsiteY28" fmla="*/ 0 h 3172460"/>
                  <a:gd name="connsiteX29" fmla="*/ 4160600 w 8534400"/>
                  <a:gd name="connsiteY29" fmla="*/ 1085850 h 3172460"/>
                  <a:gd name="connsiteX30" fmla="*/ 4340000 w 8534400"/>
                  <a:gd name="connsiteY30" fmla="*/ 3172460 h 3172460"/>
                  <a:gd name="connsiteX31" fmla="*/ 4583450 w 8534400"/>
                  <a:gd name="connsiteY31" fmla="*/ 1206500 h 3172460"/>
                  <a:gd name="connsiteX32" fmla="*/ 4819727 w 8534400"/>
                  <a:gd name="connsiteY32" fmla="*/ 823913 h 3172460"/>
                  <a:gd name="connsiteX33" fmla="*/ 4915163 w 8534400"/>
                  <a:gd name="connsiteY33" fmla="*/ 2379663 h 3172460"/>
                  <a:gd name="connsiteX34" fmla="*/ 5095902 w 8534400"/>
                  <a:gd name="connsiteY34" fmla="*/ 1730375 h 3172460"/>
                  <a:gd name="connsiteX35" fmla="*/ 5364401 w 8534400"/>
                  <a:gd name="connsiteY35" fmla="*/ 1149350 h 3172460"/>
                  <a:gd name="connsiteX36" fmla="*/ 5486400 w 8534400"/>
                  <a:gd name="connsiteY36" fmla="*/ 2400300 h 3172460"/>
                  <a:gd name="connsiteX37" fmla="*/ 5562600 w 8534400"/>
                  <a:gd name="connsiteY37" fmla="*/ 2133600 h 3172460"/>
                  <a:gd name="connsiteX38" fmla="*/ 5816600 w 8534400"/>
                  <a:gd name="connsiteY38" fmla="*/ 1574800 h 3172460"/>
                  <a:gd name="connsiteX39" fmla="*/ 5969000 w 8534400"/>
                  <a:gd name="connsiteY39" fmla="*/ 2070100 h 3172460"/>
                  <a:gd name="connsiteX40" fmla="*/ 6054820 w 8534400"/>
                  <a:gd name="connsiteY40" fmla="*/ 1518920 h 3172460"/>
                  <a:gd name="connsiteX41" fmla="*/ 6197981 w 8534400"/>
                  <a:gd name="connsiteY41" fmla="*/ 1224280 h 3172460"/>
                  <a:gd name="connsiteX42" fmla="*/ 6362700 w 8534400"/>
                  <a:gd name="connsiteY42" fmla="*/ 2540000 h 3172460"/>
                  <a:gd name="connsiteX43" fmla="*/ 6540500 w 8534400"/>
                  <a:gd name="connsiteY43" fmla="*/ 2705100 h 3172460"/>
                  <a:gd name="connsiteX44" fmla="*/ 6743700 w 8534400"/>
                  <a:gd name="connsiteY44" fmla="*/ 177800 h 3172460"/>
                  <a:gd name="connsiteX45" fmla="*/ 6845300 w 8534400"/>
                  <a:gd name="connsiteY45" fmla="*/ 228600 h 3172460"/>
                  <a:gd name="connsiteX46" fmla="*/ 6934200 w 8534400"/>
                  <a:gd name="connsiteY46" fmla="*/ 850900 h 3172460"/>
                  <a:gd name="connsiteX47" fmla="*/ 7175500 w 8534400"/>
                  <a:gd name="connsiteY47" fmla="*/ 2590800 h 3172460"/>
                  <a:gd name="connsiteX48" fmla="*/ 7327900 w 8534400"/>
                  <a:gd name="connsiteY48" fmla="*/ 1511300 h 3172460"/>
                  <a:gd name="connsiteX49" fmla="*/ 7416800 w 8534400"/>
                  <a:gd name="connsiteY49" fmla="*/ 1981200 h 3172460"/>
                  <a:gd name="connsiteX50" fmla="*/ 7518400 w 8534400"/>
                  <a:gd name="connsiteY50" fmla="*/ 1587500 h 3172460"/>
                  <a:gd name="connsiteX51" fmla="*/ 7569200 w 8534400"/>
                  <a:gd name="connsiteY51" fmla="*/ 1155700 h 3172460"/>
                  <a:gd name="connsiteX52" fmla="*/ 7632700 w 8534400"/>
                  <a:gd name="connsiteY52" fmla="*/ 2095500 h 3172460"/>
                  <a:gd name="connsiteX53" fmla="*/ 7747000 w 8534400"/>
                  <a:gd name="connsiteY53" fmla="*/ 2425700 h 3172460"/>
                  <a:gd name="connsiteX54" fmla="*/ 7835900 w 8534400"/>
                  <a:gd name="connsiteY54" fmla="*/ 1866900 h 3172460"/>
                  <a:gd name="connsiteX55" fmla="*/ 7962900 w 8534400"/>
                  <a:gd name="connsiteY55" fmla="*/ 2044700 h 3172460"/>
                  <a:gd name="connsiteX56" fmla="*/ 8115300 w 8534400"/>
                  <a:gd name="connsiteY56" fmla="*/ 1155700 h 3172460"/>
                  <a:gd name="connsiteX57" fmla="*/ 8255000 w 8534400"/>
                  <a:gd name="connsiteY57" fmla="*/ 2070100 h 3172460"/>
                  <a:gd name="connsiteX58" fmla="*/ 8305800 w 8534400"/>
                  <a:gd name="connsiteY58" fmla="*/ 1943100 h 3172460"/>
                  <a:gd name="connsiteX59" fmla="*/ 8343900 w 8534400"/>
                  <a:gd name="connsiteY59" fmla="*/ 2070100 h 3172460"/>
                  <a:gd name="connsiteX60" fmla="*/ 8382000 w 8534400"/>
                  <a:gd name="connsiteY60" fmla="*/ 1930400 h 3172460"/>
                  <a:gd name="connsiteX61" fmla="*/ 8534400 w 8534400"/>
                  <a:gd name="connsiteY61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66700 w 8534400"/>
                  <a:gd name="connsiteY3" fmla="*/ 1701800 h 3172460"/>
                  <a:gd name="connsiteX4" fmla="*/ 431800 w 8534400"/>
                  <a:gd name="connsiteY4" fmla="*/ 2743200 h 3172460"/>
                  <a:gd name="connsiteX5" fmla="*/ 533400 w 8534400"/>
                  <a:gd name="connsiteY5" fmla="*/ 2133600 h 3172460"/>
                  <a:gd name="connsiteX6" fmla="*/ 673100 w 8534400"/>
                  <a:gd name="connsiteY6" fmla="*/ 2857500 h 3172460"/>
                  <a:gd name="connsiteX7" fmla="*/ 876300 w 8534400"/>
                  <a:gd name="connsiteY7" fmla="*/ 1511300 h 3172460"/>
                  <a:gd name="connsiteX8" fmla="*/ 1003300 w 8534400"/>
                  <a:gd name="connsiteY8" fmla="*/ 2032000 h 3172460"/>
                  <a:gd name="connsiteX9" fmla="*/ 1104900 w 8534400"/>
                  <a:gd name="connsiteY9" fmla="*/ 2108200 h 3172460"/>
                  <a:gd name="connsiteX10" fmla="*/ 1244600 w 8534400"/>
                  <a:gd name="connsiteY10" fmla="*/ 927100 h 3172460"/>
                  <a:gd name="connsiteX11" fmla="*/ 1308100 w 8534400"/>
                  <a:gd name="connsiteY11" fmla="*/ 457200 h 3172460"/>
                  <a:gd name="connsiteX12" fmla="*/ 1473200 w 8534400"/>
                  <a:gd name="connsiteY12" fmla="*/ 1143000 h 3172460"/>
                  <a:gd name="connsiteX13" fmla="*/ 1536700 w 8534400"/>
                  <a:gd name="connsiteY13" fmla="*/ 1689100 h 3172460"/>
                  <a:gd name="connsiteX14" fmla="*/ 1714500 w 8534400"/>
                  <a:gd name="connsiteY14" fmla="*/ 2755900 h 3172460"/>
                  <a:gd name="connsiteX15" fmla="*/ 1841500 w 8534400"/>
                  <a:gd name="connsiteY15" fmla="*/ 1511300 h 3172460"/>
                  <a:gd name="connsiteX16" fmla="*/ 2082800 w 8534400"/>
                  <a:gd name="connsiteY16" fmla="*/ 1130300 h 3172460"/>
                  <a:gd name="connsiteX17" fmla="*/ 2146300 w 8534400"/>
                  <a:gd name="connsiteY17" fmla="*/ 1600200 h 3172460"/>
                  <a:gd name="connsiteX18" fmla="*/ 2286000 w 8534400"/>
                  <a:gd name="connsiteY18" fmla="*/ 2425700 h 3172460"/>
                  <a:gd name="connsiteX19" fmla="*/ 2400300 w 8534400"/>
                  <a:gd name="connsiteY19" fmla="*/ 2006600 h 3172460"/>
                  <a:gd name="connsiteX20" fmla="*/ 2667000 w 8534400"/>
                  <a:gd name="connsiteY20" fmla="*/ 863600 h 3172460"/>
                  <a:gd name="connsiteX21" fmla="*/ 2788845 w 8534400"/>
                  <a:gd name="connsiteY21" fmla="*/ 2384552 h 3172460"/>
                  <a:gd name="connsiteX22" fmla="*/ 3029141 w 8534400"/>
                  <a:gd name="connsiteY22" fmla="*/ 1858264 h 3172460"/>
                  <a:gd name="connsiteX23" fmla="*/ 3161297 w 8534400"/>
                  <a:gd name="connsiteY23" fmla="*/ 2488692 h 3172460"/>
                  <a:gd name="connsiteX24" fmla="*/ 3492500 w 8534400"/>
                  <a:gd name="connsiteY24" fmla="*/ 1803400 h 3172460"/>
                  <a:gd name="connsiteX25" fmla="*/ 3670300 w 8534400"/>
                  <a:gd name="connsiteY25" fmla="*/ 2349500 h 3172460"/>
                  <a:gd name="connsiteX26" fmla="*/ 3733800 w 8534400"/>
                  <a:gd name="connsiteY26" fmla="*/ 2146300 h 3172460"/>
                  <a:gd name="connsiteX27" fmla="*/ 3915743 w 8534400"/>
                  <a:gd name="connsiteY27" fmla="*/ 0 h 3172460"/>
                  <a:gd name="connsiteX28" fmla="*/ 4160600 w 8534400"/>
                  <a:gd name="connsiteY28" fmla="*/ 1085850 h 3172460"/>
                  <a:gd name="connsiteX29" fmla="*/ 4340000 w 8534400"/>
                  <a:gd name="connsiteY29" fmla="*/ 3172460 h 3172460"/>
                  <a:gd name="connsiteX30" fmla="*/ 4583450 w 8534400"/>
                  <a:gd name="connsiteY30" fmla="*/ 1206500 h 3172460"/>
                  <a:gd name="connsiteX31" fmla="*/ 4819727 w 8534400"/>
                  <a:gd name="connsiteY31" fmla="*/ 823913 h 3172460"/>
                  <a:gd name="connsiteX32" fmla="*/ 4915163 w 8534400"/>
                  <a:gd name="connsiteY32" fmla="*/ 2379663 h 3172460"/>
                  <a:gd name="connsiteX33" fmla="*/ 5095902 w 8534400"/>
                  <a:gd name="connsiteY33" fmla="*/ 1730375 h 3172460"/>
                  <a:gd name="connsiteX34" fmla="*/ 5364401 w 8534400"/>
                  <a:gd name="connsiteY34" fmla="*/ 1149350 h 3172460"/>
                  <a:gd name="connsiteX35" fmla="*/ 5486400 w 8534400"/>
                  <a:gd name="connsiteY35" fmla="*/ 2400300 h 3172460"/>
                  <a:gd name="connsiteX36" fmla="*/ 5562600 w 8534400"/>
                  <a:gd name="connsiteY36" fmla="*/ 2133600 h 3172460"/>
                  <a:gd name="connsiteX37" fmla="*/ 5816600 w 8534400"/>
                  <a:gd name="connsiteY37" fmla="*/ 1574800 h 3172460"/>
                  <a:gd name="connsiteX38" fmla="*/ 5969000 w 8534400"/>
                  <a:gd name="connsiteY38" fmla="*/ 2070100 h 3172460"/>
                  <a:gd name="connsiteX39" fmla="*/ 6054820 w 8534400"/>
                  <a:gd name="connsiteY39" fmla="*/ 1518920 h 3172460"/>
                  <a:gd name="connsiteX40" fmla="*/ 6197981 w 8534400"/>
                  <a:gd name="connsiteY40" fmla="*/ 1224280 h 3172460"/>
                  <a:gd name="connsiteX41" fmla="*/ 6362700 w 8534400"/>
                  <a:gd name="connsiteY41" fmla="*/ 2540000 h 3172460"/>
                  <a:gd name="connsiteX42" fmla="*/ 6540500 w 8534400"/>
                  <a:gd name="connsiteY42" fmla="*/ 2705100 h 3172460"/>
                  <a:gd name="connsiteX43" fmla="*/ 6743700 w 8534400"/>
                  <a:gd name="connsiteY43" fmla="*/ 177800 h 3172460"/>
                  <a:gd name="connsiteX44" fmla="*/ 6845300 w 8534400"/>
                  <a:gd name="connsiteY44" fmla="*/ 228600 h 3172460"/>
                  <a:gd name="connsiteX45" fmla="*/ 6934200 w 8534400"/>
                  <a:gd name="connsiteY45" fmla="*/ 850900 h 3172460"/>
                  <a:gd name="connsiteX46" fmla="*/ 7175500 w 8534400"/>
                  <a:gd name="connsiteY46" fmla="*/ 2590800 h 3172460"/>
                  <a:gd name="connsiteX47" fmla="*/ 7327900 w 8534400"/>
                  <a:gd name="connsiteY47" fmla="*/ 1511300 h 3172460"/>
                  <a:gd name="connsiteX48" fmla="*/ 7416800 w 8534400"/>
                  <a:gd name="connsiteY48" fmla="*/ 1981200 h 3172460"/>
                  <a:gd name="connsiteX49" fmla="*/ 7518400 w 8534400"/>
                  <a:gd name="connsiteY49" fmla="*/ 1587500 h 3172460"/>
                  <a:gd name="connsiteX50" fmla="*/ 7569200 w 8534400"/>
                  <a:gd name="connsiteY50" fmla="*/ 1155700 h 3172460"/>
                  <a:gd name="connsiteX51" fmla="*/ 7632700 w 8534400"/>
                  <a:gd name="connsiteY51" fmla="*/ 2095500 h 3172460"/>
                  <a:gd name="connsiteX52" fmla="*/ 7747000 w 8534400"/>
                  <a:gd name="connsiteY52" fmla="*/ 2425700 h 3172460"/>
                  <a:gd name="connsiteX53" fmla="*/ 7835900 w 8534400"/>
                  <a:gd name="connsiteY53" fmla="*/ 1866900 h 3172460"/>
                  <a:gd name="connsiteX54" fmla="*/ 7962900 w 8534400"/>
                  <a:gd name="connsiteY54" fmla="*/ 2044700 h 3172460"/>
                  <a:gd name="connsiteX55" fmla="*/ 8115300 w 8534400"/>
                  <a:gd name="connsiteY55" fmla="*/ 1155700 h 3172460"/>
                  <a:gd name="connsiteX56" fmla="*/ 8255000 w 8534400"/>
                  <a:gd name="connsiteY56" fmla="*/ 2070100 h 3172460"/>
                  <a:gd name="connsiteX57" fmla="*/ 8305800 w 8534400"/>
                  <a:gd name="connsiteY57" fmla="*/ 1943100 h 3172460"/>
                  <a:gd name="connsiteX58" fmla="*/ 8343900 w 8534400"/>
                  <a:gd name="connsiteY58" fmla="*/ 2070100 h 3172460"/>
                  <a:gd name="connsiteX59" fmla="*/ 8382000 w 8534400"/>
                  <a:gd name="connsiteY59" fmla="*/ 1930400 h 3172460"/>
                  <a:gd name="connsiteX60" fmla="*/ 8534400 w 8534400"/>
                  <a:gd name="connsiteY60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66700 w 8534400"/>
                  <a:gd name="connsiteY3" fmla="*/ 1701800 h 3172460"/>
                  <a:gd name="connsiteX4" fmla="*/ 431800 w 8534400"/>
                  <a:gd name="connsiteY4" fmla="*/ 2743200 h 3172460"/>
                  <a:gd name="connsiteX5" fmla="*/ 533400 w 8534400"/>
                  <a:gd name="connsiteY5" fmla="*/ 2133600 h 3172460"/>
                  <a:gd name="connsiteX6" fmla="*/ 673100 w 8534400"/>
                  <a:gd name="connsiteY6" fmla="*/ 2857500 h 3172460"/>
                  <a:gd name="connsiteX7" fmla="*/ 876300 w 8534400"/>
                  <a:gd name="connsiteY7" fmla="*/ 1511300 h 3172460"/>
                  <a:gd name="connsiteX8" fmla="*/ 1003300 w 8534400"/>
                  <a:gd name="connsiteY8" fmla="*/ 2032000 h 3172460"/>
                  <a:gd name="connsiteX9" fmla="*/ 1104900 w 8534400"/>
                  <a:gd name="connsiteY9" fmla="*/ 2108200 h 3172460"/>
                  <a:gd name="connsiteX10" fmla="*/ 1244600 w 8534400"/>
                  <a:gd name="connsiteY10" fmla="*/ 927100 h 3172460"/>
                  <a:gd name="connsiteX11" fmla="*/ 1308100 w 8534400"/>
                  <a:gd name="connsiteY11" fmla="*/ 457200 h 3172460"/>
                  <a:gd name="connsiteX12" fmla="*/ 1473200 w 8534400"/>
                  <a:gd name="connsiteY12" fmla="*/ 1143000 h 3172460"/>
                  <a:gd name="connsiteX13" fmla="*/ 1536700 w 8534400"/>
                  <a:gd name="connsiteY13" fmla="*/ 1689100 h 3172460"/>
                  <a:gd name="connsiteX14" fmla="*/ 1714500 w 8534400"/>
                  <a:gd name="connsiteY14" fmla="*/ 2755900 h 3172460"/>
                  <a:gd name="connsiteX15" fmla="*/ 1841500 w 8534400"/>
                  <a:gd name="connsiteY15" fmla="*/ 1511300 h 3172460"/>
                  <a:gd name="connsiteX16" fmla="*/ 2082800 w 8534400"/>
                  <a:gd name="connsiteY16" fmla="*/ 1130300 h 3172460"/>
                  <a:gd name="connsiteX17" fmla="*/ 2146300 w 8534400"/>
                  <a:gd name="connsiteY17" fmla="*/ 1600200 h 3172460"/>
                  <a:gd name="connsiteX18" fmla="*/ 2286000 w 8534400"/>
                  <a:gd name="connsiteY18" fmla="*/ 2425700 h 3172460"/>
                  <a:gd name="connsiteX19" fmla="*/ 2400300 w 8534400"/>
                  <a:gd name="connsiteY19" fmla="*/ 2006600 h 3172460"/>
                  <a:gd name="connsiteX20" fmla="*/ 2667000 w 8534400"/>
                  <a:gd name="connsiteY20" fmla="*/ 863600 h 3172460"/>
                  <a:gd name="connsiteX21" fmla="*/ 2788845 w 8534400"/>
                  <a:gd name="connsiteY21" fmla="*/ 2384552 h 3172460"/>
                  <a:gd name="connsiteX22" fmla="*/ 3029141 w 8534400"/>
                  <a:gd name="connsiteY22" fmla="*/ 1858264 h 3172460"/>
                  <a:gd name="connsiteX23" fmla="*/ 3161297 w 8534400"/>
                  <a:gd name="connsiteY23" fmla="*/ 2488692 h 3172460"/>
                  <a:gd name="connsiteX24" fmla="*/ 3492500 w 8534400"/>
                  <a:gd name="connsiteY24" fmla="*/ 1803400 h 3172460"/>
                  <a:gd name="connsiteX25" fmla="*/ 3670300 w 8534400"/>
                  <a:gd name="connsiteY25" fmla="*/ 2349500 h 3172460"/>
                  <a:gd name="connsiteX26" fmla="*/ 3733800 w 8534400"/>
                  <a:gd name="connsiteY26" fmla="*/ 2146300 h 3172460"/>
                  <a:gd name="connsiteX27" fmla="*/ 3915743 w 8534400"/>
                  <a:gd name="connsiteY27" fmla="*/ 0 h 3172460"/>
                  <a:gd name="connsiteX28" fmla="*/ 4160600 w 8534400"/>
                  <a:gd name="connsiteY28" fmla="*/ 1085850 h 3172460"/>
                  <a:gd name="connsiteX29" fmla="*/ 4340000 w 8534400"/>
                  <a:gd name="connsiteY29" fmla="*/ 3172460 h 3172460"/>
                  <a:gd name="connsiteX30" fmla="*/ 4583450 w 8534400"/>
                  <a:gd name="connsiteY30" fmla="*/ 1206500 h 3172460"/>
                  <a:gd name="connsiteX31" fmla="*/ 4819727 w 8534400"/>
                  <a:gd name="connsiteY31" fmla="*/ 823913 h 3172460"/>
                  <a:gd name="connsiteX32" fmla="*/ 4915163 w 8534400"/>
                  <a:gd name="connsiteY32" fmla="*/ 2379663 h 3172460"/>
                  <a:gd name="connsiteX33" fmla="*/ 5095902 w 8534400"/>
                  <a:gd name="connsiteY33" fmla="*/ 1730375 h 3172460"/>
                  <a:gd name="connsiteX34" fmla="*/ 5364401 w 8534400"/>
                  <a:gd name="connsiteY34" fmla="*/ 1149350 h 3172460"/>
                  <a:gd name="connsiteX35" fmla="*/ 5486400 w 8534400"/>
                  <a:gd name="connsiteY35" fmla="*/ 2400300 h 3172460"/>
                  <a:gd name="connsiteX36" fmla="*/ 5562600 w 8534400"/>
                  <a:gd name="connsiteY36" fmla="*/ 2133600 h 3172460"/>
                  <a:gd name="connsiteX37" fmla="*/ 5816600 w 8534400"/>
                  <a:gd name="connsiteY37" fmla="*/ 1574800 h 3172460"/>
                  <a:gd name="connsiteX38" fmla="*/ 5969000 w 8534400"/>
                  <a:gd name="connsiteY38" fmla="*/ 2070100 h 3172460"/>
                  <a:gd name="connsiteX39" fmla="*/ 6054820 w 8534400"/>
                  <a:gd name="connsiteY39" fmla="*/ 1518920 h 3172460"/>
                  <a:gd name="connsiteX40" fmla="*/ 6197981 w 8534400"/>
                  <a:gd name="connsiteY40" fmla="*/ 1224280 h 3172460"/>
                  <a:gd name="connsiteX41" fmla="*/ 6362700 w 8534400"/>
                  <a:gd name="connsiteY41" fmla="*/ 2540000 h 3172460"/>
                  <a:gd name="connsiteX42" fmla="*/ 6540500 w 8534400"/>
                  <a:gd name="connsiteY42" fmla="*/ 2705100 h 3172460"/>
                  <a:gd name="connsiteX43" fmla="*/ 6743700 w 8534400"/>
                  <a:gd name="connsiteY43" fmla="*/ 177800 h 3172460"/>
                  <a:gd name="connsiteX44" fmla="*/ 6845300 w 8534400"/>
                  <a:gd name="connsiteY44" fmla="*/ 228600 h 3172460"/>
                  <a:gd name="connsiteX45" fmla="*/ 6934200 w 8534400"/>
                  <a:gd name="connsiteY45" fmla="*/ 850900 h 3172460"/>
                  <a:gd name="connsiteX46" fmla="*/ 7175500 w 8534400"/>
                  <a:gd name="connsiteY46" fmla="*/ 2590800 h 3172460"/>
                  <a:gd name="connsiteX47" fmla="*/ 7327900 w 8534400"/>
                  <a:gd name="connsiteY47" fmla="*/ 1511300 h 3172460"/>
                  <a:gd name="connsiteX48" fmla="*/ 7416800 w 8534400"/>
                  <a:gd name="connsiteY48" fmla="*/ 1981200 h 3172460"/>
                  <a:gd name="connsiteX49" fmla="*/ 7518400 w 8534400"/>
                  <a:gd name="connsiteY49" fmla="*/ 1587500 h 3172460"/>
                  <a:gd name="connsiteX50" fmla="*/ 7569200 w 8534400"/>
                  <a:gd name="connsiteY50" fmla="*/ 1155700 h 3172460"/>
                  <a:gd name="connsiteX51" fmla="*/ 7632700 w 8534400"/>
                  <a:gd name="connsiteY51" fmla="*/ 2095500 h 3172460"/>
                  <a:gd name="connsiteX52" fmla="*/ 7747000 w 8534400"/>
                  <a:gd name="connsiteY52" fmla="*/ 2425700 h 3172460"/>
                  <a:gd name="connsiteX53" fmla="*/ 7835900 w 8534400"/>
                  <a:gd name="connsiteY53" fmla="*/ 1866900 h 3172460"/>
                  <a:gd name="connsiteX54" fmla="*/ 7962900 w 8534400"/>
                  <a:gd name="connsiteY54" fmla="*/ 2044700 h 3172460"/>
                  <a:gd name="connsiteX55" fmla="*/ 8115300 w 8534400"/>
                  <a:gd name="connsiteY55" fmla="*/ 1155700 h 3172460"/>
                  <a:gd name="connsiteX56" fmla="*/ 8255000 w 8534400"/>
                  <a:gd name="connsiteY56" fmla="*/ 2070100 h 3172460"/>
                  <a:gd name="connsiteX57" fmla="*/ 8305800 w 8534400"/>
                  <a:gd name="connsiteY57" fmla="*/ 1943100 h 3172460"/>
                  <a:gd name="connsiteX58" fmla="*/ 8382000 w 8534400"/>
                  <a:gd name="connsiteY58" fmla="*/ 1930400 h 3172460"/>
                  <a:gd name="connsiteX59" fmla="*/ 8534400 w 8534400"/>
                  <a:gd name="connsiteY59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66700 w 8534400"/>
                  <a:gd name="connsiteY3" fmla="*/ 1701800 h 3172460"/>
                  <a:gd name="connsiteX4" fmla="*/ 431800 w 8534400"/>
                  <a:gd name="connsiteY4" fmla="*/ 2743200 h 3172460"/>
                  <a:gd name="connsiteX5" fmla="*/ 533400 w 8534400"/>
                  <a:gd name="connsiteY5" fmla="*/ 2133600 h 3172460"/>
                  <a:gd name="connsiteX6" fmla="*/ 673100 w 8534400"/>
                  <a:gd name="connsiteY6" fmla="*/ 2857500 h 3172460"/>
                  <a:gd name="connsiteX7" fmla="*/ 876300 w 8534400"/>
                  <a:gd name="connsiteY7" fmla="*/ 1511300 h 3172460"/>
                  <a:gd name="connsiteX8" fmla="*/ 1003300 w 8534400"/>
                  <a:gd name="connsiteY8" fmla="*/ 2032000 h 3172460"/>
                  <a:gd name="connsiteX9" fmla="*/ 1104900 w 8534400"/>
                  <a:gd name="connsiteY9" fmla="*/ 2108200 h 3172460"/>
                  <a:gd name="connsiteX10" fmla="*/ 1244600 w 8534400"/>
                  <a:gd name="connsiteY10" fmla="*/ 927100 h 3172460"/>
                  <a:gd name="connsiteX11" fmla="*/ 1308100 w 8534400"/>
                  <a:gd name="connsiteY11" fmla="*/ 457200 h 3172460"/>
                  <a:gd name="connsiteX12" fmla="*/ 1473200 w 8534400"/>
                  <a:gd name="connsiteY12" fmla="*/ 1143000 h 3172460"/>
                  <a:gd name="connsiteX13" fmla="*/ 1536700 w 8534400"/>
                  <a:gd name="connsiteY13" fmla="*/ 1689100 h 3172460"/>
                  <a:gd name="connsiteX14" fmla="*/ 1714500 w 8534400"/>
                  <a:gd name="connsiteY14" fmla="*/ 2755900 h 3172460"/>
                  <a:gd name="connsiteX15" fmla="*/ 1841500 w 8534400"/>
                  <a:gd name="connsiteY15" fmla="*/ 1511300 h 3172460"/>
                  <a:gd name="connsiteX16" fmla="*/ 2082800 w 8534400"/>
                  <a:gd name="connsiteY16" fmla="*/ 1130300 h 3172460"/>
                  <a:gd name="connsiteX17" fmla="*/ 2146300 w 8534400"/>
                  <a:gd name="connsiteY17" fmla="*/ 1600200 h 3172460"/>
                  <a:gd name="connsiteX18" fmla="*/ 2286000 w 8534400"/>
                  <a:gd name="connsiteY18" fmla="*/ 2425700 h 3172460"/>
                  <a:gd name="connsiteX19" fmla="*/ 2400300 w 8534400"/>
                  <a:gd name="connsiteY19" fmla="*/ 2006600 h 3172460"/>
                  <a:gd name="connsiteX20" fmla="*/ 2667000 w 8534400"/>
                  <a:gd name="connsiteY20" fmla="*/ 863600 h 3172460"/>
                  <a:gd name="connsiteX21" fmla="*/ 2788845 w 8534400"/>
                  <a:gd name="connsiteY21" fmla="*/ 2384552 h 3172460"/>
                  <a:gd name="connsiteX22" fmla="*/ 3029141 w 8534400"/>
                  <a:gd name="connsiteY22" fmla="*/ 1858264 h 3172460"/>
                  <a:gd name="connsiteX23" fmla="*/ 3161297 w 8534400"/>
                  <a:gd name="connsiteY23" fmla="*/ 2488692 h 3172460"/>
                  <a:gd name="connsiteX24" fmla="*/ 3492500 w 8534400"/>
                  <a:gd name="connsiteY24" fmla="*/ 1803400 h 3172460"/>
                  <a:gd name="connsiteX25" fmla="*/ 3670300 w 8534400"/>
                  <a:gd name="connsiteY25" fmla="*/ 2349500 h 3172460"/>
                  <a:gd name="connsiteX26" fmla="*/ 3733800 w 8534400"/>
                  <a:gd name="connsiteY26" fmla="*/ 2146300 h 3172460"/>
                  <a:gd name="connsiteX27" fmla="*/ 3915743 w 8534400"/>
                  <a:gd name="connsiteY27" fmla="*/ 0 h 3172460"/>
                  <a:gd name="connsiteX28" fmla="*/ 4160600 w 8534400"/>
                  <a:gd name="connsiteY28" fmla="*/ 1085850 h 3172460"/>
                  <a:gd name="connsiteX29" fmla="*/ 4340000 w 8534400"/>
                  <a:gd name="connsiteY29" fmla="*/ 3172460 h 3172460"/>
                  <a:gd name="connsiteX30" fmla="*/ 4583450 w 8534400"/>
                  <a:gd name="connsiteY30" fmla="*/ 1206500 h 3172460"/>
                  <a:gd name="connsiteX31" fmla="*/ 4819727 w 8534400"/>
                  <a:gd name="connsiteY31" fmla="*/ 823913 h 3172460"/>
                  <a:gd name="connsiteX32" fmla="*/ 4915163 w 8534400"/>
                  <a:gd name="connsiteY32" fmla="*/ 2379663 h 3172460"/>
                  <a:gd name="connsiteX33" fmla="*/ 5095902 w 8534400"/>
                  <a:gd name="connsiteY33" fmla="*/ 1730375 h 3172460"/>
                  <a:gd name="connsiteX34" fmla="*/ 5364401 w 8534400"/>
                  <a:gd name="connsiteY34" fmla="*/ 1149350 h 3172460"/>
                  <a:gd name="connsiteX35" fmla="*/ 5486400 w 8534400"/>
                  <a:gd name="connsiteY35" fmla="*/ 2400300 h 3172460"/>
                  <a:gd name="connsiteX36" fmla="*/ 5562600 w 8534400"/>
                  <a:gd name="connsiteY36" fmla="*/ 2133600 h 3172460"/>
                  <a:gd name="connsiteX37" fmla="*/ 5816600 w 8534400"/>
                  <a:gd name="connsiteY37" fmla="*/ 1574800 h 3172460"/>
                  <a:gd name="connsiteX38" fmla="*/ 5969000 w 8534400"/>
                  <a:gd name="connsiteY38" fmla="*/ 2070100 h 3172460"/>
                  <a:gd name="connsiteX39" fmla="*/ 6054820 w 8534400"/>
                  <a:gd name="connsiteY39" fmla="*/ 1518920 h 3172460"/>
                  <a:gd name="connsiteX40" fmla="*/ 6197981 w 8534400"/>
                  <a:gd name="connsiteY40" fmla="*/ 1224280 h 3172460"/>
                  <a:gd name="connsiteX41" fmla="*/ 6362700 w 8534400"/>
                  <a:gd name="connsiteY41" fmla="*/ 2540000 h 3172460"/>
                  <a:gd name="connsiteX42" fmla="*/ 6540500 w 8534400"/>
                  <a:gd name="connsiteY42" fmla="*/ 2705100 h 3172460"/>
                  <a:gd name="connsiteX43" fmla="*/ 6743700 w 8534400"/>
                  <a:gd name="connsiteY43" fmla="*/ 177800 h 3172460"/>
                  <a:gd name="connsiteX44" fmla="*/ 6845300 w 8534400"/>
                  <a:gd name="connsiteY44" fmla="*/ 228600 h 3172460"/>
                  <a:gd name="connsiteX45" fmla="*/ 6934200 w 8534400"/>
                  <a:gd name="connsiteY45" fmla="*/ 850900 h 3172460"/>
                  <a:gd name="connsiteX46" fmla="*/ 7175500 w 8534400"/>
                  <a:gd name="connsiteY46" fmla="*/ 2590800 h 3172460"/>
                  <a:gd name="connsiteX47" fmla="*/ 7327900 w 8534400"/>
                  <a:gd name="connsiteY47" fmla="*/ 1511300 h 3172460"/>
                  <a:gd name="connsiteX48" fmla="*/ 7416800 w 8534400"/>
                  <a:gd name="connsiteY48" fmla="*/ 1981200 h 3172460"/>
                  <a:gd name="connsiteX49" fmla="*/ 7518400 w 8534400"/>
                  <a:gd name="connsiteY49" fmla="*/ 1587500 h 3172460"/>
                  <a:gd name="connsiteX50" fmla="*/ 7569200 w 8534400"/>
                  <a:gd name="connsiteY50" fmla="*/ 1155700 h 3172460"/>
                  <a:gd name="connsiteX51" fmla="*/ 7632700 w 8534400"/>
                  <a:gd name="connsiteY51" fmla="*/ 2095500 h 3172460"/>
                  <a:gd name="connsiteX52" fmla="*/ 7747000 w 8534400"/>
                  <a:gd name="connsiteY52" fmla="*/ 2425700 h 3172460"/>
                  <a:gd name="connsiteX53" fmla="*/ 7835900 w 8534400"/>
                  <a:gd name="connsiteY53" fmla="*/ 1866900 h 3172460"/>
                  <a:gd name="connsiteX54" fmla="*/ 7962900 w 8534400"/>
                  <a:gd name="connsiteY54" fmla="*/ 2044700 h 3172460"/>
                  <a:gd name="connsiteX55" fmla="*/ 8115300 w 8534400"/>
                  <a:gd name="connsiteY55" fmla="*/ 1155700 h 3172460"/>
                  <a:gd name="connsiteX56" fmla="*/ 8255000 w 8534400"/>
                  <a:gd name="connsiteY56" fmla="*/ 2070100 h 3172460"/>
                  <a:gd name="connsiteX57" fmla="*/ 8305800 w 8534400"/>
                  <a:gd name="connsiteY57" fmla="*/ 1943100 h 3172460"/>
                  <a:gd name="connsiteX58" fmla="*/ 8387580 w 8534400"/>
                  <a:gd name="connsiteY58" fmla="*/ 1595120 h 3172460"/>
                  <a:gd name="connsiteX59" fmla="*/ 8534400 w 8534400"/>
                  <a:gd name="connsiteY59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66700 w 8534400"/>
                  <a:gd name="connsiteY3" fmla="*/ 1701800 h 3172460"/>
                  <a:gd name="connsiteX4" fmla="*/ 431800 w 8534400"/>
                  <a:gd name="connsiteY4" fmla="*/ 2743200 h 3172460"/>
                  <a:gd name="connsiteX5" fmla="*/ 533400 w 8534400"/>
                  <a:gd name="connsiteY5" fmla="*/ 2133600 h 3172460"/>
                  <a:gd name="connsiteX6" fmla="*/ 673100 w 8534400"/>
                  <a:gd name="connsiteY6" fmla="*/ 2857500 h 3172460"/>
                  <a:gd name="connsiteX7" fmla="*/ 876300 w 8534400"/>
                  <a:gd name="connsiteY7" fmla="*/ 1511300 h 3172460"/>
                  <a:gd name="connsiteX8" fmla="*/ 1003300 w 8534400"/>
                  <a:gd name="connsiteY8" fmla="*/ 2032000 h 3172460"/>
                  <a:gd name="connsiteX9" fmla="*/ 1104900 w 8534400"/>
                  <a:gd name="connsiteY9" fmla="*/ 2108200 h 3172460"/>
                  <a:gd name="connsiteX10" fmla="*/ 1244600 w 8534400"/>
                  <a:gd name="connsiteY10" fmla="*/ 927100 h 3172460"/>
                  <a:gd name="connsiteX11" fmla="*/ 1308100 w 8534400"/>
                  <a:gd name="connsiteY11" fmla="*/ 457200 h 3172460"/>
                  <a:gd name="connsiteX12" fmla="*/ 1473200 w 8534400"/>
                  <a:gd name="connsiteY12" fmla="*/ 1143000 h 3172460"/>
                  <a:gd name="connsiteX13" fmla="*/ 1536700 w 8534400"/>
                  <a:gd name="connsiteY13" fmla="*/ 1689100 h 3172460"/>
                  <a:gd name="connsiteX14" fmla="*/ 1714500 w 8534400"/>
                  <a:gd name="connsiteY14" fmla="*/ 2755900 h 3172460"/>
                  <a:gd name="connsiteX15" fmla="*/ 1841500 w 8534400"/>
                  <a:gd name="connsiteY15" fmla="*/ 1511300 h 3172460"/>
                  <a:gd name="connsiteX16" fmla="*/ 2082800 w 8534400"/>
                  <a:gd name="connsiteY16" fmla="*/ 1130300 h 3172460"/>
                  <a:gd name="connsiteX17" fmla="*/ 2146300 w 8534400"/>
                  <a:gd name="connsiteY17" fmla="*/ 1600200 h 3172460"/>
                  <a:gd name="connsiteX18" fmla="*/ 2286000 w 8534400"/>
                  <a:gd name="connsiteY18" fmla="*/ 2425700 h 3172460"/>
                  <a:gd name="connsiteX19" fmla="*/ 2400300 w 8534400"/>
                  <a:gd name="connsiteY19" fmla="*/ 2006600 h 3172460"/>
                  <a:gd name="connsiteX20" fmla="*/ 2667000 w 8534400"/>
                  <a:gd name="connsiteY20" fmla="*/ 863600 h 3172460"/>
                  <a:gd name="connsiteX21" fmla="*/ 2788845 w 8534400"/>
                  <a:gd name="connsiteY21" fmla="*/ 2384552 h 3172460"/>
                  <a:gd name="connsiteX22" fmla="*/ 3029141 w 8534400"/>
                  <a:gd name="connsiteY22" fmla="*/ 1858264 h 3172460"/>
                  <a:gd name="connsiteX23" fmla="*/ 3161297 w 8534400"/>
                  <a:gd name="connsiteY23" fmla="*/ 2488692 h 3172460"/>
                  <a:gd name="connsiteX24" fmla="*/ 3492500 w 8534400"/>
                  <a:gd name="connsiteY24" fmla="*/ 1803400 h 3172460"/>
                  <a:gd name="connsiteX25" fmla="*/ 3670300 w 8534400"/>
                  <a:gd name="connsiteY25" fmla="*/ 2349500 h 3172460"/>
                  <a:gd name="connsiteX26" fmla="*/ 3733800 w 8534400"/>
                  <a:gd name="connsiteY26" fmla="*/ 2146300 h 3172460"/>
                  <a:gd name="connsiteX27" fmla="*/ 3915743 w 8534400"/>
                  <a:gd name="connsiteY27" fmla="*/ 0 h 3172460"/>
                  <a:gd name="connsiteX28" fmla="*/ 4160600 w 8534400"/>
                  <a:gd name="connsiteY28" fmla="*/ 1085850 h 3172460"/>
                  <a:gd name="connsiteX29" fmla="*/ 4340000 w 8534400"/>
                  <a:gd name="connsiteY29" fmla="*/ 3172460 h 3172460"/>
                  <a:gd name="connsiteX30" fmla="*/ 4583450 w 8534400"/>
                  <a:gd name="connsiteY30" fmla="*/ 1206500 h 3172460"/>
                  <a:gd name="connsiteX31" fmla="*/ 4819727 w 8534400"/>
                  <a:gd name="connsiteY31" fmla="*/ 823913 h 3172460"/>
                  <a:gd name="connsiteX32" fmla="*/ 4915163 w 8534400"/>
                  <a:gd name="connsiteY32" fmla="*/ 2379663 h 3172460"/>
                  <a:gd name="connsiteX33" fmla="*/ 5095902 w 8534400"/>
                  <a:gd name="connsiteY33" fmla="*/ 1730375 h 3172460"/>
                  <a:gd name="connsiteX34" fmla="*/ 5364401 w 8534400"/>
                  <a:gd name="connsiteY34" fmla="*/ 1149350 h 3172460"/>
                  <a:gd name="connsiteX35" fmla="*/ 5486400 w 8534400"/>
                  <a:gd name="connsiteY35" fmla="*/ 2400300 h 3172460"/>
                  <a:gd name="connsiteX36" fmla="*/ 5562600 w 8534400"/>
                  <a:gd name="connsiteY36" fmla="*/ 2133600 h 3172460"/>
                  <a:gd name="connsiteX37" fmla="*/ 5816600 w 8534400"/>
                  <a:gd name="connsiteY37" fmla="*/ 1574800 h 3172460"/>
                  <a:gd name="connsiteX38" fmla="*/ 5969000 w 8534400"/>
                  <a:gd name="connsiteY38" fmla="*/ 2070100 h 3172460"/>
                  <a:gd name="connsiteX39" fmla="*/ 6054820 w 8534400"/>
                  <a:gd name="connsiteY39" fmla="*/ 1518920 h 3172460"/>
                  <a:gd name="connsiteX40" fmla="*/ 6197981 w 8534400"/>
                  <a:gd name="connsiteY40" fmla="*/ 1224280 h 3172460"/>
                  <a:gd name="connsiteX41" fmla="*/ 6362700 w 8534400"/>
                  <a:gd name="connsiteY41" fmla="*/ 2540000 h 3172460"/>
                  <a:gd name="connsiteX42" fmla="*/ 6540500 w 8534400"/>
                  <a:gd name="connsiteY42" fmla="*/ 2705100 h 3172460"/>
                  <a:gd name="connsiteX43" fmla="*/ 6743700 w 8534400"/>
                  <a:gd name="connsiteY43" fmla="*/ 177800 h 3172460"/>
                  <a:gd name="connsiteX44" fmla="*/ 6845300 w 8534400"/>
                  <a:gd name="connsiteY44" fmla="*/ 228600 h 3172460"/>
                  <a:gd name="connsiteX45" fmla="*/ 6934200 w 8534400"/>
                  <a:gd name="connsiteY45" fmla="*/ 850900 h 3172460"/>
                  <a:gd name="connsiteX46" fmla="*/ 7175500 w 8534400"/>
                  <a:gd name="connsiteY46" fmla="*/ 2590800 h 3172460"/>
                  <a:gd name="connsiteX47" fmla="*/ 7327900 w 8534400"/>
                  <a:gd name="connsiteY47" fmla="*/ 1511300 h 3172460"/>
                  <a:gd name="connsiteX48" fmla="*/ 7416800 w 8534400"/>
                  <a:gd name="connsiteY48" fmla="*/ 1981200 h 3172460"/>
                  <a:gd name="connsiteX49" fmla="*/ 7518400 w 8534400"/>
                  <a:gd name="connsiteY49" fmla="*/ 1587500 h 3172460"/>
                  <a:gd name="connsiteX50" fmla="*/ 7569200 w 8534400"/>
                  <a:gd name="connsiteY50" fmla="*/ 1155700 h 3172460"/>
                  <a:gd name="connsiteX51" fmla="*/ 7632700 w 8534400"/>
                  <a:gd name="connsiteY51" fmla="*/ 2095500 h 3172460"/>
                  <a:gd name="connsiteX52" fmla="*/ 7747000 w 8534400"/>
                  <a:gd name="connsiteY52" fmla="*/ 2425700 h 3172460"/>
                  <a:gd name="connsiteX53" fmla="*/ 7835900 w 8534400"/>
                  <a:gd name="connsiteY53" fmla="*/ 1866900 h 3172460"/>
                  <a:gd name="connsiteX54" fmla="*/ 7962900 w 8534400"/>
                  <a:gd name="connsiteY54" fmla="*/ 2044700 h 3172460"/>
                  <a:gd name="connsiteX55" fmla="*/ 8115300 w 8534400"/>
                  <a:gd name="connsiteY55" fmla="*/ 1155700 h 3172460"/>
                  <a:gd name="connsiteX56" fmla="*/ 8255000 w 8534400"/>
                  <a:gd name="connsiteY56" fmla="*/ 2070100 h 3172460"/>
                  <a:gd name="connsiteX57" fmla="*/ 8387580 w 8534400"/>
                  <a:gd name="connsiteY57" fmla="*/ 1595120 h 3172460"/>
                  <a:gd name="connsiteX58" fmla="*/ 8534400 w 8534400"/>
                  <a:gd name="connsiteY58" fmla="*/ 121557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45300 w 8562300"/>
                  <a:gd name="connsiteY44" fmla="*/ 228600 h 3172460"/>
                  <a:gd name="connsiteX45" fmla="*/ 6934200 w 8562300"/>
                  <a:gd name="connsiteY45" fmla="*/ 850900 h 3172460"/>
                  <a:gd name="connsiteX46" fmla="*/ 7175500 w 8562300"/>
                  <a:gd name="connsiteY46" fmla="*/ 2590800 h 3172460"/>
                  <a:gd name="connsiteX47" fmla="*/ 7327900 w 8562300"/>
                  <a:gd name="connsiteY47" fmla="*/ 1511300 h 3172460"/>
                  <a:gd name="connsiteX48" fmla="*/ 7416800 w 8562300"/>
                  <a:gd name="connsiteY48" fmla="*/ 1981200 h 3172460"/>
                  <a:gd name="connsiteX49" fmla="*/ 7518400 w 8562300"/>
                  <a:gd name="connsiteY49" fmla="*/ 1587500 h 3172460"/>
                  <a:gd name="connsiteX50" fmla="*/ 7569200 w 8562300"/>
                  <a:gd name="connsiteY50" fmla="*/ 1155700 h 3172460"/>
                  <a:gd name="connsiteX51" fmla="*/ 7632700 w 8562300"/>
                  <a:gd name="connsiteY51" fmla="*/ 2095500 h 3172460"/>
                  <a:gd name="connsiteX52" fmla="*/ 7747000 w 8562300"/>
                  <a:gd name="connsiteY52" fmla="*/ 2425700 h 3172460"/>
                  <a:gd name="connsiteX53" fmla="*/ 7835900 w 8562300"/>
                  <a:gd name="connsiteY53" fmla="*/ 1866900 h 3172460"/>
                  <a:gd name="connsiteX54" fmla="*/ 7962900 w 8562300"/>
                  <a:gd name="connsiteY54" fmla="*/ 2044700 h 3172460"/>
                  <a:gd name="connsiteX55" fmla="*/ 8115300 w 8562300"/>
                  <a:gd name="connsiteY55" fmla="*/ 1155700 h 3172460"/>
                  <a:gd name="connsiteX56" fmla="*/ 8255000 w 8562300"/>
                  <a:gd name="connsiteY56" fmla="*/ 2070100 h 3172460"/>
                  <a:gd name="connsiteX57" fmla="*/ 8387580 w 8562300"/>
                  <a:gd name="connsiteY57" fmla="*/ 1595120 h 3172460"/>
                  <a:gd name="connsiteX58" fmla="*/ 8562300 w 8562300"/>
                  <a:gd name="connsiteY58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45300 w 8562300"/>
                  <a:gd name="connsiteY44" fmla="*/ 228600 h 3172460"/>
                  <a:gd name="connsiteX45" fmla="*/ 6934200 w 8562300"/>
                  <a:gd name="connsiteY45" fmla="*/ 850900 h 3172460"/>
                  <a:gd name="connsiteX46" fmla="*/ 7175500 w 8562300"/>
                  <a:gd name="connsiteY46" fmla="*/ 2590800 h 3172460"/>
                  <a:gd name="connsiteX47" fmla="*/ 7327900 w 8562300"/>
                  <a:gd name="connsiteY47" fmla="*/ 1511300 h 3172460"/>
                  <a:gd name="connsiteX48" fmla="*/ 7416800 w 8562300"/>
                  <a:gd name="connsiteY48" fmla="*/ 1981200 h 3172460"/>
                  <a:gd name="connsiteX49" fmla="*/ 7518400 w 8562300"/>
                  <a:gd name="connsiteY49" fmla="*/ 1587500 h 3172460"/>
                  <a:gd name="connsiteX50" fmla="*/ 7569200 w 8562300"/>
                  <a:gd name="connsiteY50" fmla="*/ 1155700 h 3172460"/>
                  <a:gd name="connsiteX51" fmla="*/ 7632700 w 8562300"/>
                  <a:gd name="connsiteY51" fmla="*/ 2095500 h 3172460"/>
                  <a:gd name="connsiteX52" fmla="*/ 7747000 w 8562300"/>
                  <a:gd name="connsiteY52" fmla="*/ 2425700 h 3172460"/>
                  <a:gd name="connsiteX53" fmla="*/ 7835900 w 8562300"/>
                  <a:gd name="connsiteY53" fmla="*/ 1866900 h 3172460"/>
                  <a:gd name="connsiteX54" fmla="*/ 7962900 w 8562300"/>
                  <a:gd name="connsiteY54" fmla="*/ 2044700 h 3172460"/>
                  <a:gd name="connsiteX55" fmla="*/ 8115300 w 8562300"/>
                  <a:gd name="connsiteY55" fmla="*/ 1155700 h 3172460"/>
                  <a:gd name="connsiteX56" fmla="*/ 8255000 w 8562300"/>
                  <a:gd name="connsiteY56" fmla="*/ 2070100 h 3172460"/>
                  <a:gd name="connsiteX57" fmla="*/ 8370840 w 8562300"/>
                  <a:gd name="connsiteY57" fmla="*/ 1595120 h 3172460"/>
                  <a:gd name="connsiteX58" fmla="*/ 8562300 w 8562300"/>
                  <a:gd name="connsiteY58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45300 w 8562300"/>
                  <a:gd name="connsiteY44" fmla="*/ 228600 h 3172460"/>
                  <a:gd name="connsiteX45" fmla="*/ 6934200 w 8562300"/>
                  <a:gd name="connsiteY45" fmla="*/ 850900 h 3172460"/>
                  <a:gd name="connsiteX46" fmla="*/ 7175500 w 8562300"/>
                  <a:gd name="connsiteY46" fmla="*/ 2590800 h 3172460"/>
                  <a:gd name="connsiteX47" fmla="*/ 7327900 w 8562300"/>
                  <a:gd name="connsiteY47" fmla="*/ 1511300 h 3172460"/>
                  <a:gd name="connsiteX48" fmla="*/ 7416800 w 8562300"/>
                  <a:gd name="connsiteY48" fmla="*/ 1981200 h 3172460"/>
                  <a:gd name="connsiteX49" fmla="*/ 7518400 w 8562300"/>
                  <a:gd name="connsiteY49" fmla="*/ 1587500 h 3172460"/>
                  <a:gd name="connsiteX50" fmla="*/ 7569200 w 8562300"/>
                  <a:gd name="connsiteY50" fmla="*/ 1155700 h 3172460"/>
                  <a:gd name="connsiteX51" fmla="*/ 7632700 w 8562300"/>
                  <a:gd name="connsiteY51" fmla="*/ 2095500 h 3172460"/>
                  <a:gd name="connsiteX52" fmla="*/ 7747000 w 8562300"/>
                  <a:gd name="connsiteY52" fmla="*/ 2425700 h 3172460"/>
                  <a:gd name="connsiteX53" fmla="*/ 7835900 w 8562300"/>
                  <a:gd name="connsiteY53" fmla="*/ 1866900 h 3172460"/>
                  <a:gd name="connsiteX54" fmla="*/ 7962900 w 8562300"/>
                  <a:gd name="connsiteY54" fmla="*/ 2044700 h 3172460"/>
                  <a:gd name="connsiteX55" fmla="*/ 8115300 w 8562300"/>
                  <a:gd name="connsiteY55" fmla="*/ 1155700 h 3172460"/>
                  <a:gd name="connsiteX56" fmla="*/ 8255000 w 8562300"/>
                  <a:gd name="connsiteY56" fmla="*/ 2070100 h 3172460"/>
                  <a:gd name="connsiteX57" fmla="*/ 8409901 w 8562300"/>
                  <a:gd name="connsiteY57" fmla="*/ 1427480 h 3172460"/>
                  <a:gd name="connsiteX58" fmla="*/ 8562300 w 8562300"/>
                  <a:gd name="connsiteY58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45300 w 8562300"/>
                  <a:gd name="connsiteY44" fmla="*/ 228600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7175500 w 8562300"/>
                  <a:gd name="connsiteY44" fmla="*/ 2590800 h 3172460"/>
                  <a:gd name="connsiteX45" fmla="*/ 7327900 w 8562300"/>
                  <a:gd name="connsiteY45" fmla="*/ 1511300 h 3172460"/>
                  <a:gd name="connsiteX46" fmla="*/ 7416800 w 8562300"/>
                  <a:gd name="connsiteY46" fmla="*/ 1981200 h 3172460"/>
                  <a:gd name="connsiteX47" fmla="*/ 7518400 w 8562300"/>
                  <a:gd name="connsiteY47" fmla="*/ 1587500 h 3172460"/>
                  <a:gd name="connsiteX48" fmla="*/ 7569200 w 8562300"/>
                  <a:gd name="connsiteY48" fmla="*/ 1155700 h 3172460"/>
                  <a:gd name="connsiteX49" fmla="*/ 7632700 w 8562300"/>
                  <a:gd name="connsiteY49" fmla="*/ 2095500 h 3172460"/>
                  <a:gd name="connsiteX50" fmla="*/ 7747000 w 8562300"/>
                  <a:gd name="connsiteY50" fmla="*/ 2425700 h 3172460"/>
                  <a:gd name="connsiteX51" fmla="*/ 7835900 w 8562300"/>
                  <a:gd name="connsiteY51" fmla="*/ 1866900 h 3172460"/>
                  <a:gd name="connsiteX52" fmla="*/ 7962900 w 8562300"/>
                  <a:gd name="connsiteY52" fmla="*/ 2044700 h 3172460"/>
                  <a:gd name="connsiteX53" fmla="*/ 8115300 w 8562300"/>
                  <a:gd name="connsiteY53" fmla="*/ 1155700 h 3172460"/>
                  <a:gd name="connsiteX54" fmla="*/ 8255000 w 8562300"/>
                  <a:gd name="connsiteY54" fmla="*/ 2070100 h 3172460"/>
                  <a:gd name="connsiteX55" fmla="*/ 8409901 w 8562300"/>
                  <a:gd name="connsiteY55" fmla="*/ 1427480 h 3172460"/>
                  <a:gd name="connsiteX56" fmla="*/ 8562300 w 8562300"/>
                  <a:gd name="connsiteY56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38491 w 8562300"/>
                  <a:gd name="connsiteY44" fmla="*/ 687578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900988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00988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8115300 w 8562300"/>
                  <a:gd name="connsiteY53" fmla="*/ 1155700 h 3172460"/>
                  <a:gd name="connsiteX54" fmla="*/ 8255000 w 8562300"/>
                  <a:gd name="connsiteY54" fmla="*/ 2070100 h 3172460"/>
                  <a:gd name="connsiteX55" fmla="*/ 8409901 w 8562300"/>
                  <a:gd name="connsiteY55" fmla="*/ 1427480 h 3172460"/>
                  <a:gd name="connsiteX56" fmla="*/ 8562300 w 8562300"/>
                  <a:gd name="connsiteY56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69200 w 8562300"/>
                  <a:gd name="connsiteY48" fmla="*/ 1155700 h 3172460"/>
                  <a:gd name="connsiteX49" fmla="*/ 7632700 w 8562300"/>
                  <a:gd name="connsiteY49" fmla="*/ 2095500 h 3172460"/>
                  <a:gd name="connsiteX50" fmla="*/ 7747000 w 8562300"/>
                  <a:gd name="connsiteY50" fmla="*/ 2425700 h 3172460"/>
                  <a:gd name="connsiteX51" fmla="*/ 7835900 w 8562300"/>
                  <a:gd name="connsiteY51" fmla="*/ 1866900 h 3172460"/>
                  <a:gd name="connsiteX52" fmla="*/ 8115300 w 8562300"/>
                  <a:gd name="connsiteY52" fmla="*/ 1155700 h 3172460"/>
                  <a:gd name="connsiteX53" fmla="*/ 8255000 w 8562300"/>
                  <a:gd name="connsiteY53" fmla="*/ 2070100 h 3172460"/>
                  <a:gd name="connsiteX54" fmla="*/ 8409901 w 8562300"/>
                  <a:gd name="connsiteY54" fmla="*/ 1427480 h 3172460"/>
                  <a:gd name="connsiteX55" fmla="*/ 8562300 w 8562300"/>
                  <a:gd name="connsiteY55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569200 w 8562300"/>
                  <a:gd name="connsiteY47" fmla="*/ 1155700 h 3172460"/>
                  <a:gd name="connsiteX48" fmla="*/ 7632700 w 8562300"/>
                  <a:gd name="connsiteY48" fmla="*/ 2095500 h 3172460"/>
                  <a:gd name="connsiteX49" fmla="*/ 7747000 w 8562300"/>
                  <a:gd name="connsiteY49" fmla="*/ 2425700 h 3172460"/>
                  <a:gd name="connsiteX50" fmla="*/ 7835900 w 8562300"/>
                  <a:gd name="connsiteY50" fmla="*/ 1866900 h 3172460"/>
                  <a:gd name="connsiteX51" fmla="*/ 8115300 w 8562300"/>
                  <a:gd name="connsiteY51" fmla="*/ 1155700 h 3172460"/>
                  <a:gd name="connsiteX52" fmla="*/ 8255000 w 8562300"/>
                  <a:gd name="connsiteY52" fmla="*/ 2070100 h 3172460"/>
                  <a:gd name="connsiteX53" fmla="*/ 8409901 w 8562300"/>
                  <a:gd name="connsiteY53" fmla="*/ 1427480 h 3172460"/>
                  <a:gd name="connsiteX54" fmla="*/ 8562300 w 8562300"/>
                  <a:gd name="connsiteY54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344821 w 8562300"/>
                  <a:gd name="connsiteY3" fmla="*/ 100076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569200 w 8562300"/>
                  <a:gd name="connsiteY47" fmla="*/ 1155700 h 3172460"/>
                  <a:gd name="connsiteX48" fmla="*/ 7632700 w 8562300"/>
                  <a:gd name="connsiteY48" fmla="*/ 2095500 h 3172460"/>
                  <a:gd name="connsiteX49" fmla="*/ 7747000 w 8562300"/>
                  <a:gd name="connsiteY49" fmla="*/ 2425700 h 3172460"/>
                  <a:gd name="connsiteX50" fmla="*/ 7835900 w 8562300"/>
                  <a:gd name="connsiteY50" fmla="*/ 1866900 h 3172460"/>
                  <a:gd name="connsiteX51" fmla="*/ 8115300 w 8562300"/>
                  <a:gd name="connsiteY51" fmla="*/ 1155700 h 3172460"/>
                  <a:gd name="connsiteX52" fmla="*/ 8255000 w 8562300"/>
                  <a:gd name="connsiteY52" fmla="*/ 2070100 h 3172460"/>
                  <a:gd name="connsiteX53" fmla="*/ 8409901 w 8562300"/>
                  <a:gd name="connsiteY53" fmla="*/ 1427480 h 3172460"/>
                  <a:gd name="connsiteX54" fmla="*/ 8562300 w 8562300"/>
                  <a:gd name="connsiteY54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344821 w 8562300"/>
                  <a:gd name="connsiteY3" fmla="*/ 100076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876300 w 8562300"/>
                  <a:gd name="connsiteY6" fmla="*/ 1511300 h 3172460"/>
                  <a:gd name="connsiteX7" fmla="*/ 1003300 w 8562300"/>
                  <a:gd name="connsiteY7" fmla="*/ 2032000 h 3172460"/>
                  <a:gd name="connsiteX8" fmla="*/ 1104900 w 8562300"/>
                  <a:gd name="connsiteY8" fmla="*/ 2108200 h 3172460"/>
                  <a:gd name="connsiteX9" fmla="*/ 1244600 w 8562300"/>
                  <a:gd name="connsiteY9" fmla="*/ 927100 h 3172460"/>
                  <a:gd name="connsiteX10" fmla="*/ 1308100 w 8562300"/>
                  <a:gd name="connsiteY10" fmla="*/ 457200 h 3172460"/>
                  <a:gd name="connsiteX11" fmla="*/ 1473200 w 8562300"/>
                  <a:gd name="connsiteY11" fmla="*/ 1143000 h 3172460"/>
                  <a:gd name="connsiteX12" fmla="*/ 1536700 w 8562300"/>
                  <a:gd name="connsiteY12" fmla="*/ 1689100 h 3172460"/>
                  <a:gd name="connsiteX13" fmla="*/ 1714500 w 8562300"/>
                  <a:gd name="connsiteY13" fmla="*/ 2755900 h 3172460"/>
                  <a:gd name="connsiteX14" fmla="*/ 1841500 w 8562300"/>
                  <a:gd name="connsiteY14" fmla="*/ 1511300 h 3172460"/>
                  <a:gd name="connsiteX15" fmla="*/ 2082800 w 8562300"/>
                  <a:gd name="connsiteY15" fmla="*/ 1130300 h 3172460"/>
                  <a:gd name="connsiteX16" fmla="*/ 2146300 w 8562300"/>
                  <a:gd name="connsiteY16" fmla="*/ 1600200 h 3172460"/>
                  <a:gd name="connsiteX17" fmla="*/ 2286000 w 8562300"/>
                  <a:gd name="connsiteY17" fmla="*/ 2425700 h 3172460"/>
                  <a:gd name="connsiteX18" fmla="*/ 2400300 w 8562300"/>
                  <a:gd name="connsiteY18" fmla="*/ 2006600 h 3172460"/>
                  <a:gd name="connsiteX19" fmla="*/ 2667000 w 8562300"/>
                  <a:gd name="connsiteY19" fmla="*/ 863600 h 3172460"/>
                  <a:gd name="connsiteX20" fmla="*/ 2788845 w 8562300"/>
                  <a:gd name="connsiteY20" fmla="*/ 2384552 h 3172460"/>
                  <a:gd name="connsiteX21" fmla="*/ 3029141 w 8562300"/>
                  <a:gd name="connsiteY21" fmla="*/ 1858264 h 3172460"/>
                  <a:gd name="connsiteX22" fmla="*/ 3161297 w 8562300"/>
                  <a:gd name="connsiteY22" fmla="*/ 2488692 h 3172460"/>
                  <a:gd name="connsiteX23" fmla="*/ 3492500 w 8562300"/>
                  <a:gd name="connsiteY23" fmla="*/ 1803400 h 3172460"/>
                  <a:gd name="connsiteX24" fmla="*/ 3670300 w 8562300"/>
                  <a:gd name="connsiteY24" fmla="*/ 2349500 h 3172460"/>
                  <a:gd name="connsiteX25" fmla="*/ 3733800 w 8562300"/>
                  <a:gd name="connsiteY25" fmla="*/ 2146300 h 3172460"/>
                  <a:gd name="connsiteX26" fmla="*/ 3915743 w 8562300"/>
                  <a:gd name="connsiteY26" fmla="*/ 0 h 3172460"/>
                  <a:gd name="connsiteX27" fmla="*/ 4160600 w 8562300"/>
                  <a:gd name="connsiteY27" fmla="*/ 1085850 h 3172460"/>
                  <a:gd name="connsiteX28" fmla="*/ 4340000 w 8562300"/>
                  <a:gd name="connsiteY28" fmla="*/ 3172460 h 3172460"/>
                  <a:gd name="connsiteX29" fmla="*/ 4583450 w 8562300"/>
                  <a:gd name="connsiteY29" fmla="*/ 1206500 h 3172460"/>
                  <a:gd name="connsiteX30" fmla="*/ 4819727 w 8562300"/>
                  <a:gd name="connsiteY30" fmla="*/ 823913 h 3172460"/>
                  <a:gd name="connsiteX31" fmla="*/ 4915163 w 8562300"/>
                  <a:gd name="connsiteY31" fmla="*/ 2379663 h 3172460"/>
                  <a:gd name="connsiteX32" fmla="*/ 5095902 w 8562300"/>
                  <a:gd name="connsiteY32" fmla="*/ 1730375 h 3172460"/>
                  <a:gd name="connsiteX33" fmla="*/ 5364401 w 8562300"/>
                  <a:gd name="connsiteY33" fmla="*/ 1149350 h 3172460"/>
                  <a:gd name="connsiteX34" fmla="*/ 5486400 w 8562300"/>
                  <a:gd name="connsiteY34" fmla="*/ 2400300 h 3172460"/>
                  <a:gd name="connsiteX35" fmla="*/ 5562600 w 8562300"/>
                  <a:gd name="connsiteY35" fmla="*/ 2133600 h 3172460"/>
                  <a:gd name="connsiteX36" fmla="*/ 5816600 w 8562300"/>
                  <a:gd name="connsiteY36" fmla="*/ 1574800 h 3172460"/>
                  <a:gd name="connsiteX37" fmla="*/ 5969000 w 8562300"/>
                  <a:gd name="connsiteY37" fmla="*/ 2070100 h 3172460"/>
                  <a:gd name="connsiteX38" fmla="*/ 6054820 w 8562300"/>
                  <a:gd name="connsiteY38" fmla="*/ 1518920 h 3172460"/>
                  <a:gd name="connsiteX39" fmla="*/ 6197981 w 8562300"/>
                  <a:gd name="connsiteY39" fmla="*/ 1224280 h 3172460"/>
                  <a:gd name="connsiteX40" fmla="*/ 6362700 w 8562300"/>
                  <a:gd name="connsiteY40" fmla="*/ 2540000 h 3172460"/>
                  <a:gd name="connsiteX41" fmla="*/ 6540500 w 8562300"/>
                  <a:gd name="connsiteY41" fmla="*/ 2705100 h 3172460"/>
                  <a:gd name="connsiteX42" fmla="*/ 6761556 w 8562300"/>
                  <a:gd name="connsiteY42" fmla="*/ 177800 h 3172460"/>
                  <a:gd name="connsiteX43" fmla="*/ 6918845 w 8562300"/>
                  <a:gd name="connsiteY43" fmla="*/ 675386 h 3172460"/>
                  <a:gd name="connsiteX44" fmla="*/ 7175500 w 8562300"/>
                  <a:gd name="connsiteY44" fmla="*/ 2590800 h 3172460"/>
                  <a:gd name="connsiteX45" fmla="*/ 7327900 w 8562300"/>
                  <a:gd name="connsiteY45" fmla="*/ 1511300 h 3172460"/>
                  <a:gd name="connsiteX46" fmla="*/ 7569200 w 8562300"/>
                  <a:gd name="connsiteY46" fmla="*/ 1155700 h 3172460"/>
                  <a:gd name="connsiteX47" fmla="*/ 7632700 w 8562300"/>
                  <a:gd name="connsiteY47" fmla="*/ 2095500 h 3172460"/>
                  <a:gd name="connsiteX48" fmla="*/ 7747000 w 8562300"/>
                  <a:gd name="connsiteY48" fmla="*/ 2425700 h 3172460"/>
                  <a:gd name="connsiteX49" fmla="*/ 7835900 w 8562300"/>
                  <a:gd name="connsiteY49" fmla="*/ 1866900 h 3172460"/>
                  <a:gd name="connsiteX50" fmla="*/ 8115300 w 8562300"/>
                  <a:gd name="connsiteY50" fmla="*/ 1155700 h 3172460"/>
                  <a:gd name="connsiteX51" fmla="*/ 8255000 w 8562300"/>
                  <a:gd name="connsiteY51" fmla="*/ 2070100 h 3172460"/>
                  <a:gd name="connsiteX52" fmla="*/ 8409901 w 8562300"/>
                  <a:gd name="connsiteY52" fmla="*/ 1427480 h 3172460"/>
                  <a:gd name="connsiteX53" fmla="*/ 8562300 w 8562300"/>
                  <a:gd name="connsiteY53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344821 w 8562300"/>
                  <a:gd name="connsiteY3" fmla="*/ 100076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876300 w 8562300"/>
                  <a:gd name="connsiteY6" fmla="*/ 1511300 h 3172460"/>
                  <a:gd name="connsiteX7" fmla="*/ 1003300 w 8562300"/>
                  <a:gd name="connsiteY7" fmla="*/ 2032000 h 3172460"/>
                  <a:gd name="connsiteX8" fmla="*/ 1244600 w 8562300"/>
                  <a:gd name="connsiteY8" fmla="*/ 927100 h 3172460"/>
                  <a:gd name="connsiteX9" fmla="*/ 1308100 w 8562300"/>
                  <a:gd name="connsiteY9" fmla="*/ 457200 h 3172460"/>
                  <a:gd name="connsiteX10" fmla="*/ 1473200 w 8562300"/>
                  <a:gd name="connsiteY10" fmla="*/ 1143000 h 3172460"/>
                  <a:gd name="connsiteX11" fmla="*/ 1536700 w 8562300"/>
                  <a:gd name="connsiteY11" fmla="*/ 1689100 h 3172460"/>
                  <a:gd name="connsiteX12" fmla="*/ 1714500 w 8562300"/>
                  <a:gd name="connsiteY12" fmla="*/ 2755900 h 3172460"/>
                  <a:gd name="connsiteX13" fmla="*/ 1841500 w 8562300"/>
                  <a:gd name="connsiteY13" fmla="*/ 1511300 h 3172460"/>
                  <a:gd name="connsiteX14" fmla="*/ 2082800 w 8562300"/>
                  <a:gd name="connsiteY14" fmla="*/ 1130300 h 3172460"/>
                  <a:gd name="connsiteX15" fmla="*/ 2146300 w 8562300"/>
                  <a:gd name="connsiteY15" fmla="*/ 1600200 h 3172460"/>
                  <a:gd name="connsiteX16" fmla="*/ 2286000 w 8562300"/>
                  <a:gd name="connsiteY16" fmla="*/ 2425700 h 3172460"/>
                  <a:gd name="connsiteX17" fmla="*/ 2400300 w 8562300"/>
                  <a:gd name="connsiteY17" fmla="*/ 2006600 h 3172460"/>
                  <a:gd name="connsiteX18" fmla="*/ 2667000 w 8562300"/>
                  <a:gd name="connsiteY18" fmla="*/ 863600 h 3172460"/>
                  <a:gd name="connsiteX19" fmla="*/ 2788845 w 8562300"/>
                  <a:gd name="connsiteY19" fmla="*/ 2384552 h 3172460"/>
                  <a:gd name="connsiteX20" fmla="*/ 3029141 w 8562300"/>
                  <a:gd name="connsiteY20" fmla="*/ 1858264 h 3172460"/>
                  <a:gd name="connsiteX21" fmla="*/ 3161297 w 8562300"/>
                  <a:gd name="connsiteY21" fmla="*/ 2488692 h 3172460"/>
                  <a:gd name="connsiteX22" fmla="*/ 3492500 w 8562300"/>
                  <a:gd name="connsiteY22" fmla="*/ 1803400 h 3172460"/>
                  <a:gd name="connsiteX23" fmla="*/ 3670300 w 8562300"/>
                  <a:gd name="connsiteY23" fmla="*/ 2349500 h 3172460"/>
                  <a:gd name="connsiteX24" fmla="*/ 3733800 w 8562300"/>
                  <a:gd name="connsiteY24" fmla="*/ 2146300 h 3172460"/>
                  <a:gd name="connsiteX25" fmla="*/ 3915743 w 8562300"/>
                  <a:gd name="connsiteY25" fmla="*/ 0 h 3172460"/>
                  <a:gd name="connsiteX26" fmla="*/ 4160600 w 8562300"/>
                  <a:gd name="connsiteY26" fmla="*/ 1085850 h 3172460"/>
                  <a:gd name="connsiteX27" fmla="*/ 4340000 w 8562300"/>
                  <a:gd name="connsiteY27" fmla="*/ 3172460 h 3172460"/>
                  <a:gd name="connsiteX28" fmla="*/ 4583450 w 8562300"/>
                  <a:gd name="connsiteY28" fmla="*/ 1206500 h 3172460"/>
                  <a:gd name="connsiteX29" fmla="*/ 4819727 w 8562300"/>
                  <a:gd name="connsiteY29" fmla="*/ 823913 h 3172460"/>
                  <a:gd name="connsiteX30" fmla="*/ 4915163 w 8562300"/>
                  <a:gd name="connsiteY30" fmla="*/ 2379663 h 3172460"/>
                  <a:gd name="connsiteX31" fmla="*/ 5095902 w 8562300"/>
                  <a:gd name="connsiteY31" fmla="*/ 1730375 h 3172460"/>
                  <a:gd name="connsiteX32" fmla="*/ 5364401 w 8562300"/>
                  <a:gd name="connsiteY32" fmla="*/ 1149350 h 3172460"/>
                  <a:gd name="connsiteX33" fmla="*/ 5486400 w 8562300"/>
                  <a:gd name="connsiteY33" fmla="*/ 2400300 h 3172460"/>
                  <a:gd name="connsiteX34" fmla="*/ 5562600 w 8562300"/>
                  <a:gd name="connsiteY34" fmla="*/ 2133600 h 3172460"/>
                  <a:gd name="connsiteX35" fmla="*/ 5816600 w 8562300"/>
                  <a:gd name="connsiteY35" fmla="*/ 1574800 h 3172460"/>
                  <a:gd name="connsiteX36" fmla="*/ 5969000 w 8562300"/>
                  <a:gd name="connsiteY36" fmla="*/ 2070100 h 3172460"/>
                  <a:gd name="connsiteX37" fmla="*/ 6054820 w 8562300"/>
                  <a:gd name="connsiteY37" fmla="*/ 1518920 h 3172460"/>
                  <a:gd name="connsiteX38" fmla="*/ 6197981 w 8562300"/>
                  <a:gd name="connsiteY38" fmla="*/ 1224280 h 3172460"/>
                  <a:gd name="connsiteX39" fmla="*/ 6362700 w 8562300"/>
                  <a:gd name="connsiteY39" fmla="*/ 2540000 h 3172460"/>
                  <a:gd name="connsiteX40" fmla="*/ 6540500 w 8562300"/>
                  <a:gd name="connsiteY40" fmla="*/ 2705100 h 3172460"/>
                  <a:gd name="connsiteX41" fmla="*/ 6761556 w 8562300"/>
                  <a:gd name="connsiteY41" fmla="*/ 177800 h 3172460"/>
                  <a:gd name="connsiteX42" fmla="*/ 6918845 w 8562300"/>
                  <a:gd name="connsiteY42" fmla="*/ 675386 h 3172460"/>
                  <a:gd name="connsiteX43" fmla="*/ 7175500 w 8562300"/>
                  <a:gd name="connsiteY43" fmla="*/ 2590800 h 3172460"/>
                  <a:gd name="connsiteX44" fmla="*/ 7327900 w 8562300"/>
                  <a:gd name="connsiteY44" fmla="*/ 1511300 h 3172460"/>
                  <a:gd name="connsiteX45" fmla="*/ 7569200 w 8562300"/>
                  <a:gd name="connsiteY45" fmla="*/ 1155700 h 3172460"/>
                  <a:gd name="connsiteX46" fmla="*/ 7632700 w 8562300"/>
                  <a:gd name="connsiteY46" fmla="*/ 2095500 h 3172460"/>
                  <a:gd name="connsiteX47" fmla="*/ 7747000 w 8562300"/>
                  <a:gd name="connsiteY47" fmla="*/ 2425700 h 3172460"/>
                  <a:gd name="connsiteX48" fmla="*/ 7835900 w 8562300"/>
                  <a:gd name="connsiteY48" fmla="*/ 1866900 h 3172460"/>
                  <a:gd name="connsiteX49" fmla="*/ 8115300 w 8562300"/>
                  <a:gd name="connsiteY49" fmla="*/ 1155700 h 3172460"/>
                  <a:gd name="connsiteX50" fmla="*/ 8255000 w 8562300"/>
                  <a:gd name="connsiteY50" fmla="*/ 2070100 h 3172460"/>
                  <a:gd name="connsiteX51" fmla="*/ 8409901 w 8562300"/>
                  <a:gd name="connsiteY51" fmla="*/ 1427480 h 3172460"/>
                  <a:gd name="connsiteX52" fmla="*/ 8562300 w 8562300"/>
                  <a:gd name="connsiteY52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344821 w 8562300"/>
                  <a:gd name="connsiteY3" fmla="*/ 100076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876300 w 8562300"/>
                  <a:gd name="connsiteY6" fmla="*/ 1511300 h 3172460"/>
                  <a:gd name="connsiteX7" fmla="*/ 992140 w 8562300"/>
                  <a:gd name="connsiteY7" fmla="*/ 2458720 h 3172460"/>
                  <a:gd name="connsiteX8" fmla="*/ 1244600 w 8562300"/>
                  <a:gd name="connsiteY8" fmla="*/ 927100 h 3172460"/>
                  <a:gd name="connsiteX9" fmla="*/ 1308100 w 8562300"/>
                  <a:gd name="connsiteY9" fmla="*/ 457200 h 3172460"/>
                  <a:gd name="connsiteX10" fmla="*/ 1473200 w 8562300"/>
                  <a:gd name="connsiteY10" fmla="*/ 1143000 h 3172460"/>
                  <a:gd name="connsiteX11" fmla="*/ 1536700 w 8562300"/>
                  <a:gd name="connsiteY11" fmla="*/ 1689100 h 3172460"/>
                  <a:gd name="connsiteX12" fmla="*/ 1714500 w 8562300"/>
                  <a:gd name="connsiteY12" fmla="*/ 2755900 h 3172460"/>
                  <a:gd name="connsiteX13" fmla="*/ 1841500 w 8562300"/>
                  <a:gd name="connsiteY13" fmla="*/ 1511300 h 3172460"/>
                  <a:gd name="connsiteX14" fmla="*/ 2082800 w 8562300"/>
                  <a:gd name="connsiteY14" fmla="*/ 1130300 h 3172460"/>
                  <a:gd name="connsiteX15" fmla="*/ 2146300 w 8562300"/>
                  <a:gd name="connsiteY15" fmla="*/ 1600200 h 3172460"/>
                  <a:gd name="connsiteX16" fmla="*/ 2286000 w 8562300"/>
                  <a:gd name="connsiteY16" fmla="*/ 2425700 h 3172460"/>
                  <a:gd name="connsiteX17" fmla="*/ 2400300 w 8562300"/>
                  <a:gd name="connsiteY17" fmla="*/ 2006600 h 3172460"/>
                  <a:gd name="connsiteX18" fmla="*/ 2667000 w 8562300"/>
                  <a:gd name="connsiteY18" fmla="*/ 863600 h 3172460"/>
                  <a:gd name="connsiteX19" fmla="*/ 2788845 w 8562300"/>
                  <a:gd name="connsiteY19" fmla="*/ 2384552 h 3172460"/>
                  <a:gd name="connsiteX20" fmla="*/ 3029141 w 8562300"/>
                  <a:gd name="connsiteY20" fmla="*/ 1858264 h 3172460"/>
                  <a:gd name="connsiteX21" fmla="*/ 3161297 w 8562300"/>
                  <a:gd name="connsiteY21" fmla="*/ 2488692 h 3172460"/>
                  <a:gd name="connsiteX22" fmla="*/ 3492500 w 8562300"/>
                  <a:gd name="connsiteY22" fmla="*/ 1803400 h 3172460"/>
                  <a:gd name="connsiteX23" fmla="*/ 3670300 w 8562300"/>
                  <a:gd name="connsiteY23" fmla="*/ 2349500 h 3172460"/>
                  <a:gd name="connsiteX24" fmla="*/ 3733800 w 8562300"/>
                  <a:gd name="connsiteY24" fmla="*/ 2146300 h 3172460"/>
                  <a:gd name="connsiteX25" fmla="*/ 3915743 w 8562300"/>
                  <a:gd name="connsiteY25" fmla="*/ 0 h 3172460"/>
                  <a:gd name="connsiteX26" fmla="*/ 4160600 w 8562300"/>
                  <a:gd name="connsiteY26" fmla="*/ 1085850 h 3172460"/>
                  <a:gd name="connsiteX27" fmla="*/ 4340000 w 8562300"/>
                  <a:gd name="connsiteY27" fmla="*/ 3172460 h 3172460"/>
                  <a:gd name="connsiteX28" fmla="*/ 4583450 w 8562300"/>
                  <a:gd name="connsiteY28" fmla="*/ 1206500 h 3172460"/>
                  <a:gd name="connsiteX29" fmla="*/ 4819727 w 8562300"/>
                  <a:gd name="connsiteY29" fmla="*/ 823913 h 3172460"/>
                  <a:gd name="connsiteX30" fmla="*/ 4915163 w 8562300"/>
                  <a:gd name="connsiteY30" fmla="*/ 2379663 h 3172460"/>
                  <a:gd name="connsiteX31" fmla="*/ 5095902 w 8562300"/>
                  <a:gd name="connsiteY31" fmla="*/ 1730375 h 3172460"/>
                  <a:gd name="connsiteX32" fmla="*/ 5364401 w 8562300"/>
                  <a:gd name="connsiteY32" fmla="*/ 1149350 h 3172460"/>
                  <a:gd name="connsiteX33" fmla="*/ 5486400 w 8562300"/>
                  <a:gd name="connsiteY33" fmla="*/ 2400300 h 3172460"/>
                  <a:gd name="connsiteX34" fmla="*/ 5562600 w 8562300"/>
                  <a:gd name="connsiteY34" fmla="*/ 2133600 h 3172460"/>
                  <a:gd name="connsiteX35" fmla="*/ 5816600 w 8562300"/>
                  <a:gd name="connsiteY35" fmla="*/ 1574800 h 3172460"/>
                  <a:gd name="connsiteX36" fmla="*/ 5969000 w 8562300"/>
                  <a:gd name="connsiteY36" fmla="*/ 2070100 h 3172460"/>
                  <a:gd name="connsiteX37" fmla="*/ 6054820 w 8562300"/>
                  <a:gd name="connsiteY37" fmla="*/ 1518920 h 3172460"/>
                  <a:gd name="connsiteX38" fmla="*/ 6197981 w 8562300"/>
                  <a:gd name="connsiteY38" fmla="*/ 1224280 h 3172460"/>
                  <a:gd name="connsiteX39" fmla="*/ 6362700 w 8562300"/>
                  <a:gd name="connsiteY39" fmla="*/ 2540000 h 3172460"/>
                  <a:gd name="connsiteX40" fmla="*/ 6540500 w 8562300"/>
                  <a:gd name="connsiteY40" fmla="*/ 2705100 h 3172460"/>
                  <a:gd name="connsiteX41" fmla="*/ 6761556 w 8562300"/>
                  <a:gd name="connsiteY41" fmla="*/ 177800 h 3172460"/>
                  <a:gd name="connsiteX42" fmla="*/ 6918845 w 8562300"/>
                  <a:gd name="connsiteY42" fmla="*/ 675386 h 3172460"/>
                  <a:gd name="connsiteX43" fmla="*/ 7175500 w 8562300"/>
                  <a:gd name="connsiteY43" fmla="*/ 2590800 h 3172460"/>
                  <a:gd name="connsiteX44" fmla="*/ 7327900 w 8562300"/>
                  <a:gd name="connsiteY44" fmla="*/ 1511300 h 3172460"/>
                  <a:gd name="connsiteX45" fmla="*/ 7569200 w 8562300"/>
                  <a:gd name="connsiteY45" fmla="*/ 1155700 h 3172460"/>
                  <a:gd name="connsiteX46" fmla="*/ 7632700 w 8562300"/>
                  <a:gd name="connsiteY46" fmla="*/ 2095500 h 3172460"/>
                  <a:gd name="connsiteX47" fmla="*/ 7747000 w 8562300"/>
                  <a:gd name="connsiteY47" fmla="*/ 2425700 h 3172460"/>
                  <a:gd name="connsiteX48" fmla="*/ 7835900 w 8562300"/>
                  <a:gd name="connsiteY48" fmla="*/ 1866900 h 3172460"/>
                  <a:gd name="connsiteX49" fmla="*/ 8115300 w 8562300"/>
                  <a:gd name="connsiteY49" fmla="*/ 1155700 h 3172460"/>
                  <a:gd name="connsiteX50" fmla="*/ 8255000 w 8562300"/>
                  <a:gd name="connsiteY50" fmla="*/ 2070100 h 3172460"/>
                  <a:gd name="connsiteX51" fmla="*/ 8409901 w 8562300"/>
                  <a:gd name="connsiteY51" fmla="*/ 1427480 h 3172460"/>
                  <a:gd name="connsiteX52" fmla="*/ 8562300 w 8562300"/>
                  <a:gd name="connsiteY52" fmla="*/ 1238432 h 3172460"/>
                  <a:gd name="connsiteX0" fmla="*/ 0 w 8604150"/>
                  <a:gd name="connsiteY0" fmla="*/ 1149350 h 3172460"/>
                  <a:gd name="connsiteX1" fmla="*/ 130750 w 8604150"/>
                  <a:gd name="connsiteY1" fmla="*/ 1346200 h 3172460"/>
                  <a:gd name="connsiteX2" fmla="*/ 194250 w 8604150"/>
                  <a:gd name="connsiteY2" fmla="*/ 2019300 h 3172460"/>
                  <a:gd name="connsiteX3" fmla="*/ 386671 w 8604150"/>
                  <a:gd name="connsiteY3" fmla="*/ 1000760 h 3172460"/>
                  <a:gd name="connsiteX4" fmla="*/ 473650 w 8604150"/>
                  <a:gd name="connsiteY4" fmla="*/ 2743200 h 3172460"/>
                  <a:gd name="connsiteX5" fmla="*/ 575250 w 8604150"/>
                  <a:gd name="connsiteY5" fmla="*/ 2133600 h 3172460"/>
                  <a:gd name="connsiteX6" fmla="*/ 918150 w 8604150"/>
                  <a:gd name="connsiteY6" fmla="*/ 1511300 h 3172460"/>
                  <a:gd name="connsiteX7" fmla="*/ 1033990 w 8604150"/>
                  <a:gd name="connsiteY7" fmla="*/ 2458720 h 3172460"/>
                  <a:gd name="connsiteX8" fmla="*/ 1286450 w 8604150"/>
                  <a:gd name="connsiteY8" fmla="*/ 927100 h 3172460"/>
                  <a:gd name="connsiteX9" fmla="*/ 1349950 w 8604150"/>
                  <a:gd name="connsiteY9" fmla="*/ 457200 h 3172460"/>
                  <a:gd name="connsiteX10" fmla="*/ 1515050 w 8604150"/>
                  <a:gd name="connsiteY10" fmla="*/ 1143000 h 3172460"/>
                  <a:gd name="connsiteX11" fmla="*/ 1578550 w 8604150"/>
                  <a:gd name="connsiteY11" fmla="*/ 1689100 h 3172460"/>
                  <a:gd name="connsiteX12" fmla="*/ 1756350 w 8604150"/>
                  <a:gd name="connsiteY12" fmla="*/ 2755900 h 3172460"/>
                  <a:gd name="connsiteX13" fmla="*/ 1883350 w 8604150"/>
                  <a:gd name="connsiteY13" fmla="*/ 1511300 h 3172460"/>
                  <a:gd name="connsiteX14" fmla="*/ 2124650 w 8604150"/>
                  <a:gd name="connsiteY14" fmla="*/ 1130300 h 3172460"/>
                  <a:gd name="connsiteX15" fmla="*/ 2188150 w 8604150"/>
                  <a:gd name="connsiteY15" fmla="*/ 1600200 h 3172460"/>
                  <a:gd name="connsiteX16" fmla="*/ 2327850 w 8604150"/>
                  <a:gd name="connsiteY16" fmla="*/ 2425700 h 3172460"/>
                  <a:gd name="connsiteX17" fmla="*/ 2442150 w 8604150"/>
                  <a:gd name="connsiteY17" fmla="*/ 2006600 h 3172460"/>
                  <a:gd name="connsiteX18" fmla="*/ 2708850 w 8604150"/>
                  <a:gd name="connsiteY18" fmla="*/ 863600 h 3172460"/>
                  <a:gd name="connsiteX19" fmla="*/ 2830695 w 8604150"/>
                  <a:gd name="connsiteY19" fmla="*/ 2384552 h 3172460"/>
                  <a:gd name="connsiteX20" fmla="*/ 3070991 w 8604150"/>
                  <a:gd name="connsiteY20" fmla="*/ 1858264 h 3172460"/>
                  <a:gd name="connsiteX21" fmla="*/ 3203147 w 8604150"/>
                  <a:gd name="connsiteY21" fmla="*/ 2488692 h 3172460"/>
                  <a:gd name="connsiteX22" fmla="*/ 3534350 w 8604150"/>
                  <a:gd name="connsiteY22" fmla="*/ 1803400 h 3172460"/>
                  <a:gd name="connsiteX23" fmla="*/ 3712150 w 8604150"/>
                  <a:gd name="connsiteY23" fmla="*/ 2349500 h 3172460"/>
                  <a:gd name="connsiteX24" fmla="*/ 3775650 w 8604150"/>
                  <a:gd name="connsiteY24" fmla="*/ 2146300 h 3172460"/>
                  <a:gd name="connsiteX25" fmla="*/ 3957593 w 8604150"/>
                  <a:gd name="connsiteY25" fmla="*/ 0 h 3172460"/>
                  <a:gd name="connsiteX26" fmla="*/ 4202450 w 8604150"/>
                  <a:gd name="connsiteY26" fmla="*/ 1085850 h 3172460"/>
                  <a:gd name="connsiteX27" fmla="*/ 4381850 w 8604150"/>
                  <a:gd name="connsiteY27" fmla="*/ 3172460 h 3172460"/>
                  <a:gd name="connsiteX28" fmla="*/ 4625300 w 8604150"/>
                  <a:gd name="connsiteY28" fmla="*/ 1206500 h 3172460"/>
                  <a:gd name="connsiteX29" fmla="*/ 4861577 w 8604150"/>
                  <a:gd name="connsiteY29" fmla="*/ 823913 h 3172460"/>
                  <a:gd name="connsiteX30" fmla="*/ 4957013 w 8604150"/>
                  <a:gd name="connsiteY30" fmla="*/ 2379663 h 3172460"/>
                  <a:gd name="connsiteX31" fmla="*/ 5137752 w 8604150"/>
                  <a:gd name="connsiteY31" fmla="*/ 1730375 h 3172460"/>
                  <a:gd name="connsiteX32" fmla="*/ 5406251 w 8604150"/>
                  <a:gd name="connsiteY32" fmla="*/ 1149350 h 3172460"/>
                  <a:gd name="connsiteX33" fmla="*/ 5528250 w 8604150"/>
                  <a:gd name="connsiteY33" fmla="*/ 2400300 h 3172460"/>
                  <a:gd name="connsiteX34" fmla="*/ 5604450 w 8604150"/>
                  <a:gd name="connsiteY34" fmla="*/ 2133600 h 3172460"/>
                  <a:gd name="connsiteX35" fmla="*/ 5858450 w 8604150"/>
                  <a:gd name="connsiteY35" fmla="*/ 1574800 h 3172460"/>
                  <a:gd name="connsiteX36" fmla="*/ 6010850 w 8604150"/>
                  <a:gd name="connsiteY36" fmla="*/ 2070100 h 3172460"/>
                  <a:gd name="connsiteX37" fmla="*/ 6096670 w 8604150"/>
                  <a:gd name="connsiteY37" fmla="*/ 1518920 h 3172460"/>
                  <a:gd name="connsiteX38" fmla="*/ 6239831 w 8604150"/>
                  <a:gd name="connsiteY38" fmla="*/ 1224280 h 3172460"/>
                  <a:gd name="connsiteX39" fmla="*/ 6404550 w 8604150"/>
                  <a:gd name="connsiteY39" fmla="*/ 2540000 h 3172460"/>
                  <a:gd name="connsiteX40" fmla="*/ 6582350 w 8604150"/>
                  <a:gd name="connsiteY40" fmla="*/ 2705100 h 3172460"/>
                  <a:gd name="connsiteX41" fmla="*/ 6803406 w 8604150"/>
                  <a:gd name="connsiteY41" fmla="*/ 177800 h 3172460"/>
                  <a:gd name="connsiteX42" fmla="*/ 6960695 w 8604150"/>
                  <a:gd name="connsiteY42" fmla="*/ 675386 h 3172460"/>
                  <a:gd name="connsiteX43" fmla="*/ 7217350 w 8604150"/>
                  <a:gd name="connsiteY43" fmla="*/ 2590800 h 3172460"/>
                  <a:gd name="connsiteX44" fmla="*/ 7369750 w 8604150"/>
                  <a:gd name="connsiteY44" fmla="*/ 1511300 h 3172460"/>
                  <a:gd name="connsiteX45" fmla="*/ 7611050 w 8604150"/>
                  <a:gd name="connsiteY45" fmla="*/ 1155700 h 3172460"/>
                  <a:gd name="connsiteX46" fmla="*/ 7674550 w 8604150"/>
                  <a:gd name="connsiteY46" fmla="*/ 2095500 h 3172460"/>
                  <a:gd name="connsiteX47" fmla="*/ 7788850 w 8604150"/>
                  <a:gd name="connsiteY47" fmla="*/ 2425700 h 3172460"/>
                  <a:gd name="connsiteX48" fmla="*/ 7877750 w 8604150"/>
                  <a:gd name="connsiteY48" fmla="*/ 1866900 h 3172460"/>
                  <a:gd name="connsiteX49" fmla="*/ 8157150 w 8604150"/>
                  <a:gd name="connsiteY49" fmla="*/ 1155700 h 3172460"/>
                  <a:gd name="connsiteX50" fmla="*/ 8296850 w 8604150"/>
                  <a:gd name="connsiteY50" fmla="*/ 2070100 h 3172460"/>
                  <a:gd name="connsiteX51" fmla="*/ 8451751 w 8604150"/>
                  <a:gd name="connsiteY51" fmla="*/ 1427480 h 3172460"/>
                  <a:gd name="connsiteX52" fmla="*/ 8604150 w 8604150"/>
                  <a:gd name="connsiteY52" fmla="*/ 1238432 h 31724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534350 w 8604150"/>
                  <a:gd name="connsiteY22" fmla="*/ 1803400 h 3261360"/>
                  <a:gd name="connsiteX23" fmla="*/ 3712150 w 8604150"/>
                  <a:gd name="connsiteY23" fmla="*/ 2349500 h 3261360"/>
                  <a:gd name="connsiteX24" fmla="*/ 3775650 w 8604150"/>
                  <a:gd name="connsiteY24" fmla="*/ 214630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06251 w 8604150"/>
                  <a:gd name="connsiteY32" fmla="*/ 11493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534350 w 8604150"/>
                  <a:gd name="connsiteY22" fmla="*/ 1803400 h 3261360"/>
                  <a:gd name="connsiteX23" fmla="*/ 3712150 w 8604150"/>
                  <a:gd name="connsiteY23" fmla="*/ 2349500 h 3261360"/>
                  <a:gd name="connsiteX24" fmla="*/ 3775650 w 8604150"/>
                  <a:gd name="connsiteY24" fmla="*/ 214630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712150 w 8604150"/>
                  <a:gd name="connsiteY23" fmla="*/ 2349500 h 3261360"/>
                  <a:gd name="connsiteX24" fmla="*/ 3775650 w 8604150"/>
                  <a:gd name="connsiteY24" fmla="*/ 214630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600549 w 8604150"/>
                  <a:gd name="connsiteY23" fmla="*/ 2324100 h 3261360"/>
                  <a:gd name="connsiteX24" fmla="*/ 3775650 w 8604150"/>
                  <a:gd name="connsiteY24" fmla="*/ 214630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600549 w 8604150"/>
                  <a:gd name="connsiteY23" fmla="*/ 2324100 h 3261360"/>
                  <a:gd name="connsiteX24" fmla="*/ 3710550 w 8604150"/>
                  <a:gd name="connsiteY24" fmla="*/ 208915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600549 w 8604150"/>
                  <a:gd name="connsiteY23" fmla="*/ 2324100 h 3261360"/>
                  <a:gd name="connsiteX24" fmla="*/ 3710550 w 8604150"/>
                  <a:gd name="connsiteY24" fmla="*/ 2089150 h 3261360"/>
                  <a:gd name="connsiteX25" fmla="*/ 39715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563349 w 8604150"/>
                  <a:gd name="connsiteY23" fmla="*/ 2324100 h 3261360"/>
                  <a:gd name="connsiteX24" fmla="*/ 3710550 w 8604150"/>
                  <a:gd name="connsiteY24" fmla="*/ 2089150 h 3261360"/>
                  <a:gd name="connsiteX25" fmla="*/ 39715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563349 w 8604150"/>
                  <a:gd name="connsiteY23" fmla="*/ 2324100 h 3261360"/>
                  <a:gd name="connsiteX24" fmla="*/ 3654750 w 8604150"/>
                  <a:gd name="connsiteY24" fmla="*/ 2120900 h 3261360"/>
                  <a:gd name="connsiteX25" fmla="*/ 39715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563349 w 8604150"/>
                  <a:gd name="connsiteY23" fmla="*/ 2324100 h 3261360"/>
                  <a:gd name="connsiteX24" fmla="*/ 3654750 w 8604150"/>
                  <a:gd name="connsiteY24" fmla="*/ 2120900 h 3261360"/>
                  <a:gd name="connsiteX25" fmla="*/ 39808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267439 w 8604150"/>
                  <a:gd name="connsiteY22" fmla="*/ 231775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262789 w 8604150"/>
                  <a:gd name="connsiteY22" fmla="*/ 241300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281390 w 8604150"/>
                  <a:gd name="connsiteY22" fmla="*/ 246380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281390 w 8604150"/>
                  <a:gd name="connsiteY22" fmla="*/ 246380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529700 w 8604150"/>
                  <a:gd name="connsiteY23" fmla="*/ 18161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529700 w 8604150"/>
                  <a:gd name="connsiteY23" fmla="*/ 1816100 h 3261360"/>
                  <a:gd name="connsiteX24" fmla="*/ 3614500 w 8604150"/>
                  <a:gd name="connsiteY24" fmla="*/ 23876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529700 w 8604150"/>
                  <a:gd name="connsiteY23" fmla="*/ 1816100 h 3261360"/>
                  <a:gd name="connsiteX24" fmla="*/ 3614500 w 8604150"/>
                  <a:gd name="connsiteY24" fmla="*/ 2387600 h 3261360"/>
                  <a:gd name="connsiteX25" fmla="*/ 3747751 w 8604150"/>
                  <a:gd name="connsiteY25" fmla="*/ 213995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529700 w 8604150"/>
                  <a:gd name="connsiteY23" fmla="*/ 1816100 h 3261360"/>
                  <a:gd name="connsiteX24" fmla="*/ 3614500 w 8604150"/>
                  <a:gd name="connsiteY24" fmla="*/ 2387600 h 3261360"/>
                  <a:gd name="connsiteX25" fmla="*/ 3673351 w 8604150"/>
                  <a:gd name="connsiteY25" fmla="*/ 205105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854200 h 3261360"/>
                  <a:gd name="connsiteX24" fmla="*/ 3614500 w 8604150"/>
                  <a:gd name="connsiteY24" fmla="*/ 2387600 h 3261360"/>
                  <a:gd name="connsiteX25" fmla="*/ 3673351 w 8604150"/>
                  <a:gd name="connsiteY25" fmla="*/ 205105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854200 h 3261360"/>
                  <a:gd name="connsiteX24" fmla="*/ 3549399 w 8604150"/>
                  <a:gd name="connsiteY24" fmla="*/ 2381250 h 3261360"/>
                  <a:gd name="connsiteX25" fmla="*/ 3673351 w 8604150"/>
                  <a:gd name="connsiteY25" fmla="*/ 205105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854200 h 3261360"/>
                  <a:gd name="connsiteX24" fmla="*/ 3549399 w 8604150"/>
                  <a:gd name="connsiteY24" fmla="*/ 2381250 h 3261360"/>
                  <a:gd name="connsiteX25" fmla="*/ 3659401 w 8604150"/>
                  <a:gd name="connsiteY25" fmla="*/ 2086768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854200 h 3261360"/>
                  <a:gd name="connsiteX24" fmla="*/ 3549399 w 8604150"/>
                  <a:gd name="connsiteY24" fmla="*/ 2381250 h 3261360"/>
                  <a:gd name="connsiteX25" fmla="*/ 3662888 w 8604150"/>
                  <a:gd name="connsiteY25" fmla="*/ 2079625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445999 w 8604150"/>
                  <a:gd name="connsiteY22" fmla="*/ 1854200 h 3261360"/>
                  <a:gd name="connsiteX23" fmla="*/ 3549399 w 8604150"/>
                  <a:gd name="connsiteY23" fmla="*/ 2381250 h 3261360"/>
                  <a:gd name="connsiteX24" fmla="*/ 3662888 w 8604150"/>
                  <a:gd name="connsiteY24" fmla="*/ 2079625 h 3261360"/>
                  <a:gd name="connsiteX25" fmla="*/ 39808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8604150" h="3261360">
                    <a:moveTo>
                      <a:pt x="0" y="1149350"/>
                    </a:moveTo>
                    <a:lnTo>
                      <a:pt x="130750" y="1346200"/>
                    </a:lnTo>
                    <a:lnTo>
                      <a:pt x="194250" y="2019300"/>
                    </a:lnTo>
                    <a:lnTo>
                      <a:pt x="386671" y="1000760"/>
                    </a:lnTo>
                    <a:lnTo>
                      <a:pt x="473650" y="2743200"/>
                    </a:lnTo>
                    <a:lnTo>
                      <a:pt x="575250" y="2133600"/>
                    </a:lnTo>
                    <a:lnTo>
                      <a:pt x="918150" y="1511300"/>
                    </a:lnTo>
                    <a:lnTo>
                      <a:pt x="1033990" y="2458720"/>
                    </a:lnTo>
                    <a:lnTo>
                      <a:pt x="1286450" y="927100"/>
                    </a:lnTo>
                    <a:lnTo>
                      <a:pt x="1349950" y="457200"/>
                    </a:lnTo>
                    <a:lnTo>
                      <a:pt x="1515050" y="1143000"/>
                    </a:lnTo>
                    <a:lnTo>
                      <a:pt x="1578550" y="1689100"/>
                    </a:lnTo>
                    <a:lnTo>
                      <a:pt x="1756350" y="2755900"/>
                    </a:lnTo>
                    <a:lnTo>
                      <a:pt x="1883350" y="1511300"/>
                    </a:lnTo>
                    <a:lnTo>
                      <a:pt x="2124650" y="1130300"/>
                    </a:lnTo>
                    <a:lnTo>
                      <a:pt x="2188150" y="1600200"/>
                    </a:lnTo>
                    <a:lnTo>
                      <a:pt x="2327850" y="2425700"/>
                    </a:lnTo>
                    <a:lnTo>
                      <a:pt x="2442150" y="2006600"/>
                    </a:lnTo>
                    <a:lnTo>
                      <a:pt x="2708850" y="863600"/>
                    </a:lnTo>
                    <a:lnTo>
                      <a:pt x="2830695" y="2384552"/>
                    </a:lnTo>
                    <a:lnTo>
                      <a:pt x="3070991" y="1858264"/>
                    </a:lnTo>
                    <a:lnTo>
                      <a:pt x="3189197" y="2475992"/>
                    </a:lnTo>
                    <a:lnTo>
                      <a:pt x="3445999" y="1854200"/>
                    </a:lnTo>
                    <a:lnTo>
                      <a:pt x="3549399" y="2381250"/>
                    </a:lnTo>
                    <a:lnTo>
                      <a:pt x="3662888" y="2079625"/>
                    </a:lnTo>
                    <a:lnTo>
                      <a:pt x="3980843" y="0"/>
                    </a:lnTo>
                    <a:lnTo>
                      <a:pt x="4202450" y="1085850"/>
                    </a:lnTo>
                    <a:lnTo>
                      <a:pt x="4381850" y="3261360"/>
                    </a:lnTo>
                    <a:lnTo>
                      <a:pt x="4625300" y="1206500"/>
                    </a:lnTo>
                    <a:lnTo>
                      <a:pt x="4861577" y="823913"/>
                    </a:lnTo>
                    <a:lnTo>
                      <a:pt x="4957013" y="2379663"/>
                    </a:lnTo>
                    <a:lnTo>
                      <a:pt x="5137752" y="1730375"/>
                    </a:lnTo>
                    <a:lnTo>
                      <a:pt x="5424851" y="958850"/>
                    </a:lnTo>
                    <a:lnTo>
                      <a:pt x="5528250" y="2400300"/>
                    </a:lnTo>
                    <a:lnTo>
                      <a:pt x="5604450" y="2133600"/>
                    </a:lnTo>
                    <a:lnTo>
                      <a:pt x="5858450" y="1574800"/>
                    </a:lnTo>
                    <a:lnTo>
                      <a:pt x="6010850" y="2070100"/>
                    </a:lnTo>
                    <a:lnTo>
                      <a:pt x="6096670" y="1518920"/>
                    </a:lnTo>
                    <a:lnTo>
                      <a:pt x="6239831" y="1224280"/>
                    </a:lnTo>
                    <a:lnTo>
                      <a:pt x="6404550" y="2540000"/>
                    </a:lnTo>
                    <a:lnTo>
                      <a:pt x="6582350" y="2705100"/>
                    </a:lnTo>
                    <a:lnTo>
                      <a:pt x="6803406" y="177800"/>
                    </a:lnTo>
                    <a:lnTo>
                      <a:pt x="6960695" y="675386"/>
                    </a:lnTo>
                    <a:lnTo>
                      <a:pt x="7217350" y="2590800"/>
                    </a:lnTo>
                    <a:lnTo>
                      <a:pt x="7369750" y="1511300"/>
                    </a:lnTo>
                    <a:lnTo>
                      <a:pt x="7611050" y="1155700"/>
                    </a:lnTo>
                    <a:lnTo>
                      <a:pt x="7674550" y="2095500"/>
                    </a:lnTo>
                    <a:lnTo>
                      <a:pt x="7788850" y="2425700"/>
                    </a:lnTo>
                    <a:lnTo>
                      <a:pt x="7877750" y="1866900"/>
                    </a:lnTo>
                    <a:lnTo>
                      <a:pt x="8157150" y="1155700"/>
                    </a:lnTo>
                    <a:lnTo>
                      <a:pt x="8296850" y="2070100"/>
                    </a:lnTo>
                    <a:lnTo>
                      <a:pt x="8451751" y="1427480"/>
                    </a:lnTo>
                    <a:lnTo>
                      <a:pt x="8604150" y="1238432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  <a:alpha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/>
            </p:nvSpPr>
            <p:spPr>
              <a:xfrm rot="10602060">
                <a:off x="13147600" y="3562534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>
                <a:spLocks noChangeAspect="1"/>
              </p:cNvSpPr>
              <p:nvPr/>
            </p:nvSpPr>
            <p:spPr>
              <a:xfrm rot="10602060">
                <a:off x="12923134" y="3341701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>
                <a:spLocks noChangeAspect="1"/>
              </p:cNvSpPr>
              <p:nvPr/>
            </p:nvSpPr>
            <p:spPr>
              <a:xfrm rot="10602060">
                <a:off x="11630170" y="3229976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/>
            </p:nvSpPr>
            <p:spPr>
              <a:xfrm rot="10602060">
                <a:off x="10674495" y="3737280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/>
            </p:nvSpPr>
            <p:spPr>
              <a:xfrm rot="10602060">
                <a:off x="10995748" y="4523560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/>
            </p:nvSpPr>
            <p:spPr>
              <a:xfrm rot="10602060">
                <a:off x="10037810" y="3329428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/>
            </p:nvSpPr>
            <p:spPr>
              <a:xfrm rot="10602060">
                <a:off x="9673743" y="3794965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/>
            </p:nvSpPr>
            <p:spPr>
              <a:xfrm rot="10602060">
                <a:off x="8729683" y="4171301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/>
            </p:nvSpPr>
            <p:spPr>
              <a:xfrm rot="10602060">
                <a:off x="6696998" y="5341411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/>
            </p:nvSpPr>
            <p:spPr>
              <a:xfrm rot="10602060">
                <a:off x="6254621" y="4049498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/>
            </p:nvSpPr>
            <p:spPr>
              <a:xfrm rot="10602060">
                <a:off x="5557836" y="3928705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/>
            </p:nvSpPr>
            <p:spPr>
              <a:xfrm rot="10602060">
                <a:off x="5194979" y="4415252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/>
            </p:nvSpPr>
            <p:spPr>
              <a:xfrm rot="10602060">
                <a:off x="4262403" y="4292719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/>
            </p:nvSpPr>
            <p:spPr>
              <a:xfrm rot="10602060">
                <a:off x="3116853" y="3706601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/>
            </p:nvSpPr>
            <p:spPr>
              <a:xfrm rot="10602060">
                <a:off x="2900507" y="4075480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/>
            </p:nvSpPr>
            <p:spPr>
              <a:xfrm rot="10602060">
                <a:off x="2049925" y="5392063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/>
            </p:nvSpPr>
            <p:spPr>
              <a:xfrm rot="10602060">
                <a:off x="1754062" y="4796897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>
                <a:spLocks noChangeAspect="1"/>
              </p:cNvSpPr>
              <p:nvPr/>
            </p:nvSpPr>
            <p:spPr>
              <a:xfrm rot="10602060">
                <a:off x="1027689" y="3843696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/>
            </p:nvSpPr>
            <p:spPr>
              <a:xfrm rot="10602060">
                <a:off x="652584" y="4317152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/>
            </p:nvSpPr>
            <p:spPr>
              <a:xfrm rot="10602060">
                <a:off x="-242376" y="4348619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/>
            </p:nvSpPr>
            <p:spPr>
              <a:xfrm rot="10602060">
                <a:off x="-749033" y="4035785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/>
            </p:nvSpPr>
            <p:spPr>
              <a:xfrm rot="10602060">
                <a:off x="-985057" y="4279333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/>
            </p:nvSpPr>
            <p:spPr>
              <a:xfrm rot="10602060">
                <a:off x="12532327" y="3808781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/>
            </p:nvSpPr>
            <p:spPr>
              <a:xfrm rot="10602060">
                <a:off x="12777142" y="2537658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/>
            </p:nvSpPr>
            <p:spPr>
              <a:xfrm rot="10602060">
                <a:off x="12269465" y="1708475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/>
            </p:nvSpPr>
            <p:spPr>
              <a:xfrm rot="10602060">
                <a:off x="12150430" y="2435817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/>
            </p:nvSpPr>
            <p:spPr>
              <a:xfrm rot="10602060">
                <a:off x="11368981" y="2089578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/>
            </p:nvSpPr>
            <p:spPr>
              <a:xfrm rot="10602060">
                <a:off x="10164519" y="1804511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/>
            </p:nvSpPr>
            <p:spPr>
              <a:xfrm rot="10602060">
                <a:off x="9248218" y="2263561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/>
            </p:nvSpPr>
            <p:spPr>
              <a:xfrm rot="10602060">
                <a:off x="8425482" y="2351222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/>
            </p:nvSpPr>
            <p:spPr>
              <a:xfrm rot="10602060">
                <a:off x="8068934" y="3013695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/>
            </p:nvSpPr>
            <p:spPr>
              <a:xfrm rot="10602060">
                <a:off x="7827157" y="2276490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/>
            </p:nvSpPr>
            <p:spPr>
              <a:xfrm rot="10602060">
                <a:off x="7445593" y="3053459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>
                <a:spLocks noChangeAspect="1"/>
              </p:cNvSpPr>
              <p:nvPr/>
            </p:nvSpPr>
            <p:spPr>
              <a:xfrm rot="10602060">
                <a:off x="7238331" y="2433069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>
                <a:spLocks noChangeAspect="1"/>
              </p:cNvSpPr>
              <p:nvPr/>
            </p:nvSpPr>
            <p:spPr>
              <a:xfrm rot="10602060">
                <a:off x="7070745" y="2800093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>
                <a:spLocks noChangeAspect="1"/>
              </p:cNvSpPr>
              <p:nvPr/>
            </p:nvSpPr>
            <p:spPr>
              <a:xfrm rot="10602060">
                <a:off x="5810156" y="1438269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/>
            </p:nvSpPr>
            <p:spPr>
              <a:xfrm rot="10602060">
                <a:off x="4926883" y="2556687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/>
            </p:nvSpPr>
            <p:spPr>
              <a:xfrm rot="10602060">
                <a:off x="4684333" y="3335221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/>
            </p:nvSpPr>
            <p:spPr>
              <a:xfrm rot="10602060">
                <a:off x="3988283" y="2588945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/>
            </p:nvSpPr>
            <p:spPr>
              <a:xfrm rot="10602060">
                <a:off x="3878965" y="2926361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/>
            </p:nvSpPr>
            <p:spPr>
              <a:xfrm rot="10602060">
                <a:off x="3504121" y="3603801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/>
            </p:nvSpPr>
            <p:spPr>
              <a:xfrm rot="10602060">
                <a:off x="3215602" y="3026416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/>
            </p:nvSpPr>
            <p:spPr>
              <a:xfrm rot="10602060">
                <a:off x="2541753" y="2505733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/>
            </p:nvSpPr>
            <p:spPr>
              <a:xfrm rot="10602060">
                <a:off x="2232149" y="2320464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/>
            </p:nvSpPr>
            <p:spPr>
              <a:xfrm rot="10602060">
                <a:off x="1200790" y="2508681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>
                <a:spLocks noChangeAspect="1"/>
              </p:cNvSpPr>
              <p:nvPr/>
            </p:nvSpPr>
            <p:spPr>
              <a:xfrm rot="10602060">
                <a:off x="476343" y="3154609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/>
            </p:nvSpPr>
            <p:spPr>
              <a:xfrm rot="10602060">
                <a:off x="270210" y="2769840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/>
            </p:nvSpPr>
            <p:spPr>
              <a:xfrm rot="10602060">
                <a:off x="163244" y="3457211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/>
            </p:nvSpPr>
            <p:spPr>
              <a:xfrm rot="10602060">
                <a:off x="-538496" y="3250457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 rot="11065658">
              <a:off x="3829626" y="-784497"/>
              <a:ext cx="4524964" cy="1279948"/>
              <a:chOff x="1452099" y="1934495"/>
              <a:chExt cx="9569578" cy="2706887"/>
            </a:xfrm>
          </p:grpSpPr>
          <p:sp>
            <p:nvSpPr>
              <p:cNvPr id="114" name="任意多边形 113"/>
              <p:cNvSpPr/>
              <p:nvPr/>
            </p:nvSpPr>
            <p:spPr>
              <a:xfrm rot="10602060">
                <a:off x="1452099" y="1960691"/>
                <a:ext cx="9536584" cy="2647083"/>
              </a:xfrm>
              <a:custGeom>
                <a:avLst/>
                <a:gdLst>
                  <a:gd name="connsiteX0" fmla="*/ 0 w 12153900"/>
                  <a:gd name="connsiteY0" fmla="*/ 1536700 h 3530600"/>
                  <a:gd name="connsiteX1" fmla="*/ 76200 w 12153900"/>
                  <a:gd name="connsiteY1" fmla="*/ 1943100 h 3530600"/>
                  <a:gd name="connsiteX2" fmla="*/ 139700 w 12153900"/>
                  <a:gd name="connsiteY2" fmla="*/ 1485900 h 3530600"/>
                  <a:gd name="connsiteX3" fmla="*/ 317500 w 12153900"/>
                  <a:gd name="connsiteY3" fmla="*/ 3530600 h 3530600"/>
                  <a:gd name="connsiteX4" fmla="*/ 495300 w 12153900"/>
                  <a:gd name="connsiteY4" fmla="*/ 1676400 h 3530600"/>
                  <a:gd name="connsiteX5" fmla="*/ 584200 w 12153900"/>
                  <a:gd name="connsiteY5" fmla="*/ 2324100 h 3530600"/>
                  <a:gd name="connsiteX6" fmla="*/ 736600 w 12153900"/>
                  <a:gd name="connsiteY6" fmla="*/ 952500 h 3530600"/>
                  <a:gd name="connsiteX7" fmla="*/ 914400 w 12153900"/>
                  <a:gd name="connsiteY7" fmla="*/ 2692400 h 3530600"/>
                  <a:gd name="connsiteX8" fmla="*/ 1041400 w 12153900"/>
                  <a:gd name="connsiteY8" fmla="*/ 1435100 h 3530600"/>
                  <a:gd name="connsiteX9" fmla="*/ 1130300 w 12153900"/>
                  <a:gd name="connsiteY9" fmla="*/ 1612900 h 3530600"/>
                  <a:gd name="connsiteX10" fmla="*/ 1193800 w 12153900"/>
                  <a:gd name="connsiteY10" fmla="*/ 2286000 h 3530600"/>
                  <a:gd name="connsiteX11" fmla="*/ 1282700 w 12153900"/>
                  <a:gd name="connsiteY11" fmla="*/ 2133600 h 3530600"/>
                  <a:gd name="connsiteX12" fmla="*/ 1308100 w 12153900"/>
                  <a:gd name="connsiteY12" fmla="*/ 1968500 h 3530600"/>
                  <a:gd name="connsiteX13" fmla="*/ 1473200 w 12153900"/>
                  <a:gd name="connsiteY13" fmla="*/ 3009900 h 3530600"/>
                  <a:gd name="connsiteX14" fmla="*/ 1574800 w 12153900"/>
                  <a:gd name="connsiteY14" fmla="*/ 2400300 h 3530600"/>
                  <a:gd name="connsiteX15" fmla="*/ 1714500 w 12153900"/>
                  <a:gd name="connsiteY15" fmla="*/ 3124200 h 3530600"/>
                  <a:gd name="connsiteX16" fmla="*/ 1917700 w 12153900"/>
                  <a:gd name="connsiteY16" fmla="*/ 1778000 h 3530600"/>
                  <a:gd name="connsiteX17" fmla="*/ 2044700 w 12153900"/>
                  <a:gd name="connsiteY17" fmla="*/ 2298700 h 3530600"/>
                  <a:gd name="connsiteX18" fmla="*/ 2146300 w 12153900"/>
                  <a:gd name="connsiteY18" fmla="*/ 2374900 h 3530600"/>
                  <a:gd name="connsiteX19" fmla="*/ 2286000 w 12153900"/>
                  <a:gd name="connsiteY19" fmla="*/ 1193800 h 3530600"/>
                  <a:gd name="connsiteX20" fmla="*/ 2349500 w 12153900"/>
                  <a:gd name="connsiteY20" fmla="*/ 723900 h 3530600"/>
                  <a:gd name="connsiteX21" fmla="*/ 2514600 w 12153900"/>
                  <a:gd name="connsiteY21" fmla="*/ 1409700 h 3530600"/>
                  <a:gd name="connsiteX22" fmla="*/ 2578100 w 12153900"/>
                  <a:gd name="connsiteY22" fmla="*/ 1955800 h 3530600"/>
                  <a:gd name="connsiteX23" fmla="*/ 2755900 w 12153900"/>
                  <a:gd name="connsiteY23" fmla="*/ 3022600 h 3530600"/>
                  <a:gd name="connsiteX24" fmla="*/ 2882900 w 12153900"/>
                  <a:gd name="connsiteY24" fmla="*/ 1778000 h 3530600"/>
                  <a:gd name="connsiteX25" fmla="*/ 3124200 w 12153900"/>
                  <a:gd name="connsiteY25" fmla="*/ 1397000 h 3530600"/>
                  <a:gd name="connsiteX26" fmla="*/ 3187700 w 12153900"/>
                  <a:gd name="connsiteY26" fmla="*/ 1866900 h 3530600"/>
                  <a:gd name="connsiteX27" fmla="*/ 3327400 w 12153900"/>
                  <a:gd name="connsiteY27" fmla="*/ 2692400 h 3530600"/>
                  <a:gd name="connsiteX28" fmla="*/ 3441700 w 12153900"/>
                  <a:gd name="connsiteY28" fmla="*/ 2273300 h 3530600"/>
                  <a:gd name="connsiteX29" fmla="*/ 3708400 w 12153900"/>
                  <a:gd name="connsiteY29" fmla="*/ 1130300 h 3530600"/>
                  <a:gd name="connsiteX30" fmla="*/ 3848100 w 12153900"/>
                  <a:gd name="connsiteY30" fmla="*/ 2578100 h 3530600"/>
                  <a:gd name="connsiteX31" fmla="*/ 4025900 w 12153900"/>
                  <a:gd name="connsiteY31" fmla="*/ 2222500 h 3530600"/>
                  <a:gd name="connsiteX32" fmla="*/ 4140200 w 12153900"/>
                  <a:gd name="connsiteY32" fmla="*/ 2743200 h 3530600"/>
                  <a:gd name="connsiteX33" fmla="*/ 4229100 w 12153900"/>
                  <a:gd name="connsiteY33" fmla="*/ 2463800 h 3530600"/>
                  <a:gd name="connsiteX34" fmla="*/ 4305300 w 12153900"/>
                  <a:gd name="connsiteY34" fmla="*/ 2451100 h 3530600"/>
                  <a:gd name="connsiteX35" fmla="*/ 4381500 w 12153900"/>
                  <a:gd name="connsiteY35" fmla="*/ 2705100 h 3530600"/>
                  <a:gd name="connsiteX36" fmla="*/ 4533900 w 12153900"/>
                  <a:gd name="connsiteY36" fmla="*/ 2070100 h 3530600"/>
                  <a:gd name="connsiteX37" fmla="*/ 4711700 w 12153900"/>
                  <a:gd name="connsiteY37" fmla="*/ 2616200 h 3530600"/>
                  <a:gd name="connsiteX38" fmla="*/ 4775200 w 12153900"/>
                  <a:gd name="connsiteY38" fmla="*/ 2413000 h 3530600"/>
                  <a:gd name="connsiteX39" fmla="*/ 4914900 w 12153900"/>
                  <a:gd name="connsiteY39" fmla="*/ 355600 h 3530600"/>
                  <a:gd name="connsiteX40" fmla="*/ 4978400 w 12153900"/>
                  <a:gd name="connsiteY40" fmla="*/ 165100 h 3530600"/>
                  <a:gd name="connsiteX41" fmla="*/ 5105400 w 12153900"/>
                  <a:gd name="connsiteY41" fmla="*/ 457200 h 3530600"/>
                  <a:gd name="connsiteX42" fmla="*/ 5257800 w 12153900"/>
                  <a:gd name="connsiteY42" fmla="*/ 1828800 h 3530600"/>
                  <a:gd name="connsiteX43" fmla="*/ 5372100 w 12153900"/>
                  <a:gd name="connsiteY43" fmla="*/ 3505200 h 3530600"/>
                  <a:gd name="connsiteX44" fmla="*/ 5638800 w 12153900"/>
                  <a:gd name="connsiteY44" fmla="*/ 1536700 h 3530600"/>
                  <a:gd name="connsiteX45" fmla="*/ 5727700 w 12153900"/>
                  <a:gd name="connsiteY45" fmla="*/ 1562100 h 3530600"/>
                  <a:gd name="connsiteX46" fmla="*/ 5765800 w 12153900"/>
                  <a:gd name="connsiteY46" fmla="*/ 1117600 h 3530600"/>
                  <a:gd name="connsiteX47" fmla="*/ 5918200 w 12153900"/>
                  <a:gd name="connsiteY47" fmla="*/ 2641600 h 3530600"/>
                  <a:gd name="connsiteX48" fmla="*/ 6007100 w 12153900"/>
                  <a:gd name="connsiteY48" fmla="*/ 2387600 h 3530600"/>
                  <a:gd name="connsiteX49" fmla="*/ 6108700 w 12153900"/>
                  <a:gd name="connsiteY49" fmla="*/ 2222500 h 3530600"/>
                  <a:gd name="connsiteX50" fmla="*/ 6197600 w 12153900"/>
                  <a:gd name="connsiteY50" fmla="*/ 2286000 h 3530600"/>
                  <a:gd name="connsiteX51" fmla="*/ 6350000 w 12153900"/>
                  <a:gd name="connsiteY51" fmla="*/ 1600200 h 3530600"/>
                  <a:gd name="connsiteX52" fmla="*/ 6527800 w 12153900"/>
                  <a:gd name="connsiteY52" fmla="*/ 2667000 h 3530600"/>
                  <a:gd name="connsiteX53" fmla="*/ 6604000 w 12153900"/>
                  <a:gd name="connsiteY53" fmla="*/ 2400300 h 3530600"/>
                  <a:gd name="connsiteX54" fmla="*/ 6705600 w 12153900"/>
                  <a:gd name="connsiteY54" fmla="*/ 2514600 h 3530600"/>
                  <a:gd name="connsiteX55" fmla="*/ 6858000 w 12153900"/>
                  <a:gd name="connsiteY55" fmla="*/ 1841500 h 3530600"/>
                  <a:gd name="connsiteX56" fmla="*/ 7010400 w 12153900"/>
                  <a:gd name="connsiteY56" fmla="*/ 2336800 h 3530600"/>
                  <a:gd name="connsiteX57" fmla="*/ 7073900 w 12153900"/>
                  <a:gd name="connsiteY57" fmla="*/ 2120900 h 3530600"/>
                  <a:gd name="connsiteX58" fmla="*/ 7150100 w 12153900"/>
                  <a:gd name="connsiteY58" fmla="*/ 2108200 h 3530600"/>
                  <a:gd name="connsiteX59" fmla="*/ 7264400 w 12153900"/>
                  <a:gd name="connsiteY59" fmla="*/ 2794000 h 3530600"/>
                  <a:gd name="connsiteX60" fmla="*/ 7404100 w 12153900"/>
                  <a:gd name="connsiteY60" fmla="*/ 2806700 h 3530600"/>
                  <a:gd name="connsiteX61" fmla="*/ 7442200 w 12153900"/>
                  <a:gd name="connsiteY61" fmla="*/ 2705100 h 3530600"/>
                  <a:gd name="connsiteX62" fmla="*/ 7480300 w 12153900"/>
                  <a:gd name="connsiteY62" fmla="*/ 2857500 h 3530600"/>
                  <a:gd name="connsiteX63" fmla="*/ 7581900 w 12153900"/>
                  <a:gd name="connsiteY63" fmla="*/ 2971800 h 3530600"/>
                  <a:gd name="connsiteX64" fmla="*/ 7785100 w 12153900"/>
                  <a:gd name="connsiteY64" fmla="*/ 444500 h 3530600"/>
                  <a:gd name="connsiteX65" fmla="*/ 7886700 w 12153900"/>
                  <a:gd name="connsiteY65" fmla="*/ 495300 h 3530600"/>
                  <a:gd name="connsiteX66" fmla="*/ 7975600 w 12153900"/>
                  <a:gd name="connsiteY66" fmla="*/ 1117600 h 3530600"/>
                  <a:gd name="connsiteX67" fmla="*/ 8216900 w 12153900"/>
                  <a:gd name="connsiteY67" fmla="*/ 2857500 h 3530600"/>
                  <a:gd name="connsiteX68" fmla="*/ 8369300 w 12153900"/>
                  <a:gd name="connsiteY68" fmla="*/ 1778000 h 3530600"/>
                  <a:gd name="connsiteX69" fmla="*/ 8458200 w 12153900"/>
                  <a:gd name="connsiteY69" fmla="*/ 2247900 h 3530600"/>
                  <a:gd name="connsiteX70" fmla="*/ 8559800 w 12153900"/>
                  <a:gd name="connsiteY70" fmla="*/ 1854200 h 3530600"/>
                  <a:gd name="connsiteX71" fmla="*/ 8610600 w 12153900"/>
                  <a:gd name="connsiteY71" fmla="*/ 1422400 h 3530600"/>
                  <a:gd name="connsiteX72" fmla="*/ 8674100 w 12153900"/>
                  <a:gd name="connsiteY72" fmla="*/ 2362200 h 3530600"/>
                  <a:gd name="connsiteX73" fmla="*/ 8788400 w 12153900"/>
                  <a:gd name="connsiteY73" fmla="*/ 2692400 h 3530600"/>
                  <a:gd name="connsiteX74" fmla="*/ 8877300 w 12153900"/>
                  <a:gd name="connsiteY74" fmla="*/ 2133600 h 3530600"/>
                  <a:gd name="connsiteX75" fmla="*/ 9004300 w 12153900"/>
                  <a:gd name="connsiteY75" fmla="*/ 2311400 h 3530600"/>
                  <a:gd name="connsiteX76" fmla="*/ 9156700 w 12153900"/>
                  <a:gd name="connsiteY76" fmla="*/ 1422400 h 3530600"/>
                  <a:gd name="connsiteX77" fmla="*/ 9296400 w 12153900"/>
                  <a:gd name="connsiteY77" fmla="*/ 2336800 h 3530600"/>
                  <a:gd name="connsiteX78" fmla="*/ 9347200 w 12153900"/>
                  <a:gd name="connsiteY78" fmla="*/ 2209800 h 3530600"/>
                  <a:gd name="connsiteX79" fmla="*/ 9385300 w 12153900"/>
                  <a:gd name="connsiteY79" fmla="*/ 2336800 h 3530600"/>
                  <a:gd name="connsiteX80" fmla="*/ 9423400 w 12153900"/>
                  <a:gd name="connsiteY80" fmla="*/ 2197100 h 3530600"/>
                  <a:gd name="connsiteX81" fmla="*/ 9575800 w 12153900"/>
                  <a:gd name="connsiteY81" fmla="*/ 2730500 h 3530600"/>
                  <a:gd name="connsiteX82" fmla="*/ 9626600 w 12153900"/>
                  <a:gd name="connsiteY82" fmla="*/ 2565400 h 3530600"/>
                  <a:gd name="connsiteX83" fmla="*/ 9740900 w 12153900"/>
                  <a:gd name="connsiteY83" fmla="*/ 2324100 h 3530600"/>
                  <a:gd name="connsiteX84" fmla="*/ 9791700 w 12153900"/>
                  <a:gd name="connsiteY84" fmla="*/ 2527300 h 3530600"/>
                  <a:gd name="connsiteX85" fmla="*/ 9880600 w 12153900"/>
                  <a:gd name="connsiteY85" fmla="*/ 2349500 h 3530600"/>
                  <a:gd name="connsiteX86" fmla="*/ 9982200 w 12153900"/>
                  <a:gd name="connsiteY86" fmla="*/ 2082800 h 3530600"/>
                  <a:gd name="connsiteX87" fmla="*/ 10147300 w 12153900"/>
                  <a:gd name="connsiteY87" fmla="*/ 2349500 h 3530600"/>
                  <a:gd name="connsiteX88" fmla="*/ 10299700 w 12153900"/>
                  <a:gd name="connsiteY88" fmla="*/ 2501900 h 3530600"/>
                  <a:gd name="connsiteX89" fmla="*/ 10528300 w 12153900"/>
                  <a:gd name="connsiteY89" fmla="*/ 2768600 h 3530600"/>
                  <a:gd name="connsiteX90" fmla="*/ 10744200 w 12153900"/>
                  <a:gd name="connsiteY90" fmla="*/ 977900 h 3530600"/>
                  <a:gd name="connsiteX91" fmla="*/ 10782300 w 12153900"/>
                  <a:gd name="connsiteY91" fmla="*/ 0 h 3530600"/>
                  <a:gd name="connsiteX92" fmla="*/ 10845800 w 12153900"/>
                  <a:gd name="connsiteY92" fmla="*/ 406400 h 3530600"/>
                  <a:gd name="connsiteX93" fmla="*/ 10896600 w 12153900"/>
                  <a:gd name="connsiteY93" fmla="*/ 12700 h 3530600"/>
                  <a:gd name="connsiteX94" fmla="*/ 10998200 w 12153900"/>
                  <a:gd name="connsiteY94" fmla="*/ 787400 h 3530600"/>
                  <a:gd name="connsiteX95" fmla="*/ 11201400 w 12153900"/>
                  <a:gd name="connsiteY95" fmla="*/ 3124200 h 3530600"/>
                  <a:gd name="connsiteX96" fmla="*/ 11328400 w 12153900"/>
                  <a:gd name="connsiteY96" fmla="*/ 2171700 h 3530600"/>
                  <a:gd name="connsiteX97" fmla="*/ 11442700 w 12153900"/>
                  <a:gd name="connsiteY97" fmla="*/ 1968500 h 3530600"/>
                  <a:gd name="connsiteX98" fmla="*/ 11493500 w 12153900"/>
                  <a:gd name="connsiteY98" fmla="*/ 2019300 h 3530600"/>
                  <a:gd name="connsiteX99" fmla="*/ 11531600 w 12153900"/>
                  <a:gd name="connsiteY99" fmla="*/ 1308100 h 3530600"/>
                  <a:gd name="connsiteX100" fmla="*/ 11633200 w 12153900"/>
                  <a:gd name="connsiteY100" fmla="*/ 1447800 h 3530600"/>
                  <a:gd name="connsiteX101" fmla="*/ 11760200 w 12153900"/>
                  <a:gd name="connsiteY101" fmla="*/ 2717800 h 3530600"/>
                  <a:gd name="connsiteX102" fmla="*/ 11874500 w 12153900"/>
                  <a:gd name="connsiteY102" fmla="*/ 2438400 h 3530600"/>
                  <a:gd name="connsiteX103" fmla="*/ 11938000 w 12153900"/>
                  <a:gd name="connsiteY103" fmla="*/ 2781300 h 3530600"/>
                  <a:gd name="connsiteX104" fmla="*/ 12153900 w 12153900"/>
                  <a:gd name="connsiteY104" fmla="*/ 1778000 h 3530600"/>
                  <a:gd name="connsiteX0" fmla="*/ 0 w 12153900"/>
                  <a:gd name="connsiteY0" fmla="*/ 1536700 h 3530600"/>
                  <a:gd name="connsiteX1" fmla="*/ 76200 w 12153900"/>
                  <a:gd name="connsiteY1" fmla="*/ 1943100 h 3530600"/>
                  <a:gd name="connsiteX2" fmla="*/ 139700 w 12153900"/>
                  <a:gd name="connsiteY2" fmla="*/ 1485900 h 3530600"/>
                  <a:gd name="connsiteX3" fmla="*/ 317500 w 12153900"/>
                  <a:gd name="connsiteY3" fmla="*/ 3530600 h 3530600"/>
                  <a:gd name="connsiteX4" fmla="*/ 495300 w 12153900"/>
                  <a:gd name="connsiteY4" fmla="*/ 1676400 h 3530600"/>
                  <a:gd name="connsiteX5" fmla="*/ 584200 w 12153900"/>
                  <a:gd name="connsiteY5" fmla="*/ 2324100 h 3530600"/>
                  <a:gd name="connsiteX6" fmla="*/ 736600 w 12153900"/>
                  <a:gd name="connsiteY6" fmla="*/ 952500 h 3530600"/>
                  <a:gd name="connsiteX7" fmla="*/ 914400 w 12153900"/>
                  <a:gd name="connsiteY7" fmla="*/ 2692400 h 3530600"/>
                  <a:gd name="connsiteX8" fmla="*/ 1041400 w 12153900"/>
                  <a:gd name="connsiteY8" fmla="*/ 1435100 h 3530600"/>
                  <a:gd name="connsiteX9" fmla="*/ 1130300 w 12153900"/>
                  <a:gd name="connsiteY9" fmla="*/ 1612900 h 3530600"/>
                  <a:gd name="connsiteX10" fmla="*/ 1193800 w 12153900"/>
                  <a:gd name="connsiteY10" fmla="*/ 2286000 h 3530600"/>
                  <a:gd name="connsiteX11" fmla="*/ 1282700 w 12153900"/>
                  <a:gd name="connsiteY11" fmla="*/ 2133600 h 3530600"/>
                  <a:gd name="connsiteX12" fmla="*/ 1308100 w 12153900"/>
                  <a:gd name="connsiteY12" fmla="*/ 1968500 h 3530600"/>
                  <a:gd name="connsiteX13" fmla="*/ 1473200 w 12153900"/>
                  <a:gd name="connsiteY13" fmla="*/ 3009900 h 3530600"/>
                  <a:gd name="connsiteX14" fmla="*/ 1574800 w 12153900"/>
                  <a:gd name="connsiteY14" fmla="*/ 2400300 h 3530600"/>
                  <a:gd name="connsiteX15" fmla="*/ 1714500 w 12153900"/>
                  <a:gd name="connsiteY15" fmla="*/ 3124200 h 3530600"/>
                  <a:gd name="connsiteX16" fmla="*/ 1917700 w 12153900"/>
                  <a:gd name="connsiteY16" fmla="*/ 1778000 h 3530600"/>
                  <a:gd name="connsiteX17" fmla="*/ 2044700 w 12153900"/>
                  <a:gd name="connsiteY17" fmla="*/ 2298700 h 3530600"/>
                  <a:gd name="connsiteX18" fmla="*/ 2146300 w 12153900"/>
                  <a:gd name="connsiteY18" fmla="*/ 2374900 h 3530600"/>
                  <a:gd name="connsiteX19" fmla="*/ 2286000 w 12153900"/>
                  <a:gd name="connsiteY19" fmla="*/ 1193800 h 3530600"/>
                  <a:gd name="connsiteX20" fmla="*/ 2349500 w 12153900"/>
                  <a:gd name="connsiteY20" fmla="*/ 723900 h 3530600"/>
                  <a:gd name="connsiteX21" fmla="*/ 2514600 w 12153900"/>
                  <a:gd name="connsiteY21" fmla="*/ 1409700 h 3530600"/>
                  <a:gd name="connsiteX22" fmla="*/ 2578100 w 12153900"/>
                  <a:gd name="connsiteY22" fmla="*/ 1955800 h 3530600"/>
                  <a:gd name="connsiteX23" fmla="*/ 2755900 w 12153900"/>
                  <a:gd name="connsiteY23" fmla="*/ 3022600 h 3530600"/>
                  <a:gd name="connsiteX24" fmla="*/ 2882900 w 12153900"/>
                  <a:gd name="connsiteY24" fmla="*/ 1778000 h 3530600"/>
                  <a:gd name="connsiteX25" fmla="*/ 3124200 w 12153900"/>
                  <a:gd name="connsiteY25" fmla="*/ 1397000 h 3530600"/>
                  <a:gd name="connsiteX26" fmla="*/ 3187700 w 12153900"/>
                  <a:gd name="connsiteY26" fmla="*/ 1866900 h 3530600"/>
                  <a:gd name="connsiteX27" fmla="*/ 3327400 w 12153900"/>
                  <a:gd name="connsiteY27" fmla="*/ 2692400 h 3530600"/>
                  <a:gd name="connsiteX28" fmla="*/ 3441700 w 12153900"/>
                  <a:gd name="connsiteY28" fmla="*/ 2273300 h 3530600"/>
                  <a:gd name="connsiteX29" fmla="*/ 3708400 w 12153900"/>
                  <a:gd name="connsiteY29" fmla="*/ 1130300 h 3530600"/>
                  <a:gd name="connsiteX30" fmla="*/ 3848100 w 12153900"/>
                  <a:gd name="connsiteY30" fmla="*/ 2578100 h 3530600"/>
                  <a:gd name="connsiteX31" fmla="*/ 4025900 w 12153900"/>
                  <a:gd name="connsiteY31" fmla="*/ 2222500 h 3530600"/>
                  <a:gd name="connsiteX32" fmla="*/ 4140200 w 12153900"/>
                  <a:gd name="connsiteY32" fmla="*/ 2743200 h 3530600"/>
                  <a:gd name="connsiteX33" fmla="*/ 4229100 w 12153900"/>
                  <a:gd name="connsiteY33" fmla="*/ 2463800 h 3530600"/>
                  <a:gd name="connsiteX34" fmla="*/ 4305300 w 12153900"/>
                  <a:gd name="connsiteY34" fmla="*/ 2451100 h 3530600"/>
                  <a:gd name="connsiteX35" fmla="*/ 4381500 w 12153900"/>
                  <a:gd name="connsiteY35" fmla="*/ 2705100 h 3530600"/>
                  <a:gd name="connsiteX36" fmla="*/ 4533900 w 12153900"/>
                  <a:gd name="connsiteY36" fmla="*/ 2070100 h 3530600"/>
                  <a:gd name="connsiteX37" fmla="*/ 4711700 w 12153900"/>
                  <a:gd name="connsiteY37" fmla="*/ 2616200 h 3530600"/>
                  <a:gd name="connsiteX38" fmla="*/ 4775200 w 12153900"/>
                  <a:gd name="connsiteY38" fmla="*/ 2413000 h 3530600"/>
                  <a:gd name="connsiteX39" fmla="*/ 4914900 w 12153900"/>
                  <a:gd name="connsiteY39" fmla="*/ 355600 h 3530600"/>
                  <a:gd name="connsiteX40" fmla="*/ 4978400 w 12153900"/>
                  <a:gd name="connsiteY40" fmla="*/ 165100 h 3530600"/>
                  <a:gd name="connsiteX41" fmla="*/ 5105400 w 12153900"/>
                  <a:gd name="connsiteY41" fmla="*/ 457200 h 3530600"/>
                  <a:gd name="connsiteX42" fmla="*/ 5257800 w 12153900"/>
                  <a:gd name="connsiteY42" fmla="*/ 1828800 h 3530600"/>
                  <a:gd name="connsiteX43" fmla="*/ 5372100 w 12153900"/>
                  <a:gd name="connsiteY43" fmla="*/ 3505200 h 3530600"/>
                  <a:gd name="connsiteX44" fmla="*/ 5638800 w 12153900"/>
                  <a:gd name="connsiteY44" fmla="*/ 1536700 h 3530600"/>
                  <a:gd name="connsiteX45" fmla="*/ 5727700 w 12153900"/>
                  <a:gd name="connsiteY45" fmla="*/ 1562100 h 3530600"/>
                  <a:gd name="connsiteX46" fmla="*/ 5765800 w 12153900"/>
                  <a:gd name="connsiteY46" fmla="*/ 1117600 h 3530600"/>
                  <a:gd name="connsiteX47" fmla="*/ 5918200 w 12153900"/>
                  <a:gd name="connsiteY47" fmla="*/ 2641600 h 3530600"/>
                  <a:gd name="connsiteX48" fmla="*/ 6007100 w 12153900"/>
                  <a:gd name="connsiteY48" fmla="*/ 2387600 h 3530600"/>
                  <a:gd name="connsiteX49" fmla="*/ 6108700 w 12153900"/>
                  <a:gd name="connsiteY49" fmla="*/ 2222500 h 3530600"/>
                  <a:gd name="connsiteX50" fmla="*/ 6197600 w 12153900"/>
                  <a:gd name="connsiteY50" fmla="*/ 2286000 h 3530600"/>
                  <a:gd name="connsiteX51" fmla="*/ 6350000 w 12153900"/>
                  <a:gd name="connsiteY51" fmla="*/ 1600200 h 3530600"/>
                  <a:gd name="connsiteX52" fmla="*/ 6527800 w 12153900"/>
                  <a:gd name="connsiteY52" fmla="*/ 2667000 h 3530600"/>
                  <a:gd name="connsiteX53" fmla="*/ 6604000 w 12153900"/>
                  <a:gd name="connsiteY53" fmla="*/ 2400300 h 3530600"/>
                  <a:gd name="connsiteX54" fmla="*/ 6705600 w 12153900"/>
                  <a:gd name="connsiteY54" fmla="*/ 2514600 h 3530600"/>
                  <a:gd name="connsiteX55" fmla="*/ 6858000 w 12153900"/>
                  <a:gd name="connsiteY55" fmla="*/ 1841500 h 3530600"/>
                  <a:gd name="connsiteX56" fmla="*/ 7010400 w 12153900"/>
                  <a:gd name="connsiteY56" fmla="*/ 2336800 h 3530600"/>
                  <a:gd name="connsiteX57" fmla="*/ 7073900 w 12153900"/>
                  <a:gd name="connsiteY57" fmla="*/ 2120900 h 3530600"/>
                  <a:gd name="connsiteX58" fmla="*/ 7150100 w 12153900"/>
                  <a:gd name="connsiteY58" fmla="*/ 2108200 h 3530600"/>
                  <a:gd name="connsiteX59" fmla="*/ 7264400 w 12153900"/>
                  <a:gd name="connsiteY59" fmla="*/ 2794000 h 3530600"/>
                  <a:gd name="connsiteX60" fmla="*/ 7404100 w 12153900"/>
                  <a:gd name="connsiteY60" fmla="*/ 2806700 h 3530600"/>
                  <a:gd name="connsiteX61" fmla="*/ 7442200 w 12153900"/>
                  <a:gd name="connsiteY61" fmla="*/ 2705100 h 3530600"/>
                  <a:gd name="connsiteX62" fmla="*/ 7480300 w 12153900"/>
                  <a:gd name="connsiteY62" fmla="*/ 2857500 h 3530600"/>
                  <a:gd name="connsiteX63" fmla="*/ 7581900 w 12153900"/>
                  <a:gd name="connsiteY63" fmla="*/ 2971800 h 3530600"/>
                  <a:gd name="connsiteX64" fmla="*/ 7785100 w 12153900"/>
                  <a:gd name="connsiteY64" fmla="*/ 444500 h 3530600"/>
                  <a:gd name="connsiteX65" fmla="*/ 7886700 w 12153900"/>
                  <a:gd name="connsiteY65" fmla="*/ 495300 h 3530600"/>
                  <a:gd name="connsiteX66" fmla="*/ 7975600 w 12153900"/>
                  <a:gd name="connsiteY66" fmla="*/ 1117600 h 3530600"/>
                  <a:gd name="connsiteX67" fmla="*/ 8216900 w 12153900"/>
                  <a:gd name="connsiteY67" fmla="*/ 2857500 h 3530600"/>
                  <a:gd name="connsiteX68" fmla="*/ 8369300 w 12153900"/>
                  <a:gd name="connsiteY68" fmla="*/ 1778000 h 3530600"/>
                  <a:gd name="connsiteX69" fmla="*/ 8458200 w 12153900"/>
                  <a:gd name="connsiteY69" fmla="*/ 2247900 h 3530600"/>
                  <a:gd name="connsiteX70" fmla="*/ 8559800 w 12153900"/>
                  <a:gd name="connsiteY70" fmla="*/ 1854200 h 3530600"/>
                  <a:gd name="connsiteX71" fmla="*/ 8610600 w 12153900"/>
                  <a:gd name="connsiteY71" fmla="*/ 1422400 h 3530600"/>
                  <a:gd name="connsiteX72" fmla="*/ 8674100 w 12153900"/>
                  <a:gd name="connsiteY72" fmla="*/ 2362200 h 3530600"/>
                  <a:gd name="connsiteX73" fmla="*/ 8788400 w 12153900"/>
                  <a:gd name="connsiteY73" fmla="*/ 2692400 h 3530600"/>
                  <a:gd name="connsiteX74" fmla="*/ 8877300 w 12153900"/>
                  <a:gd name="connsiteY74" fmla="*/ 2133600 h 3530600"/>
                  <a:gd name="connsiteX75" fmla="*/ 9004300 w 12153900"/>
                  <a:gd name="connsiteY75" fmla="*/ 2311400 h 3530600"/>
                  <a:gd name="connsiteX76" fmla="*/ 9156700 w 12153900"/>
                  <a:gd name="connsiteY76" fmla="*/ 1422400 h 3530600"/>
                  <a:gd name="connsiteX77" fmla="*/ 9296400 w 12153900"/>
                  <a:gd name="connsiteY77" fmla="*/ 2336800 h 3530600"/>
                  <a:gd name="connsiteX78" fmla="*/ 9347200 w 12153900"/>
                  <a:gd name="connsiteY78" fmla="*/ 2209800 h 3530600"/>
                  <a:gd name="connsiteX79" fmla="*/ 9385300 w 12153900"/>
                  <a:gd name="connsiteY79" fmla="*/ 2336800 h 3530600"/>
                  <a:gd name="connsiteX80" fmla="*/ 9423400 w 12153900"/>
                  <a:gd name="connsiteY80" fmla="*/ 2197100 h 3530600"/>
                  <a:gd name="connsiteX81" fmla="*/ 9575800 w 12153900"/>
                  <a:gd name="connsiteY81" fmla="*/ 2730500 h 3530600"/>
                  <a:gd name="connsiteX82" fmla="*/ 9626600 w 12153900"/>
                  <a:gd name="connsiteY82" fmla="*/ 2565400 h 3530600"/>
                  <a:gd name="connsiteX83" fmla="*/ 9740900 w 12153900"/>
                  <a:gd name="connsiteY83" fmla="*/ 2324100 h 3530600"/>
                  <a:gd name="connsiteX84" fmla="*/ 9791700 w 12153900"/>
                  <a:gd name="connsiteY84" fmla="*/ 2527300 h 3530600"/>
                  <a:gd name="connsiteX85" fmla="*/ 9880600 w 12153900"/>
                  <a:gd name="connsiteY85" fmla="*/ 2349500 h 3530600"/>
                  <a:gd name="connsiteX86" fmla="*/ 9982200 w 12153900"/>
                  <a:gd name="connsiteY86" fmla="*/ 2082800 h 3530600"/>
                  <a:gd name="connsiteX87" fmla="*/ 10147300 w 12153900"/>
                  <a:gd name="connsiteY87" fmla="*/ 2349500 h 3530600"/>
                  <a:gd name="connsiteX88" fmla="*/ 10299700 w 12153900"/>
                  <a:gd name="connsiteY88" fmla="*/ 2501900 h 3530600"/>
                  <a:gd name="connsiteX89" fmla="*/ 10528300 w 12153900"/>
                  <a:gd name="connsiteY89" fmla="*/ 2768600 h 3530600"/>
                  <a:gd name="connsiteX90" fmla="*/ 10744200 w 12153900"/>
                  <a:gd name="connsiteY90" fmla="*/ 977900 h 3530600"/>
                  <a:gd name="connsiteX91" fmla="*/ 10782300 w 12153900"/>
                  <a:gd name="connsiteY91" fmla="*/ 0 h 3530600"/>
                  <a:gd name="connsiteX92" fmla="*/ 10896600 w 12153900"/>
                  <a:gd name="connsiteY92" fmla="*/ 12700 h 3530600"/>
                  <a:gd name="connsiteX93" fmla="*/ 10998200 w 12153900"/>
                  <a:gd name="connsiteY93" fmla="*/ 787400 h 3530600"/>
                  <a:gd name="connsiteX94" fmla="*/ 11201400 w 12153900"/>
                  <a:gd name="connsiteY94" fmla="*/ 3124200 h 3530600"/>
                  <a:gd name="connsiteX95" fmla="*/ 11328400 w 12153900"/>
                  <a:gd name="connsiteY95" fmla="*/ 2171700 h 3530600"/>
                  <a:gd name="connsiteX96" fmla="*/ 11442700 w 12153900"/>
                  <a:gd name="connsiteY96" fmla="*/ 1968500 h 3530600"/>
                  <a:gd name="connsiteX97" fmla="*/ 11493500 w 12153900"/>
                  <a:gd name="connsiteY97" fmla="*/ 2019300 h 3530600"/>
                  <a:gd name="connsiteX98" fmla="*/ 11531600 w 12153900"/>
                  <a:gd name="connsiteY98" fmla="*/ 1308100 h 3530600"/>
                  <a:gd name="connsiteX99" fmla="*/ 11633200 w 12153900"/>
                  <a:gd name="connsiteY99" fmla="*/ 1447800 h 3530600"/>
                  <a:gd name="connsiteX100" fmla="*/ 11760200 w 12153900"/>
                  <a:gd name="connsiteY100" fmla="*/ 2717800 h 3530600"/>
                  <a:gd name="connsiteX101" fmla="*/ 11874500 w 12153900"/>
                  <a:gd name="connsiteY101" fmla="*/ 2438400 h 3530600"/>
                  <a:gd name="connsiteX102" fmla="*/ 11938000 w 12153900"/>
                  <a:gd name="connsiteY102" fmla="*/ 2781300 h 3530600"/>
                  <a:gd name="connsiteX103" fmla="*/ 12153900 w 12153900"/>
                  <a:gd name="connsiteY103" fmla="*/ 1778000 h 3530600"/>
                  <a:gd name="connsiteX0" fmla="*/ 0 w 12153900"/>
                  <a:gd name="connsiteY0" fmla="*/ 1536700 h 3530600"/>
                  <a:gd name="connsiteX1" fmla="*/ 76200 w 12153900"/>
                  <a:gd name="connsiteY1" fmla="*/ 1943100 h 3530600"/>
                  <a:gd name="connsiteX2" fmla="*/ 139700 w 12153900"/>
                  <a:gd name="connsiteY2" fmla="*/ 1485900 h 3530600"/>
                  <a:gd name="connsiteX3" fmla="*/ 317500 w 12153900"/>
                  <a:gd name="connsiteY3" fmla="*/ 3530600 h 3530600"/>
                  <a:gd name="connsiteX4" fmla="*/ 495300 w 12153900"/>
                  <a:gd name="connsiteY4" fmla="*/ 1676400 h 3530600"/>
                  <a:gd name="connsiteX5" fmla="*/ 584200 w 12153900"/>
                  <a:gd name="connsiteY5" fmla="*/ 2324100 h 3530600"/>
                  <a:gd name="connsiteX6" fmla="*/ 736600 w 12153900"/>
                  <a:gd name="connsiteY6" fmla="*/ 952500 h 3530600"/>
                  <a:gd name="connsiteX7" fmla="*/ 914400 w 12153900"/>
                  <a:gd name="connsiteY7" fmla="*/ 2692400 h 3530600"/>
                  <a:gd name="connsiteX8" fmla="*/ 1041400 w 12153900"/>
                  <a:gd name="connsiteY8" fmla="*/ 1435100 h 3530600"/>
                  <a:gd name="connsiteX9" fmla="*/ 1130300 w 12153900"/>
                  <a:gd name="connsiteY9" fmla="*/ 1612900 h 3530600"/>
                  <a:gd name="connsiteX10" fmla="*/ 1193800 w 12153900"/>
                  <a:gd name="connsiteY10" fmla="*/ 2286000 h 3530600"/>
                  <a:gd name="connsiteX11" fmla="*/ 1282700 w 12153900"/>
                  <a:gd name="connsiteY11" fmla="*/ 2133600 h 3530600"/>
                  <a:gd name="connsiteX12" fmla="*/ 1308100 w 12153900"/>
                  <a:gd name="connsiteY12" fmla="*/ 1968500 h 3530600"/>
                  <a:gd name="connsiteX13" fmla="*/ 1473200 w 12153900"/>
                  <a:gd name="connsiteY13" fmla="*/ 3009900 h 3530600"/>
                  <a:gd name="connsiteX14" fmla="*/ 1574800 w 12153900"/>
                  <a:gd name="connsiteY14" fmla="*/ 2400300 h 3530600"/>
                  <a:gd name="connsiteX15" fmla="*/ 1714500 w 12153900"/>
                  <a:gd name="connsiteY15" fmla="*/ 3124200 h 3530600"/>
                  <a:gd name="connsiteX16" fmla="*/ 1917700 w 12153900"/>
                  <a:gd name="connsiteY16" fmla="*/ 1778000 h 3530600"/>
                  <a:gd name="connsiteX17" fmla="*/ 2044700 w 12153900"/>
                  <a:gd name="connsiteY17" fmla="*/ 2298700 h 3530600"/>
                  <a:gd name="connsiteX18" fmla="*/ 2146300 w 12153900"/>
                  <a:gd name="connsiteY18" fmla="*/ 2374900 h 3530600"/>
                  <a:gd name="connsiteX19" fmla="*/ 2286000 w 12153900"/>
                  <a:gd name="connsiteY19" fmla="*/ 1193800 h 3530600"/>
                  <a:gd name="connsiteX20" fmla="*/ 2349500 w 12153900"/>
                  <a:gd name="connsiteY20" fmla="*/ 723900 h 3530600"/>
                  <a:gd name="connsiteX21" fmla="*/ 2514600 w 12153900"/>
                  <a:gd name="connsiteY21" fmla="*/ 1409700 h 3530600"/>
                  <a:gd name="connsiteX22" fmla="*/ 2578100 w 12153900"/>
                  <a:gd name="connsiteY22" fmla="*/ 1955800 h 3530600"/>
                  <a:gd name="connsiteX23" fmla="*/ 2755900 w 12153900"/>
                  <a:gd name="connsiteY23" fmla="*/ 3022600 h 3530600"/>
                  <a:gd name="connsiteX24" fmla="*/ 2882900 w 12153900"/>
                  <a:gd name="connsiteY24" fmla="*/ 1778000 h 3530600"/>
                  <a:gd name="connsiteX25" fmla="*/ 3124200 w 12153900"/>
                  <a:gd name="connsiteY25" fmla="*/ 1397000 h 3530600"/>
                  <a:gd name="connsiteX26" fmla="*/ 3187700 w 12153900"/>
                  <a:gd name="connsiteY26" fmla="*/ 1866900 h 3530600"/>
                  <a:gd name="connsiteX27" fmla="*/ 3327400 w 12153900"/>
                  <a:gd name="connsiteY27" fmla="*/ 2692400 h 3530600"/>
                  <a:gd name="connsiteX28" fmla="*/ 3441700 w 12153900"/>
                  <a:gd name="connsiteY28" fmla="*/ 2273300 h 3530600"/>
                  <a:gd name="connsiteX29" fmla="*/ 3708400 w 12153900"/>
                  <a:gd name="connsiteY29" fmla="*/ 1130300 h 3530600"/>
                  <a:gd name="connsiteX30" fmla="*/ 3848100 w 12153900"/>
                  <a:gd name="connsiteY30" fmla="*/ 2578100 h 3530600"/>
                  <a:gd name="connsiteX31" fmla="*/ 4025900 w 12153900"/>
                  <a:gd name="connsiteY31" fmla="*/ 2222500 h 3530600"/>
                  <a:gd name="connsiteX32" fmla="*/ 4140200 w 12153900"/>
                  <a:gd name="connsiteY32" fmla="*/ 2743200 h 3530600"/>
                  <a:gd name="connsiteX33" fmla="*/ 4229100 w 12153900"/>
                  <a:gd name="connsiteY33" fmla="*/ 2463800 h 3530600"/>
                  <a:gd name="connsiteX34" fmla="*/ 4305300 w 12153900"/>
                  <a:gd name="connsiteY34" fmla="*/ 2451100 h 3530600"/>
                  <a:gd name="connsiteX35" fmla="*/ 4381500 w 12153900"/>
                  <a:gd name="connsiteY35" fmla="*/ 2705100 h 3530600"/>
                  <a:gd name="connsiteX36" fmla="*/ 4533900 w 12153900"/>
                  <a:gd name="connsiteY36" fmla="*/ 2070100 h 3530600"/>
                  <a:gd name="connsiteX37" fmla="*/ 4711700 w 12153900"/>
                  <a:gd name="connsiteY37" fmla="*/ 2616200 h 3530600"/>
                  <a:gd name="connsiteX38" fmla="*/ 4775200 w 12153900"/>
                  <a:gd name="connsiteY38" fmla="*/ 2413000 h 3530600"/>
                  <a:gd name="connsiteX39" fmla="*/ 4914900 w 12153900"/>
                  <a:gd name="connsiteY39" fmla="*/ 355600 h 3530600"/>
                  <a:gd name="connsiteX40" fmla="*/ 4978400 w 12153900"/>
                  <a:gd name="connsiteY40" fmla="*/ 165100 h 3530600"/>
                  <a:gd name="connsiteX41" fmla="*/ 5105400 w 12153900"/>
                  <a:gd name="connsiteY41" fmla="*/ 457200 h 3530600"/>
                  <a:gd name="connsiteX42" fmla="*/ 5257800 w 12153900"/>
                  <a:gd name="connsiteY42" fmla="*/ 1828800 h 3530600"/>
                  <a:gd name="connsiteX43" fmla="*/ 5372100 w 12153900"/>
                  <a:gd name="connsiteY43" fmla="*/ 3505200 h 3530600"/>
                  <a:gd name="connsiteX44" fmla="*/ 5638800 w 12153900"/>
                  <a:gd name="connsiteY44" fmla="*/ 1536700 h 3530600"/>
                  <a:gd name="connsiteX45" fmla="*/ 5727700 w 12153900"/>
                  <a:gd name="connsiteY45" fmla="*/ 1562100 h 3530600"/>
                  <a:gd name="connsiteX46" fmla="*/ 5765800 w 12153900"/>
                  <a:gd name="connsiteY46" fmla="*/ 1117600 h 3530600"/>
                  <a:gd name="connsiteX47" fmla="*/ 5918200 w 12153900"/>
                  <a:gd name="connsiteY47" fmla="*/ 2641600 h 3530600"/>
                  <a:gd name="connsiteX48" fmla="*/ 6007100 w 12153900"/>
                  <a:gd name="connsiteY48" fmla="*/ 2387600 h 3530600"/>
                  <a:gd name="connsiteX49" fmla="*/ 6108700 w 12153900"/>
                  <a:gd name="connsiteY49" fmla="*/ 2222500 h 3530600"/>
                  <a:gd name="connsiteX50" fmla="*/ 6197600 w 12153900"/>
                  <a:gd name="connsiteY50" fmla="*/ 2286000 h 3530600"/>
                  <a:gd name="connsiteX51" fmla="*/ 6350000 w 12153900"/>
                  <a:gd name="connsiteY51" fmla="*/ 1600200 h 3530600"/>
                  <a:gd name="connsiteX52" fmla="*/ 6527800 w 12153900"/>
                  <a:gd name="connsiteY52" fmla="*/ 2667000 h 3530600"/>
                  <a:gd name="connsiteX53" fmla="*/ 6604000 w 12153900"/>
                  <a:gd name="connsiteY53" fmla="*/ 2400300 h 3530600"/>
                  <a:gd name="connsiteX54" fmla="*/ 6705600 w 12153900"/>
                  <a:gd name="connsiteY54" fmla="*/ 2514600 h 3530600"/>
                  <a:gd name="connsiteX55" fmla="*/ 6858000 w 12153900"/>
                  <a:gd name="connsiteY55" fmla="*/ 1841500 h 3530600"/>
                  <a:gd name="connsiteX56" fmla="*/ 7010400 w 12153900"/>
                  <a:gd name="connsiteY56" fmla="*/ 2336800 h 3530600"/>
                  <a:gd name="connsiteX57" fmla="*/ 7073900 w 12153900"/>
                  <a:gd name="connsiteY57" fmla="*/ 2120900 h 3530600"/>
                  <a:gd name="connsiteX58" fmla="*/ 7150100 w 12153900"/>
                  <a:gd name="connsiteY58" fmla="*/ 2108200 h 3530600"/>
                  <a:gd name="connsiteX59" fmla="*/ 7264400 w 12153900"/>
                  <a:gd name="connsiteY59" fmla="*/ 2794000 h 3530600"/>
                  <a:gd name="connsiteX60" fmla="*/ 7404100 w 12153900"/>
                  <a:gd name="connsiteY60" fmla="*/ 2806700 h 3530600"/>
                  <a:gd name="connsiteX61" fmla="*/ 7442200 w 12153900"/>
                  <a:gd name="connsiteY61" fmla="*/ 2705100 h 3530600"/>
                  <a:gd name="connsiteX62" fmla="*/ 7480300 w 12153900"/>
                  <a:gd name="connsiteY62" fmla="*/ 2857500 h 3530600"/>
                  <a:gd name="connsiteX63" fmla="*/ 7581900 w 12153900"/>
                  <a:gd name="connsiteY63" fmla="*/ 2971800 h 3530600"/>
                  <a:gd name="connsiteX64" fmla="*/ 7785100 w 12153900"/>
                  <a:gd name="connsiteY64" fmla="*/ 444500 h 3530600"/>
                  <a:gd name="connsiteX65" fmla="*/ 7886700 w 12153900"/>
                  <a:gd name="connsiteY65" fmla="*/ 495300 h 3530600"/>
                  <a:gd name="connsiteX66" fmla="*/ 7975600 w 12153900"/>
                  <a:gd name="connsiteY66" fmla="*/ 1117600 h 3530600"/>
                  <a:gd name="connsiteX67" fmla="*/ 8216900 w 12153900"/>
                  <a:gd name="connsiteY67" fmla="*/ 2857500 h 3530600"/>
                  <a:gd name="connsiteX68" fmla="*/ 8369300 w 12153900"/>
                  <a:gd name="connsiteY68" fmla="*/ 1778000 h 3530600"/>
                  <a:gd name="connsiteX69" fmla="*/ 8458200 w 12153900"/>
                  <a:gd name="connsiteY69" fmla="*/ 2247900 h 3530600"/>
                  <a:gd name="connsiteX70" fmla="*/ 8559800 w 12153900"/>
                  <a:gd name="connsiteY70" fmla="*/ 1854200 h 3530600"/>
                  <a:gd name="connsiteX71" fmla="*/ 8610600 w 12153900"/>
                  <a:gd name="connsiteY71" fmla="*/ 1422400 h 3530600"/>
                  <a:gd name="connsiteX72" fmla="*/ 8674100 w 12153900"/>
                  <a:gd name="connsiteY72" fmla="*/ 2362200 h 3530600"/>
                  <a:gd name="connsiteX73" fmla="*/ 8788400 w 12153900"/>
                  <a:gd name="connsiteY73" fmla="*/ 2692400 h 3530600"/>
                  <a:gd name="connsiteX74" fmla="*/ 8877300 w 12153900"/>
                  <a:gd name="connsiteY74" fmla="*/ 2133600 h 3530600"/>
                  <a:gd name="connsiteX75" fmla="*/ 9004300 w 12153900"/>
                  <a:gd name="connsiteY75" fmla="*/ 2311400 h 3530600"/>
                  <a:gd name="connsiteX76" fmla="*/ 9156700 w 12153900"/>
                  <a:gd name="connsiteY76" fmla="*/ 1422400 h 3530600"/>
                  <a:gd name="connsiteX77" fmla="*/ 9296400 w 12153900"/>
                  <a:gd name="connsiteY77" fmla="*/ 2336800 h 3530600"/>
                  <a:gd name="connsiteX78" fmla="*/ 9347200 w 12153900"/>
                  <a:gd name="connsiteY78" fmla="*/ 2209800 h 3530600"/>
                  <a:gd name="connsiteX79" fmla="*/ 9385300 w 12153900"/>
                  <a:gd name="connsiteY79" fmla="*/ 2336800 h 3530600"/>
                  <a:gd name="connsiteX80" fmla="*/ 9423400 w 12153900"/>
                  <a:gd name="connsiteY80" fmla="*/ 2197100 h 3530600"/>
                  <a:gd name="connsiteX81" fmla="*/ 9575800 w 12153900"/>
                  <a:gd name="connsiteY81" fmla="*/ 2730500 h 3530600"/>
                  <a:gd name="connsiteX82" fmla="*/ 9626600 w 12153900"/>
                  <a:gd name="connsiteY82" fmla="*/ 2565400 h 3530600"/>
                  <a:gd name="connsiteX83" fmla="*/ 9740900 w 12153900"/>
                  <a:gd name="connsiteY83" fmla="*/ 2324100 h 3530600"/>
                  <a:gd name="connsiteX84" fmla="*/ 9791700 w 12153900"/>
                  <a:gd name="connsiteY84" fmla="*/ 2527300 h 3530600"/>
                  <a:gd name="connsiteX85" fmla="*/ 9880600 w 12153900"/>
                  <a:gd name="connsiteY85" fmla="*/ 2349500 h 3530600"/>
                  <a:gd name="connsiteX86" fmla="*/ 9982200 w 12153900"/>
                  <a:gd name="connsiteY86" fmla="*/ 2082800 h 3530600"/>
                  <a:gd name="connsiteX87" fmla="*/ 10147300 w 12153900"/>
                  <a:gd name="connsiteY87" fmla="*/ 2349500 h 3530600"/>
                  <a:gd name="connsiteX88" fmla="*/ 10299700 w 12153900"/>
                  <a:gd name="connsiteY88" fmla="*/ 2501900 h 3530600"/>
                  <a:gd name="connsiteX89" fmla="*/ 10528300 w 12153900"/>
                  <a:gd name="connsiteY89" fmla="*/ 2768600 h 3530600"/>
                  <a:gd name="connsiteX90" fmla="*/ 10744200 w 12153900"/>
                  <a:gd name="connsiteY90" fmla="*/ 977900 h 3530600"/>
                  <a:gd name="connsiteX91" fmla="*/ 10782300 w 12153900"/>
                  <a:gd name="connsiteY91" fmla="*/ 0 h 3530600"/>
                  <a:gd name="connsiteX92" fmla="*/ 10998200 w 12153900"/>
                  <a:gd name="connsiteY92" fmla="*/ 787400 h 3530600"/>
                  <a:gd name="connsiteX93" fmla="*/ 11201400 w 12153900"/>
                  <a:gd name="connsiteY93" fmla="*/ 3124200 h 3530600"/>
                  <a:gd name="connsiteX94" fmla="*/ 11328400 w 12153900"/>
                  <a:gd name="connsiteY94" fmla="*/ 2171700 h 3530600"/>
                  <a:gd name="connsiteX95" fmla="*/ 11442700 w 12153900"/>
                  <a:gd name="connsiteY95" fmla="*/ 1968500 h 3530600"/>
                  <a:gd name="connsiteX96" fmla="*/ 11493500 w 12153900"/>
                  <a:gd name="connsiteY96" fmla="*/ 2019300 h 3530600"/>
                  <a:gd name="connsiteX97" fmla="*/ 11531600 w 12153900"/>
                  <a:gd name="connsiteY97" fmla="*/ 1308100 h 3530600"/>
                  <a:gd name="connsiteX98" fmla="*/ 11633200 w 12153900"/>
                  <a:gd name="connsiteY98" fmla="*/ 1447800 h 3530600"/>
                  <a:gd name="connsiteX99" fmla="*/ 11760200 w 12153900"/>
                  <a:gd name="connsiteY99" fmla="*/ 2717800 h 3530600"/>
                  <a:gd name="connsiteX100" fmla="*/ 11874500 w 12153900"/>
                  <a:gd name="connsiteY100" fmla="*/ 2438400 h 3530600"/>
                  <a:gd name="connsiteX101" fmla="*/ 11938000 w 12153900"/>
                  <a:gd name="connsiteY101" fmla="*/ 2781300 h 3530600"/>
                  <a:gd name="connsiteX102" fmla="*/ 12153900 w 12153900"/>
                  <a:gd name="connsiteY102" fmla="*/ 1778000 h 3530600"/>
                  <a:gd name="connsiteX0" fmla="*/ 0 w 12153900"/>
                  <a:gd name="connsiteY0" fmla="*/ 1371600 h 3365500"/>
                  <a:gd name="connsiteX1" fmla="*/ 76200 w 12153900"/>
                  <a:gd name="connsiteY1" fmla="*/ 1778000 h 3365500"/>
                  <a:gd name="connsiteX2" fmla="*/ 139700 w 12153900"/>
                  <a:gd name="connsiteY2" fmla="*/ 1320800 h 3365500"/>
                  <a:gd name="connsiteX3" fmla="*/ 317500 w 12153900"/>
                  <a:gd name="connsiteY3" fmla="*/ 3365500 h 3365500"/>
                  <a:gd name="connsiteX4" fmla="*/ 495300 w 12153900"/>
                  <a:gd name="connsiteY4" fmla="*/ 1511300 h 3365500"/>
                  <a:gd name="connsiteX5" fmla="*/ 584200 w 12153900"/>
                  <a:gd name="connsiteY5" fmla="*/ 2159000 h 3365500"/>
                  <a:gd name="connsiteX6" fmla="*/ 736600 w 12153900"/>
                  <a:gd name="connsiteY6" fmla="*/ 787400 h 3365500"/>
                  <a:gd name="connsiteX7" fmla="*/ 914400 w 12153900"/>
                  <a:gd name="connsiteY7" fmla="*/ 2527300 h 3365500"/>
                  <a:gd name="connsiteX8" fmla="*/ 1041400 w 12153900"/>
                  <a:gd name="connsiteY8" fmla="*/ 1270000 h 3365500"/>
                  <a:gd name="connsiteX9" fmla="*/ 1130300 w 12153900"/>
                  <a:gd name="connsiteY9" fmla="*/ 1447800 h 3365500"/>
                  <a:gd name="connsiteX10" fmla="*/ 1193800 w 12153900"/>
                  <a:gd name="connsiteY10" fmla="*/ 2120900 h 3365500"/>
                  <a:gd name="connsiteX11" fmla="*/ 1282700 w 12153900"/>
                  <a:gd name="connsiteY11" fmla="*/ 1968500 h 3365500"/>
                  <a:gd name="connsiteX12" fmla="*/ 1308100 w 12153900"/>
                  <a:gd name="connsiteY12" fmla="*/ 1803400 h 3365500"/>
                  <a:gd name="connsiteX13" fmla="*/ 1473200 w 12153900"/>
                  <a:gd name="connsiteY13" fmla="*/ 2844800 h 3365500"/>
                  <a:gd name="connsiteX14" fmla="*/ 1574800 w 12153900"/>
                  <a:gd name="connsiteY14" fmla="*/ 2235200 h 3365500"/>
                  <a:gd name="connsiteX15" fmla="*/ 1714500 w 12153900"/>
                  <a:gd name="connsiteY15" fmla="*/ 2959100 h 3365500"/>
                  <a:gd name="connsiteX16" fmla="*/ 1917700 w 12153900"/>
                  <a:gd name="connsiteY16" fmla="*/ 1612900 h 3365500"/>
                  <a:gd name="connsiteX17" fmla="*/ 2044700 w 12153900"/>
                  <a:gd name="connsiteY17" fmla="*/ 2133600 h 3365500"/>
                  <a:gd name="connsiteX18" fmla="*/ 2146300 w 12153900"/>
                  <a:gd name="connsiteY18" fmla="*/ 2209800 h 3365500"/>
                  <a:gd name="connsiteX19" fmla="*/ 2286000 w 12153900"/>
                  <a:gd name="connsiteY19" fmla="*/ 1028700 h 3365500"/>
                  <a:gd name="connsiteX20" fmla="*/ 2349500 w 12153900"/>
                  <a:gd name="connsiteY20" fmla="*/ 558800 h 3365500"/>
                  <a:gd name="connsiteX21" fmla="*/ 2514600 w 12153900"/>
                  <a:gd name="connsiteY21" fmla="*/ 1244600 h 3365500"/>
                  <a:gd name="connsiteX22" fmla="*/ 2578100 w 12153900"/>
                  <a:gd name="connsiteY22" fmla="*/ 1790700 h 3365500"/>
                  <a:gd name="connsiteX23" fmla="*/ 2755900 w 12153900"/>
                  <a:gd name="connsiteY23" fmla="*/ 2857500 h 3365500"/>
                  <a:gd name="connsiteX24" fmla="*/ 2882900 w 12153900"/>
                  <a:gd name="connsiteY24" fmla="*/ 1612900 h 3365500"/>
                  <a:gd name="connsiteX25" fmla="*/ 3124200 w 12153900"/>
                  <a:gd name="connsiteY25" fmla="*/ 1231900 h 3365500"/>
                  <a:gd name="connsiteX26" fmla="*/ 3187700 w 12153900"/>
                  <a:gd name="connsiteY26" fmla="*/ 1701800 h 3365500"/>
                  <a:gd name="connsiteX27" fmla="*/ 3327400 w 12153900"/>
                  <a:gd name="connsiteY27" fmla="*/ 2527300 h 3365500"/>
                  <a:gd name="connsiteX28" fmla="*/ 3441700 w 12153900"/>
                  <a:gd name="connsiteY28" fmla="*/ 2108200 h 3365500"/>
                  <a:gd name="connsiteX29" fmla="*/ 3708400 w 12153900"/>
                  <a:gd name="connsiteY29" fmla="*/ 965200 h 3365500"/>
                  <a:gd name="connsiteX30" fmla="*/ 3848100 w 12153900"/>
                  <a:gd name="connsiteY30" fmla="*/ 2413000 h 3365500"/>
                  <a:gd name="connsiteX31" fmla="*/ 4025900 w 12153900"/>
                  <a:gd name="connsiteY31" fmla="*/ 2057400 h 3365500"/>
                  <a:gd name="connsiteX32" fmla="*/ 4140200 w 12153900"/>
                  <a:gd name="connsiteY32" fmla="*/ 2578100 h 3365500"/>
                  <a:gd name="connsiteX33" fmla="*/ 4229100 w 12153900"/>
                  <a:gd name="connsiteY33" fmla="*/ 2298700 h 3365500"/>
                  <a:gd name="connsiteX34" fmla="*/ 4305300 w 12153900"/>
                  <a:gd name="connsiteY34" fmla="*/ 2286000 h 3365500"/>
                  <a:gd name="connsiteX35" fmla="*/ 4381500 w 12153900"/>
                  <a:gd name="connsiteY35" fmla="*/ 2540000 h 3365500"/>
                  <a:gd name="connsiteX36" fmla="*/ 4533900 w 12153900"/>
                  <a:gd name="connsiteY36" fmla="*/ 1905000 h 3365500"/>
                  <a:gd name="connsiteX37" fmla="*/ 4711700 w 12153900"/>
                  <a:gd name="connsiteY37" fmla="*/ 2451100 h 3365500"/>
                  <a:gd name="connsiteX38" fmla="*/ 4775200 w 12153900"/>
                  <a:gd name="connsiteY38" fmla="*/ 2247900 h 3365500"/>
                  <a:gd name="connsiteX39" fmla="*/ 4914900 w 12153900"/>
                  <a:gd name="connsiteY39" fmla="*/ 190500 h 3365500"/>
                  <a:gd name="connsiteX40" fmla="*/ 4978400 w 12153900"/>
                  <a:gd name="connsiteY40" fmla="*/ 0 h 3365500"/>
                  <a:gd name="connsiteX41" fmla="*/ 5105400 w 12153900"/>
                  <a:gd name="connsiteY41" fmla="*/ 292100 h 3365500"/>
                  <a:gd name="connsiteX42" fmla="*/ 5257800 w 12153900"/>
                  <a:gd name="connsiteY42" fmla="*/ 1663700 h 3365500"/>
                  <a:gd name="connsiteX43" fmla="*/ 5372100 w 12153900"/>
                  <a:gd name="connsiteY43" fmla="*/ 3340100 h 3365500"/>
                  <a:gd name="connsiteX44" fmla="*/ 5638800 w 12153900"/>
                  <a:gd name="connsiteY44" fmla="*/ 1371600 h 3365500"/>
                  <a:gd name="connsiteX45" fmla="*/ 5727700 w 12153900"/>
                  <a:gd name="connsiteY45" fmla="*/ 1397000 h 3365500"/>
                  <a:gd name="connsiteX46" fmla="*/ 5765800 w 12153900"/>
                  <a:gd name="connsiteY46" fmla="*/ 952500 h 3365500"/>
                  <a:gd name="connsiteX47" fmla="*/ 5918200 w 12153900"/>
                  <a:gd name="connsiteY47" fmla="*/ 2476500 h 3365500"/>
                  <a:gd name="connsiteX48" fmla="*/ 6007100 w 12153900"/>
                  <a:gd name="connsiteY48" fmla="*/ 2222500 h 3365500"/>
                  <a:gd name="connsiteX49" fmla="*/ 6108700 w 12153900"/>
                  <a:gd name="connsiteY49" fmla="*/ 2057400 h 3365500"/>
                  <a:gd name="connsiteX50" fmla="*/ 6197600 w 12153900"/>
                  <a:gd name="connsiteY50" fmla="*/ 2120900 h 3365500"/>
                  <a:gd name="connsiteX51" fmla="*/ 6350000 w 12153900"/>
                  <a:gd name="connsiteY51" fmla="*/ 1435100 h 3365500"/>
                  <a:gd name="connsiteX52" fmla="*/ 6527800 w 12153900"/>
                  <a:gd name="connsiteY52" fmla="*/ 2501900 h 3365500"/>
                  <a:gd name="connsiteX53" fmla="*/ 6604000 w 12153900"/>
                  <a:gd name="connsiteY53" fmla="*/ 2235200 h 3365500"/>
                  <a:gd name="connsiteX54" fmla="*/ 6705600 w 12153900"/>
                  <a:gd name="connsiteY54" fmla="*/ 2349500 h 3365500"/>
                  <a:gd name="connsiteX55" fmla="*/ 6858000 w 12153900"/>
                  <a:gd name="connsiteY55" fmla="*/ 1676400 h 3365500"/>
                  <a:gd name="connsiteX56" fmla="*/ 7010400 w 12153900"/>
                  <a:gd name="connsiteY56" fmla="*/ 2171700 h 3365500"/>
                  <a:gd name="connsiteX57" fmla="*/ 7073900 w 12153900"/>
                  <a:gd name="connsiteY57" fmla="*/ 1955800 h 3365500"/>
                  <a:gd name="connsiteX58" fmla="*/ 7150100 w 12153900"/>
                  <a:gd name="connsiteY58" fmla="*/ 1943100 h 3365500"/>
                  <a:gd name="connsiteX59" fmla="*/ 7264400 w 12153900"/>
                  <a:gd name="connsiteY59" fmla="*/ 2628900 h 3365500"/>
                  <a:gd name="connsiteX60" fmla="*/ 7404100 w 12153900"/>
                  <a:gd name="connsiteY60" fmla="*/ 2641600 h 3365500"/>
                  <a:gd name="connsiteX61" fmla="*/ 7442200 w 12153900"/>
                  <a:gd name="connsiteY61" fmla="*/ 2540000 h 3365500"/>
                  <a:gd name="connsiteX62" fmla="*/ 7480300 w 12153900"/>
                  <a:gd name="connsiteY62" fmla="*/ 2692400 h 3365500"/>
                  <a:gd name="connsiteX63" fmla="*/ 7581900 w 12153900"/>
                  <a:gd name="connsiteY63" fmla="*/ 2806700 h 3365500"/>
                  <a:gd name="connsiteX64" fmla="*/ 7785100 w 12153900"/>
                  <a:gd name="connsiteY64" fmla="*/ 279400 h 3365500"/>
                  <a:gd name="connsiteX65" fmla="*/ 7886700 w 12153900"/>
                  <a:gd name="connsiteY65" fmla="*/ 330200 h 3365500"/>
                  <a:gd name="connsiteX66" fmla="*/ 7975600 w 12153900"/>
                  <a:gd name="connsiteY66" fmla="*/ 952500 h 3365500"/>
                  <a:gd name="connsiteX67" fmla="*/ 8216900 w 12153900"/>
                  <a:gd name="connsiteY67" fmla="*/ 2692400 h 3365500"/>
                  <a:gd name="connsiteX68" fmla="*/ 8369300 w 12153900"/>
                  <a:gd name="connsiteY68" fmla="*/ 1612900 h 3365500"/>
                  <a:gd name="connsiteX69" fmla="*/ 8458200 w 12153900"/>
                  <a:gd name="connsiteY69" fmla="*/ 2082800 h 3365500"/>
                  <a:gd name="connsiteX70" fmla="*/ 8559800 w 12153900"/>
                  <a:gd name="connsiteY70" fmla="*/ 1689100 h 3365500"/>
                  <a:gd name="connsiteX71" fmla="*/ 8610600 w 12153900"/>
                  <a:gd name="connsiteY71" fmla="*/ 1257300 h 3365500"/>
                  <a:gd name="connsiteX72" fmla="*/ 8674100 w 12153900"/>
                  <a:gd name="connsiteY72" fmla="*/ 2197100 h 3365500"/>
                  <a:gd name="connsiteX73" fmla="*/ 8788400 w 12153900"/>
                  <a:gd name="connsiteY73" fmla="*/ 2527300 h 3365500"/>
                  <a:gd name="connsiteX74" fmla="*/ 8877300 w 12153900"/>
                  <a:gd name="connsiteY74" fmla="*/ 1968500 h 3365500"/>
                  <a:gd name="connsiteX75" fmla="*/ 9004300 w 12153900"/>
                  <a:gd name="connsiteY75" fmla="*/ 2146300 h 3365500"/>
                  <a:gd name="connsiteX76" fmla="*/ 9156700 w 12153900"/>
                  <a:gd name="connsiteY76" fmla="*/ 1257300 h 3365500"/>
                  <a:gd name="connsiteX77" fmla="*/ 9296400 w 12153900"/>
                  <a:gd name="connsiteY77" fmla="*/ 2171700 h 3365500"/>
                  <a:gd name="connsiteX78" fmla="*/ 9347200 w 12153900"/>
                  <a:gd name="connsiteY78" fmla="*/ 2044700 h 3365500"/>
                  <a:gd name="connsiteX79" fmla="*/ 9385300 w 12153900"/>
                  <a:gd name="connsiteY79" fmla="*/ 2171700 h 3365500"/>
                  <a:gd name="connsiteX80" fmla="*/ 9423400 w 12153900"/>
                  <a:gd name="connsiteY80" fmla="*/ 2032000 h 3365500"/>
                  <a:gd name="connsiteX81" fmla="*/ 9575800 w 12153900"/>
                  <a:gd name="connsiteY81" fmla="*/ 2565400 h 3365500"/>
                  <a:gd name="connsiteX82" fmla="*/ 9626600 w 12153900"/>
                  <a:gd name="connsiteY82" fmla="*/ 2400300 h 3365500"/>
                  <a:gd name="connsiteX83" fmla="*/ 9740900 w 12153900"/>
                  <a:gd name="connsiteY83" fmla="*/ 2159000 h 3365500"/>
                  <a:gd name="connsiteX84" fmla="*/ 9791700 w 12153900"/>
                  <a:gd name="connsiteY84" fmla="*/ 2362200 h 3365500"/>
                  <a:gd name="connsiteX85" fmla="*/ 9880600 w 12153900"/>
                  <a:gd name="connsiteY85" fmla="*/ 2184400 h 3365500"/>
                  <a:gd name="connsiteX86" fmla="*/ 9982200 w 12153900"/>
                  <a:gd name="connsiteY86" fmla="*/ 1917700 h 3365500"/>
                  <a:gd name="connsiteX87" fmla="*/ 10147300 w 12153900"/>
                  <a:gd name="connsiteY87" fmla="*/ 2184400 h 3365500"/>
                  <a:gd name="connsiteX88" fmla="*/ 10299700 w 12153900"/>
                  <a:gd name="connsiteY88" fmla="*/ 2336800 h 3365500"/>
                  <a:gd name="connsiteX89" fmla="*/ 10528300 w 12153900"/>
                  <a:gd name="connsiteY89" fmla="*/ 2603500 h 3365500"/>
                  <a:gd name="connsiteX90" fmla="*/ 10744200 w 12153900"/>
                  <a:gd name="connsiteY90" fmla="*/ 812800 h 3365500"/>
                  <a:gd name="connsiteX91" fmla="*/ 10912057 w 12153900"/>
                  <a:gd name="connsiteY91" fmla="*/ 190500 h 3365500"/>
                  <a:gd name="connsiteX92" fmla="*/ 10998200 w 12153900"/>
                  <a:gd name="connsiteY92" fmla="*/ 622300 h 3365500"/>
                  <a:gd name="connsiteX93" fmla="*/ 11201400 w 12153900"/>
                  <a:gd name="connsiteY93" fmla="*/ 2959100 h 3365500"/>
                  <a:gd name="connsiteX94" fmla="*/ 11328400 w 12153900"/>
                  <a:gd name="connsiteY94" fmla="*/ 2006600 h 3365500"/>
                  <a:gd name="connsiteX95" fmla="*/ 11442700 w 12153900"/>
                  <a:gd name="connsiteY95" fmla="*/ 1803400 h 3365500"/>
                  <a:gd name="connsiteX96" fmla="*/ 11493500 w 12153900"/>
                  <a:gd name="connsiteY96" fmla="*/ 1854200 h 3365500"/>
                  <a:gd name="connsiteX97" fmla="*/ 11531600 w 12153900"/>
                  <a:gd name="connsiteY97" fmla="*/ 1143000 h 3365500"/>
                  <a:gd name="connsiteX98" fmla="*/ 11633200 w 12153900"/>
                  <a:gd name="connsiteY98" fmla="*/ 1282700 h 3365500"/>
                  <a:gd name="connsiteX99" fmla="*/ 11760200 w 12153900"/>
                  <a:gd name="connsiteY99" fmla="*/ 2552700 h 3365500"/>
                  <a:gd name="connsiteX100" fmla="*/ 11874500 w 12153900"/>
                  <a:gd name="connsiteY100" fmla="*/ 2273300 h 3365500"/>
                  <a:gd name="connsiteX101" fmla="*/ 11938000 w 12153900"/>
                  <a:gd name="connsiteY101" fmla="*/ 2616200 h 3365500"/>
                  <a:gd name="connsiteX102" fmla="*/ 12153900 w 12153900"/>
                  <a:gd name="connsiteY102" fmla="*/ 1612900 h 3365500"/>
                  <a:gd name="connsiteX0" fmla="*/ 0 w 12153900"/>
                  <a:gd name="connsiteY0" fmla="*/ 1371600 h 3365500"/>
                  <a:gd name="connsiteX1" fmla="*/ 76200 w 12153900"/>
                  <a:gd name="connsiteY1" fmla="*/ 1778000 h 3365500"/>
                  <a:gd name="connsiteX2" fmla="*/ 139700 w 12153900"/>
                  <a:gd name="connsiteY2" fmla="*/ 1320800 h 3365500"/>
                  <a:gd name="connsiteX3" fmla="*/ 317500 w 12153900"/>
                  <a:gd name="connsiteY3" fmla="*/ 3365500 h 3365500"/>
                  <a:gd name="connsiteX4" fmla="*/ 495300 w 12153900"/>
                  <a:gd name="connsiteY4" fmla="*/ 1511300 h 3365500"/>
                  <a:gd name="connsiteX5" fmla="*/ 584200 w 12153900"/>
                  <a:gd name="connsiteY5" fmla="*/ 2159000 h 3365500"/>
                  <a:gd name="connsiteX6" fmla="*/ 736600 w 12153900"/>
                  <a:gd name="connsiteY6" fmla="*/ 787400 h 3365500"/>
                  <a:gd name="connsiteX7" fmla="*/ 914400 w 12153900"/>
                  <a:gd name="connsiteY7" fmla="*/ 2527300 h 3365500"/>
                  <a:gd name="connsiteX8" fmla="*/ 1041400 w 12153900"/>
                  <a:gd name="connsiteY8" fmla="*/ 1270000 h 3365500"/>
                  <a:gd name="connsiteX9" fmla="*/ 1130300 w 12153900"/>
                  <a:gd name="connsiteY9" fmla="*/ 1447800 h 3365500"/>
                  <a:gd name="connsiteX10" fmla="*/ 1193800 w 12153900"/>
                  <a:gd name="connsiteY10" fmla="*/ 2120900 h 3365500"/>
                  <a:gd name="connsiteX11" fmla="*/ 1282700 w 12153900"/>
                  <a:gd name="connsiteY11" fmla="*/ 1968500 h 3365500"/>
                  <a:gd name="connsiteX12" fmla="*/ 1308100 w 12153900"/>
                  <a:gd name="connsiteY12" fmla="*/ 1803400 h 3365500"/>
                  <a:gd name="connsiteX13" fmla="*/ 1473200 w 12153900"/>
                  <a:gd name="connsiteY13" fmla="*/ 2844800 h 3365500"/>
                  <a:gd name="connsiteX14" fmla="*/ 1574800 w 12153900"/>
                  <a:gd name="connsiteY14" fmla="*/ 2235200 h 3365500"/>
                  <a:gd name="connsiteX15" fmla="*/ 1714500 w 12153900"/>
                  <a:gd name="connsiteY15" fmla="*/ 2959100 h 3365500"/>
                  <a:gd name="connsiteX16" fmla="*/ 1917700 w 12153900"/>
                  <a:gd name="connsiteY16" fmla="*/ 1612900 h 3365500"/>
                  <a:gd name="connsiteX17" fmla="*/ 2044700 w 12153900"/>
                  <a:gd name="connsiteY17" fmla="*/ 2133600 h 3365500"/>
                  <a:gd name="connsiteX18" fmla="*/ 2146300 w 12153900"/>
                  <a:gd name="connsiteY18" fmla="*/ 2209800 h 3365500"/>
                  <a:gd name="connsiteX19" fmla="*/ 2286000 w 12153900"/>
                  <a:gd name="connsiteY19" fmla="*/ 1028700 h 3365500"/>
                  <a:gd name="connsiteX20" fmla="*/ 2349500 w 12153900"/>
                  <a:gd name="connsiteY20" fmla="*/ 558800 h 3365500"/>
                  <a:gd name="connsiteX21" fmla="*/ 2514600 w 12153900"/>
                  <a:gd name="connsiteY21" fmla="*/ 1244600 h 3365500"/>
                  <a:gd name="connsiteX22" fmla="*/ 2578100 w 12153900"/>
                  <a:gd name="connsiteY22" fmla="*/ 1790700 h 3365500"/>
                  <a:gd name="connsiteX23" fmla="*/ 2755900 w 12153900"/>
                  <a:gd name="connsiteY23" fmla="*/ 2857500 h 3365500"/>
                  <a:gd name="connsiteX24" fmla="*/ 2882900 w 12153900"/>
                  <a:gd name="connsiteY24" fmla="*/ 1612900 h 3365500"/>
                  <a:gd name="connsiteX25" fmla="*/ 3124200 w 12153900"/>
                  <a:gd name="connsiteY25" fmla="*/ 1231900 h 3365500"/>
                  <a:gd name="connsiteX26" fmla="*/ 3187700 w 12153900"/>
                  <a:gd name="connsiteY26" fmla="*/ 1701800 h 3365500"/>
                  <a:gd name="connsiteX27" fmla="*/ 3327400 w 12153900"/>
                  <a:gd name="connsiteY27" fmla="*/ 2527300 h 3365500"/>
                  <a:gd name="connsiteX28" fmla="*/ 3441700 w 12153900"/>
                  <a:gd name="connsiteY28" fmla="*/ 2108200 h 3365500"/>
                  <a:gd name="connsiteX29" fmla="*/ 3708400 w 12153900"/>
                  <a:gd name="connsiteY29" fmla="*/ 965200 h 3365500"/>
                  <a:gd name="connsiteX30" fmla="*/ 3848100 w 12153900"/>
                  <a:gd name="connsiteY30" fmla="*/ 2413000 h 3365500"/>
                  <a:gd name="connsiteX31" fmla="*/ 4025900 w 12153900"/>
                  <a:gd name="connsiteY31" fmla="*/ 2057400 h 3365500"/>
                  <a:gd name="connsiteX32" fmla="*/ 4140200 w 12153900"/>
                  <a:gd name="connsiteY32" fmla="*/ 2578100 h 3365500"/>
                  <a:gd name="connsiteX33" fmla="*/ 4229100 w 12153900"/>
                  <a:gd name="connsiteY33" fmla="*/ 2298700 h 3365500"/>
                  <a:gd name="connsiteX34" fmla="*/ 4305300 w 12153900"/>
                  <a:gd name="connsiteY34" fmla="*/ 2286000 h 3365500"/>
                  <a:gd name="connsiteX35" fmla="*/ 4381500 w 12153900"/>
                  <a:gd name="connsiteY35" fmla="*/ 2540000 h 3365500"/>
                  <a:gd name="connsiteX36" fmla="*/ 4533900 w 12153900"/>
                  <a:gd name="connsiteY36" fmla="*/ 1905000 h 3365500"/>
                  <a:gd name="connsiteX37" fmla="*/ 4711700 w 12153900"/>
                  <a:gd name="connsiteY37" fmla="*/ 2451100 h 3365500"/>
                  <a:gd name="connsiteX38" fmla="*/ 4775200 w 12153900"/>
                  <a:gd name="connsiteY38" fmla="*/ 2247900 h 3365500"/>
                  <a:gd name="connsiteX39" fmla="*/ 4914900 w 12153900"/>
                  <a:gd name="connsiteY39" fmla="*/ 190500 h 3365500"/>
                  <a:gd name="connsiteX40" fmla="*/ 4978400 w 12153900"/>
                  <a:gd name="connsiteY40" fmla="*/ 0 h 3365500"/>
                  <a:gd name="connsiteX41" fmla="*/ 5105400 w 12153900"/>
                  <a:gd name="connsiteY41" fmla="*/ 292100 h 3365500"/>
                  <a:gd name="connsiteX42" fmla="*/ 5257800 w 12153900"/>
                  <a:gd name="connsiteY42" fmla="*/ 1663700 h 3365500"/>
                  <a:gd name="connsiteX43" fmla="*/ 5372100 w 12153900"/>
                  <a:gd name="connsiteY43" fmla="*/ 3340100 h 3365500"/>
                  <a:gd name="connsiteX44" fmla="*/ 5638800 w 12153900"/>
                  <a:gd name="connsiteY44" fmla="*/ 1371600 h 3365500"/>
                  <a:gd name="connsiteX45" fmla="*/ 5727700 w 12153900"/>
                  <a:gd name="connsiteY45" fmla="*/ 1397000 h 3365500"/>
                  <a:gd name="connsiteX46" fmla="*/ 5765800 w 12153900"/>
                  <a:gd name="connsiteY46" fmla="*/ 952500 h 3365500"/>
                  <a:gd name="connsiteX47" fmla="*/ 5918200 w 12153900"/>
                  <a:gd name="connsiteY47" fmla="*/ 2476500 h 3365500"/>
                  <a:gd name="connsiteX48" fmla="*/ 6007100 w 12153900"/>
                  <a:gd name="connsiteY48" fmla="*/ 2222500 h 3365500"/>
                  <a:gd name="connsiteX49" fmla="*/ 6108700 w 12153900"/>
                  <a:gd name="connsiteY49" fmla="*/ 2057400 h 3365500"/>
                  <a:gd name="connsiteX50" fmla="*/ 6197600 w 12153900"/>
                  <a:gd name="connsiteY50" fmla="*/ 2120900 h 3365500"/>
                  <a:gd name="connsiteX51" fmla="*/ 6350000 w 12153900"/>
                  <a:gd name="connsiteY51" fmla="*/ 1435100 h 3365500"/>
                  <a:gd name="connsiteX52" fmla="*/ 6527800 w 12153900"/>
                  <a:gd name="connsiteY52" fmla="*/ 2501900 h 3365500"/>
                  <a:gd name="connsiteX53" fmla="*/ 6604000 w 12153900"/>
                  <a:gd name="connsiteY53" fmla="*/ 2235200 h 3365500"/>
                  <a:gd name="connsiteX54" fmla="*/ 6705600 w 12153900"/>
                  <a:gd name="connsiteY54" fmla="*/ 2349500 h 3365500"/>
                  <a:gd name="connsiteX55" fmla="*/ 6858000 w 12153900"/>
                  <a:gd name="connsiteY55" fmla="*/ 1676400 h 3365500"/>
                  <a:gd name="connsiteX56" fmla="*/ 7010400 w 12153900"/>
                  <a:gd name="connsiteY56" fmla="*/ 2171700 h 3365500"/>
                  <a:gd name="connsiteX57" fmla="*/ 7073900 w 12153900"/>
                  <a:gd name="connsiteY57" fmla="*/ 1955800 h 3365500"/>
                  <a:gd name="connsiteX58" fmla="*/ 7150100 w 12153900"/>
                  <a:gd name="connsiteY58" fmla="*/ 1943100 h 3365500"/>
                  <a:gd name="connsiteX59" fmla="*/ 7264400 w 12153900"/>
                  <a:gd name="connsiteY59" fmla="*/ 2628900 h 3365500"/>
                  <a:gd name="connsiteX60" fmla="*/ 7404100 w 12153900"/>
                  <a:gd name="connsiteY60" fmla="*/ 2641600 h 3365500"/>
                  <a:gd name="connsiteX61" fmla="*/ 7442200 w 12153900"/>
                  <a:gd name="connsiteY61" fmla="*/ 2540000 h 3365500"/>
                  <a:gd name="connsiteX62" fmla="*/ 7480300 w 12153900"/>
                  <a:gd name="connsiteY62" fmla="*/ 2692400 h 3365500"/>
                  <a:gd name="connsiteX63" fmla="*/ 7581900 w 12153900"/>
                  <a:gd name="connsiteY63" fmla="*/ 2806700 h 3365500"/>
                  <a:gd name="connsiteX64" fmla="*/ 7785100 w 12153900"/>
                  <a:gd name="connsiteY64" fmla="*/ 279400 h 3365500"/>
                  <a:gd name="connsiteX65" fmla="*/ 7886700 w 12153900"/>
                  <a:gd name="connsiteY65" fmla="*/ 330200 h 3365500"/>
                  <a:gd name="connsiteX66" fmla="*/ 7975600 w 12153900"/>
                  <a:gd name="connsiteY66" fmla="*/ 952500 h 3365500"/>
                  <a:gd name="connsiteX67" fmla="*/ 8216900 w 12153900"/>
                  <a:gd name="connsiteY67" fmla="*/ 2692400 h 3365500"/>
                  <a:gd name="connsiteX68" fmla="*/ 8369300 w 12153900"/>
                  <a:gd name="connsiteY68" fmla="*/ 1612900 h 3365500"/>
                  <a:gd name="connsiteX69" fmla="*/ 8458200 w 12153900"/>
                  <a:gd name="connsiteY69" fmla="*/ 2082800 h 3365500"/>
                  <a:gd name="connsiteX70" fmla="*/ 8559800 w 12153900"/>
                  <a:gd name="connsiteY70" fmla="*/ 1689100 h 3365500"/>
                  <a:gd name="connsiteX71" fmla="*/ 8610600 w 12153900"/>
                  <a:gd name="connsiteY71" fmla="*/ 1257300 h 3365500"/>
                  <a:gd name="connsiteX72" fmla="*/ 8674100 w 12153900"/>
                  <a:gd name="connsiteY72" fmla="*/ 2197100 h 3365500"/>
                  <a:gd name="connsiteX73" fmla="*/ 8788400 w 12153900"/>
                  <a:gd name="connsiteY73" fmla="*/ 2527300 h 3365500"/>
                  <a:gd name="connsiteX74" fmla="*/ 8877300 w 12153900"/>
                  <a:gd name="connsiteY74" fmla="*/ 1968500 h 3365500"/>
                  <a:gd name="connsiteX75" fmla="*/ 9004300 w 12153900"/>
                  <a:gd name="connsiteY75" fmla="*/ 2146300 h 3365500"/>
                  <a:gd name="connsiteX76" fmla="*/ 9156700 w 12153900"/>
                  <a:gd name="connsiteY76" fmla="*/ 1257300 h 3365500"/>
                  <a:gd name="connsiteX77" fmla="*/ 9296400 w 12153900"/>
                  <a:gd name="connsiteY77" fmla="*/ 2171700 h 3365500"/>
                  <a:gd name="connsiteX78" fmla="*/ 9347200 w 12153900"/>
                  <a:gd name="connsiteY78" fmla="*/ 2044700 h 3365500"/>
                  <a:gd name="connsiteX79" fmla="*/ 9385300 w 12153900"/>
                  <a:gd name="connsiteY79" fmla="*/ 2171700 h 3365500"/>
                  <a:gd name="connsiteX80" fmla="*/ 9423400 w 12153900"/>
                  <a:gd name="connsiteY80" fmla="*/ 2032000 h 3365500"/>
                  <a:gd name="connsiteX81" fmla="*/ 9575800 w 12153900"/>
                  <a:gd name="connsiteY81" fmla="*/ 1317172 h 3365500"/>
                  <a:gd name="connsiteX82" fmla="*/ 9626600 w 12153900"/>
                  <a:gd name="connsiteY82" fmla="*/ 2400300 h 3365500"/>
                  <a:gd name="connsiteX83" fmla="*/ 9740900 w 12153900"/>
                  <a:gd name="connsiteY83" fmla="*/ 2159000 h 3365500"/>
                  <a:gd name="connsiteX84" fmla="*/ 9791700 w 12153900"/>
                  <a:gd name="connsiteY84" fmla="*/ 2362200 h 3365500"/>
                  <a:gd name="connsiteX85" fmla="*/ 9880600 w 12153900"/>
                  <a:gd name="connsiteY85" fmla="*/ 2184400 h 3365500"/>
                  <a:gd name="connsiteX86" fmla="*/ 9982200 w 12153900"/>
                  <a:gd name="connsiteY86" fmla="*/ 1917700 h 3365500"/>
                  <a:gd name="connsiteX87" fmla="*/ 10147300 w 12153900"/>
                  <a:gd name="connsiteY87" fmla="*/ 2184400 h 3365500"/>
                  <a:gd name="connsiteX88" fmla="*/ 10299700 w 12153900"/>
                  <a:gd name="connsiteY88" fmla="*/ 2336800 h 3365500"/>
                  <a:gd name="connsiteX89" fmla="*/ 10528300 w 12153900"/>
                  <a:gd name="connsiteY89" fmla="*/ 2603500 h 3365500"/>
                  <a:gd name="connsiteX90" fmla="*/ 10744200 w 12153900"/>
                  <a:gd name="connsiteY90" fmla="*/ 812800 h 3365500"/>
                  <a:gd name="connsiteX91" fmla="*/ 10912057 w 12153900"/>
                  <a:gd name="connsiteY91" fmla="*/ 190500 h 3365500"/>
                  <a:gd name="connsiteX92" fmla="*/ 10998200 w 12153900"/>
                  <a:gd name="connsiteY92" fmla="*/ 622300 h 3365500"/>
                  <a:gd name="connsiteX93" fmla="*/ 11201400 w 12153900"/>
                  <a:gd name="connsiteY93" fmla="*/ 2959100 h 3365500"/>
                  <a:gd name="connsiteX94" fmla="*/ 11328400 w 12153900"/>
                  <a:gd name="connsiteY94" fmla="*/ 2006600 h 3365500"/>
                  <a:gd name="connsiteX95" fmla="*/ 11442700 w 12153900"/>
                  <a:gd name="connsiteY95" fmla="*/ 1803400 h 3365500"/>
                  <a:gd name="connsiteX96" fmla="*/ 11493500 w 12153900"/>
                  <a:gd name="connsiteY96" fmla="*/ 1854200 h 3365500"/>
                  <a:gd name="connsiteX97" fmla="*/ 11531600 w 12153900"/>
                  <a:gd name="connsiteY97" fmla="*/ 1143000 h 3365500"/>
                  <a:gd name="connsiteX98" fmla="*/ 11633200 w 12153900"/>
                  <a:gd name="connsiteY98" fmla="*/ 1282700 h 3365500"/>
                  <a:gd name="connsiteX99" fmla="*/ 11760200 w 12153900"/>
                  <a:gd name="connsiteY99" fmla="*/ 2552700 h 3365500"/>
                  <a:gd name="connsiteX100" fmla="*/ 11874500 w 12153900"/>
                  <a:gd name="connsiteY100" fmla="*/ 2273300 h 3365500"/>
                  <a:gd name="connsiteX101" fmla="*/ 11938000 w 12153900"/>
                  <a:gd name="connsiteY101" fmla="*/ 2616200 h 3365500"/>
                  <a:gd name="connsiteX102" fmla="*/ 12153900 w 12153900"/>
                  <a:gd name="connsiteY102" fmla="*/ 1612900 h 3365500"/>
                  <a:gd name="connsiteX0" fmla="*/ 0 w 12153900"/>
                  <a:gd name="connsiteY0" fmla="*/ 1371600 h 3365500"/>
                  <a:gd name="connsiteX1" fmla="*/ 76200 w 12153900"/>
                  <a:gd name="connsiteY1" fmla="*/ 1778000 h 3365500"/>
                  <a:gd name="connsiteX2" fmla="*/ 139700 w 12153900"/>
                  <a:gd name="connsiteY2" fmla="*/ 1320800 h 3365500"/>
                  <a:gd name="connsiteX3" fmla="*/ 317500 w 12153900"/>
                  <a:gd name="connsiteY3" fmla="*/ 3365500 h 3365500"/>
                  <a:gd name="connsiteX4" fmla="*/ 495300 w 12153900"/>
                  <a:gd name="connsiteY4" fmla="*/ 1511300 h 3365500"/>
                  <a:gd name="connsiteX5" fmla="*/ 584200 w 12153900"/>
                  <a:gd name="connsiteY5" fmla="*/ 2159000 h 3365500"/>
                  <a:gd name="connsiteX6" fmla="*/ 736600 w 12153900"/>
                  <a:gd name="connsiteY6" fmla="*/ 787400 h 3365500"/>
                  <a:gd name="connsiteX7" fmla="*/ 914400 w 12153900"/>
                  <a:gd name="connsiteY7" fmla="*/ 2527300 h 3365500"/>
                  <a:gd name="connsiteX8" fmla="*/ 1041400 w 12153900"/>
                  <a:gd name="connsiteY8" fmla="*/ 1270000 h 3365500"/>
                  <a:gd name="connsiteX9" fmla="*/ 1130300 w 12153900"/>
                  <a:gd name="connsiteY9" fmla="*/ 1447800 h 3365500"/>
                  <a:gd name="connsiteX10" fmla="*/ 1193800 w 12153900"/>
                  <a:gd name="connsiteY10" fmla="*/ 2120900 h 3365500"/>
                  <a:gd name="connsiteX11" fmla="*/ 1282700 w 12153900"/>
                  <a:gd name="connsiteY11" fmla="*/ 1968500 h 3365500"/>
                  <a:gd name="connsiteX12" fmla="*/ 1308100 w 12153900"/>
                  <a:gd name="connsiteY12" fmla="*/ 1803400 h 3365500"/>
                  <a:gd name="connsiteX13" fmla="*/ 1473200 w 12153900"/>
                  <a:gd name="connsiteY13" fmla="*/ 2844800 h 3365500"/>
                  <a:gd name="connsiteX14" fmla="*/ 1574800 w 12153900"/>
                  <a:gd name="connsiteY14" fmla="*/ 2235200 h 3365500"/>
                  <a:gd name="connsiteX15" fmla="*/ 1714500 w 12153900"/>
                  <a:gd name="connsiteY15" fmla="*/ 2959100 h 3365500"/>
                  <a:gd name="connsiteX16" fmla="*/ 1917700 w 12153900"/>
                  <a:gd name="connsiteY16" fmla="*/ 1612900 h 3365500"/>
                  <a:gd name="connsiteX17" fmla="*/ 2044700 w 12153900"/>
                  <a:gd name="connsiteY17" fmla="*/ 2133600 h 3365500"/>
                  <a:gd name="connsiteX18" fmla="*/ 2146300 w 12153900"/>
                  <a:gd name="connsiteY18" fmla="*/ 2209800 h 3365500"/>
                  <a:gd name="connsiteX19" fmla="*/ 2286000 w 12153900"/>
                  <a:gd name="connsiteY19" fmla="*/ 1028700 h 3365500"/>
                  <a:gd name="connsiteX20" fmla="*/ 2349500 w 12153900"/>
                  <a:gd name="connsiteY20" fmla="*/ 558800 h 3365500"/>
                  <a:gd name="connsiteX21" fmla="*/ 2514600 w 12153900"/>
                  <a:gd name="connsiteY21" fmla="*/ 1244600 h 3365500"/>
                  <a:gd name="connsiteX22" fmla="*/ 2578100 w 12153900"/>
                  <a:gd name="connsiteY22" fmla="*/ 1790700 h 3365500"/>
                  <a:gd name="connsiteX23" fmla="*/ 2755900 w 12153900"/>
                  <a:gd name="connsiteY23" fmla="*/ 2857500 h 3365500"/>
                  <a:gd name="connsiteX24" fmla="*/ 2882900 w 12153900"/>
                  <a:gd name="connsiteY24" fmla="*/ 1612900 h 3365500"/>
                  <a:gd name="connsiteX25" fmla="*/ 3124200 w 12153900"/>
                  <a:gd name="connsiteY25" fmla="*/ 1231900 h 3365500"/>
                  <a:gd name="connsiteX26" fmla="*/ 3187700 w 12153900"/>
                  <a:gd name="connsiteY26" fmla="*/ 1701800 h 3365500"/>
                  <a:gd name="connsiteX27" fmla="*/ 3327400 w 12153900"/>
                  <a:gd name="connsiteY27" fmla="*/ 2527300 h 3365500"/>
                  <a:gd name="connsiteX28" fmla="*/ 3441700 w 12153900"/>
                  <a:gd name="connsiteY28" fmla="*/ 2108200 h 3365500"/>
                  <a:gd name="connsiteX29" fmla="*/ 3708400 w 12153900"/>
                  <a:gd name="connsiteY29" fmla="*/ 965200 h 3365500"/>
                  <a:gd name="connsiteX30" fmla="*/ 3848100 w 12153900"/>
                  <a:gd name="connsiteY30" fmla="*/ 2413000 h 3365500"/>
                  <a:gd name="connsiteX31" fmla="*/ 4025900 w 12153900"/>
                  <a:gd name="connsiteY31" fmla="*/ 2057400 h 3365500"/>
                  <a:gd name="connsiteX32" fmla="*/ 4140200 w 12153900"/>
                  <a:gd name="connsiteY32" fmla="*/ 2578100 h 3365500"/>
                  <a:gd name="connsiteX33" fmla="*/ 4229100 w 12153900"/>
                  <a:gd name="connsiteY33" fmla="*/ 2298700 h 3365500"/>
                  <a:gd name="connsiteX34" fmla="*/ 4305300 w 12153900"/>
                  <a:gd name="connsiteY34" fmla="*/ 2286000 h 3365500"/>
                  <a:gd name="connsiteX35" fmla="*/ 4381500 w 12153900"/>
                  <a:gd name="connsiteY35" fmla="*/ 2540000 h 3365500"/>
                  <a:gd name="connsiteX36" fmla="*/ 4533900 w 12153900"/>
                  <a:gd name="connsiteY36" fmla="*/ 1905000 h 3365500"/>
                  <a:gd name="connsiteX37" fmla="*/ 4711700 w 12153900"/>
                  <a:gd name="connsiteY37" fmla="*/ 2451100 h 3365500"/>
                  <a:gd name="connsiteX38" fmla="*/ 4775200 w 12153900"/>
                  <a:gd name="connsiteY38" fmla="*/ 2247900 h 3365500"/>
                  <a:gd name="connsiteX39" fmla="*/ 4914900 w 12153900"/>
                  <a:gd name="connsiteY39" fmla="*/ 190500 h 3365500"/>
                  <a:gd name="connsiteX40" fmla="*/ 4978400 w 12153900"/>
                  <a:gd name="connsiteY40" fmla="*/ 0 h 3365500"/>
                  <a:gd name="connsiteX41" fmla="*/ 5105400 w 12153900"/>
                  <a:gd name="connsiteY41" fmla="*/ 292100 h 3365500"/>
                  <a:gd name="connsiteX42" fmla="*/ 5257800 w 12153900"/>
                  <a:gd name="connsiteY42" fmla="*/ 1663700 h 3365500"/>
                  <a:gd name="connsiteX43" fmla="*/ 5372100 w 12153900"/>
                  <a:gd name="connsiteY43" fmla="*/ 3340100 h 3365500"/>
                  <a:gd name="connsiteX44" fmla="*/ 5638800 w 12153900"/>
                  <a:gd name="connsiteY44" fmla="*/ 1371600 h 3365500"/>
                  <a:gd name="connsiteX45" fmla="*/ 5727700 w 12153900"/>
                  <a:gd name="connsiteY45" fmla="*/ 1397000 h 3365500"/>
                  <a:gd name="connsiteX46" fmla="*/ 5765800 w 12153900"/>
                  <a:gd name="connsiteY46" fmla="*/ 952500 h 3365500"/>
                  <a:gd name="connsiteX47" fmla="*/ 5918200 w 12153900"/>
                  <a:gd name="connsiteY47" fmla="*/ 2476500 h 3365500"/>
                  <a:gd name="connsiteX48" fmla="*/ 6007100 w 12153900"/>
                  <a:gd name="connsiteY48" fmla="*/ 2222500 h 3365500"/>
                  <a:gd name="connsiteX49" fmla="*/ 6108700 w 12153900"/>
                  <a:gd name="connsiteY49" fmla="*/ 2057400 h 3365500"/>
                  <a:gd name="connsiteX50" fmla="*/ 6197600 w 12153900"/>
                  <a:gd name="connsiteY50" fmla="*/ 2120900 h 3365500"/>
                  <a:gd name="connsiteX51" fmla="*/ 6350000 w 12153900"/>
                  <a:gd name="connsiteY51" fmla="*/ 1435100 h 3365500"/>
                  <a:gd name="connsiteX52" fmla="*/ 6527800 w 12153900"/>
                  <a:gd name="connsiteY52" fmla="*/ 2501900 h 3365500"/>
                  <a:gd name="connsiteX53" fmla="*/ 6604000 w 12153900"/>
                  <a:gd name="connsiteY53" fmla="*/ 2235200 h 3365500"/>
                  <a:gd name="connsiteX54" fmla="*/ 6705600 w 12153900"/>
                  <a:gd name="connsiteY54" fmla="*/ 2349500 h 3365500"/>
                  <a:gd name="connsiteX55" fmla="*/ 6858000 w 12153900"/>
                  <a:gd name="connsiteY55" fmla="*/ 1676400 h 3365500"/>
                  <a:gd name="connsiteX56" fmla="*/ 7010400 w 12153900"/>
                  <a:gd name="connsiteY56" fmla="*/ 2171700 h 3365500"/>
                  <a:gd name="connsiteX57" fmla="*/ 7073900 w 12153900"/>
                  <a:gd name="connsiteY57" fmla="*/ 1955800 h 3365500"/>
                  <a:gd name="connsiteX58" fmla="*/ 7150100 w 12153900"/>
                  <a:gd name="connsiteY58" fmla="*/ 1943100 h 3365500"/>
                  <a:gd name="connsiteX59" fmla="*/ 7264400 w 12153900"/>
                  <a:gd name="connsiteY59" fmla="*/ 2628900 h 3365500"/>
                  <a:gd name="connsiteX60" fmla="*/ 7404100 w 12153900"/>
                  <a:gd name="connsiteY60" fmla="*/ 2641600 h 3365500"/>
                  <a:gd name="connsiteX61" fmla="*/ 7442200 w 12153900"/>
                  <a:gd name="connsiteY61" fmla="*/ 2540000 h 3365500"/>
                  <a:gd name="connsiteX62" fmla="*/ 7480300 w 12153900"/>
                  <a:gd name="connsiteY62" fmla="*/ 2692400 h 3365500"/>
                  <a:gd name="connsiteX63" fmla="*/ 7581900 w 12153900"/>
                  <a:gd name="connsiteY63" fmla="*/ 2806700 h 3365500"/>
                  <a:gd name="connsiteX64" fmla="*/ 7785100 w 12153900"/>
                  <a:gd name="connsiteY64" fmla="*/ 279400 h 3365500"/>
                  <a:gd name="connsiteX65" fmla="*/ 7886700 w 12153900"/>
                  <a:gd name="connsiteY65" fmla="*/ 330200 h 3365500"/>
                  <a:gd name="connsiteX66" fmla="*/ 7975600 w 12153900"/>
                  <a:gd name="connsiteY66" fmla="*/ 952500 h 3365500"/>
                  <a:gd name="connsiteX67" fmla="*/ 8216900 w 12153900"/>
                  <a:gd name="connsiteY67" fmla="*/ 2692400 h 3365500"/>
                  <a:gd name="connsiteX68" fmla="*/ 8369300 w 12153900"/>
                  <a:gd name="connsiteY68" fmla="*/ 1612900 h 3365500"/>
                  <a:gd name="connsiteX69" fmla="*/ 8458200 w 12153900"/>
                  <a:gd name="connsiteY69" fmla="*/ 2082800 h 3365500"/>
                  <a:gd name="connsiteX70" fmla="*/ 8559800 w 12153900"/>
                  <a:gd name="connsiteY70" fmla="*/ 1689100 h 3365500"/>
                  <a:gd name="connsiteX71" fmla="*/ 8610600 w 12153900"/>
                  <a:gd name="connsiteY71" fmla="*/ 1257300 h 3365500"/>
                  <a:gd name="connsiteX72" fmla="*/ 8674100 w 12153900"/>
                  <a:gd name="connsiteY72" fmla="*/ 2197100 h 3365500"/>
                  <a:gd name="connsiteX73" fmla="*/ 8788400 w 12153900"/>
                  <a:gd name="connsiteY73" fmla="*/ 2527300 h 3365500"/>
                  <a:gd name="connsiteX74" fmla="*/ 8877300 w 12153900"/>
                  <a:gd name="connsiteY74" fmla="*/ 1968500 h 3365500"/>
                  <a:gd name="connsiteX75" fmla="*/ 9004300 w 12153900"/>
                  <a:gd name="connsiteY75" fmla="*/ 2146300 h 3365500"/>
                  <a:gd name="connsiteX76" fmla="*/ 9156700 w 12153900"/>
                  <a:gd name="connsiteY76" fmla="*/ 1257300 h 3365500"/>
                  <a:gd name="connsiteX77" fmla="*/ 9296400 w 12153900"/>
                  <a:gd name="connsiteY77" fmla="*/ 2171700 h 3365500"/>
                  <a:gd name="connsiteX78" fmla="*/ 9347200 w 12153900"/>
                  <a:gd name="connsiteY78" fmla="*/ 2044700 h 3365500"/>
                  <a:gd name="connsiteX79" fmla="*/ 9385300 w 12153900"/>
                  <a:gd name="connsiteY79" fmla="*/ 2171700 h 3365500"/>
                  <a:gd name="connsiteX80" fmla="*/ 9423400 w 12153900"/>
                  <a:gd name="connsiteY80" fmla="*/ 2032000 h 3365500"/>
                  <a:gd name="connsiteX81" fmla="*/ 9575800 w 12153900"/>
                  <a:gd name="connsiteY81" fmla="*/ 1317172 h 3365500"/>
                  <a:gd name="connsiteX82" fmla="*/ 9711630 w 12153900"/>
                  <a:gd name="connsiteY82" fmla="*/ 1210128 h 3365500"/>
                  <a:gd name="connsiteX83" fmla="*/ 9740900 w 12153900"/>
                  <a:gd name="connsiteY83" fmla="*/ 2159000 h 3365500"/>
                  <a:gd name="connsiteX84" fmla="*/ 9791700 w 12153900"/>
                  <a:gd name="connsiteY84" fmla="*/ 2362200 h 3365500"/>
                  <a:gd name="connsiteX85" fmla="*/ 9880600 w 12153900"/>
                  <a:gd name="connsiteY85" fmla="*/ 2184400 h 3365500"/>
                  <a:gd name="connsiteX86" fmla="*/ 9982200 w 12153900"/>
                  <a:gd name="connsiteY86" fmla="*/ 1917700 h 3365500"/>
                  <a:gd name="connsiteX87" fmla="*/ 10147300 w 12153900"/>
                  <a:gd name="connsiteY87" fmla="*/ 2184400 h 3365500"/>
                  <a:gd name="connsiteX88" fmla="*/ 10299700 w 12153900"/>
                  <a:gd name="connsiteY88" fmla="*/ 2336800 h 3365500"/>
                  <a:gd name="connsiteX89" fmla="*/ 10528300 w 12153900"/>
                  <a:gd name="connsiteY89" fmla="*/ 2603500 h 3365500"/>
                  <a:gd name="connsiteX90" fmla="*/ 10744200 w 12153900"/>
                  <a:gd name="connsiteY90" fmla="*/ 812800 h 3365500"/>
                  <a:gd name="connsiteX91" fmla="*/ 10912057 w 12153900"/>
                  <a:gd name="connsiteY91" fmla="*/ 190500 h 3365500"/>
                  <a:gd name="connsiteX92" fmla="*/ 10998200 w 12153900"/>
                  <a:gd name="connsiteY92" fmla="*/ 622300 h 3365500"/>
                  <a:gd name="connsiteX93" fmla="*/ 11201400 w 12153900"/>
                  <a:gd name="connsiteY93" fmla="*/ 2959100 h 3365500"/>
                  <a:gd name="connsiteX94" fmla="*/ 11328400 w 12153900"/>
                  <a:gd name="connsiteY94" fmla="*/ 2006600 h 3365500"/>
                  <a:gd name="connsiteX95" fmla="*/ 11442700 w 12153900"/>
                  <a:gd name="connsiteY95" fmla="*/ 1803400 h 3365500"/>
                  <a:gd name="connsiteX96" fmla="*/ 11493500 w 12153900"/>
                  <a:gd name="connsiteY96" fmla="*/ 1854200 h 3365500"/>
                  <a:gd name="connsiteX97" fmla="*/ 11531600 w 12153900"/>
                  <a:gd name="connsiteY97" fmla="*/ 1143000 h 3365500"/>
                  <a:gd name="connsiteX98" fmla="*/ 11633200 w 12153900"/>
                  <a:gd name="connsiteY98" fmla="*/ 1282700 h 3365500"/>
                  <a:gd name="connsiteX99" fmla="*/ 11760200 w 12153900"/>
                  <a:gd name="connsiteY99" fmla="*/ 2552700 h 3365500"/>
                  <a:gd name="connsiteX100" fmla="*/ 11874500 w 12153900"/>
                  <a:gd name="connsiteY100" fmla="*/ 2273300 h 3365500"/>
                  <a:gd name="connsiteX101" fmla="*/ 11938000 w 12153900"/>
                  <a:gd name="connsiteY101" fmla="*/ 2616200 h 3365500"/>
                  <a:gd name="connsiteX102" fmla="*/ 12153900 w 12153900"/>
                  <a:gd name="connsiteY102" fmla="*/ 1612900 h 3365500"/>
                  <a:gd name="connsiteX0" fmla="*/ 0 w 12077700"/>
                  <a:gd name="connsiteY0" fmla="*/ 1778000 h 3365500"/>
                  <a:gd name="connsiteX1" fmla="*/ 63500 w 12077700"/>
                  <a:gd name="connsiteY1" fmla="*/ 1320800 h 3365500"/>
                  <a:gd name="connsiteX2" fmla="*/ 241300 w 12077700"/>
                  <a:gd name="connsiteY2" fmla="*/ 3365500 h 3365500"/>
                  <a:gd name="connsiteX3" fmla="*/ 419100 w 12077700"/>
                  <a:gd name="connsiteY3" fmla="*/ 1511300 h 3365500"/>
                  <a:gd name="connsiteX4" fmla="*/ 508000 w 12077700"/>
                  <a:gd name="connsiteY4" fmla="*/ 2159000 h 3365500"/>
                  <a:gd name="connsiteX5" fmla="*/ 660400 w 12077700"/>
                  <a:gd name="connsiteY5" fmla="*/ 787400 h 3365500"/>
                  <a:gd name="connsiteX6" fmla="*/ 838200 w 12077700"/>
                  <a:gd name="connsiteY6" fmla="*/ 2527300 h 3365500"/>
                  <a:gd name="connsiteX7" fmla="*/ 965200 w 12077700"/>
                  <a:gd name="connsiteY7" fmla="*/ 1270000 h 3365500"/>
                  <a:gd name="connsiteX8" fmla="*/ 1054100 w 12077700"/>
                  <a:gd name="connsiteY8" fmla="*/ 1447800 h 3365500"/>
                  <a:gd name="connsiteX9" fmla="*/ 1117600 w 12077700"/>
                  <a:gd name="connsiteY9" fmla="*/ 2120900 h 3365500"/>
                  <a:gd name="connsiteX10" fmla="*/ 1206500 w 12077700"/>
                  <a:gd name="connsiteY10" fmla="*/ 1968500 h 3365500"/>
                  <a:gd name="connsiteX11" fmla="*/ 1231900 w 12077700"/>
                  <a:gd name="connsiteY11" fmla="*/ 1803400 h 3365500"/>
                  <a:gd name="connsiteX12" fmla="*/ 1397000 w 12077700"/>
                  <a:gd name="connsiteY12" fmla="*/ 2844800 h 3365500"/>
                  <a:gd name="connsiteX13" fmla="*/ 1498600 w 12077700"/>
                  <a:gd name="connsiteY13" fmla="*/ 2235200 h 3365500"/>
                  <a:gd name="connsiteX14" fmla="*/ 1638300 w 12077700"/>
                  <a:gd name="connsiteY14" fmla="*/ 2959100 h 3365500"/>
                  <a:gd name="connsiteX15" fmla="*/ 1841500 w 12077700"/>
                  <a:gd name="connsiteY15" fmla="*/ 1612900 h 3365500"/>
                  <a:gd name="connsiteX16" fmla="*/ 1968500 w 12077700"/>
                  <a:gd name="connsiteY16" fmla="*/ 2133600 h 3365500"/>
                  <a:gd name="connsiteX17" fmla="*/ 2070100 w 12077700"/>
                  <a:gd name="connsiteY17" fmla="*/ 2209800 h 3365500"/>
                  <a:gd name="connsiteX18" fmla="*/ 2209800 w 12077700"/>
                  <a:gd name="connsiteY18" fmla="*/ 1028700 h 3365500"/>
                  <a:gd name="connsiteX19" fmla="*/ 2273300 w 12077700"/>
                  <a:gd name="connsiteY19" fmla="*/ 558800 h 3365500"/>
                  <a:gd name="connsiteX20" fmla="*/ 2438400 w 12077700"/>
                  <a:gd name="connsiteY20" fmla="*/ 1244600 h 3365500"/>
                  <a:gd name="connsiteX21" fmla="*/ 2501900 w 12077700"/>
                  <a:gd name="connsiteY21" fmla="*/ 1790700 h 3365500"/>
                  <a:gd name="connsiteX22" fmla="*/ 2679700 w 12077700"/>
                  <a:gd name="connsiteY22" fmla="*/ 2857500 h 3365500"/>
                  <a:gd name="connsiteX23" fmla="*/ 2806700 w 12077700"/>
                  <a:gd name="connsiteY23" fmla="*/ 1612900 h 3365500"/>
                  <a:gd name="connsiteX24" fmla="*/ 3048000 w 12077700"/>
                  <a:gd name="connsiteY24" fmla="*/ 1231900 h 3365500"/>
                  <a:gd name="connsiteX25" fmla="*/ 3111500 w 12077700"/>
                  <a:gd name="connsiteY25" fmla="*/ 1701800 h 3365500"/>
                  <a:gd name="connsiteX26" fmla="*/ 3251200 w 12077700"/>
                  <a:gd name="connsiteY26" fmla="*/ 2527300 h 3365500"/>
                  <a:gd name="connsiteX27" fmla="*/ 3365500 w 12077700"/>
                  <a:gd name="connsiteY27" fmla="*/ 2108200 h 3365500"/>
                  <a:gd name="connsiteX28" fmla="*/ 3632200 w 12077700"/>
                  <a:gd name="connsiteY28" fmla="*/ 965200 h 3365500"/>
                  <a:gd name="connsiteX29" fmla="*/ 3771900 w 12077700"/>
                  <a:gd name="connsiteY29" fmla="*/ 2413000 h 3365500"/>
                  <a:gd name="connsiteX30" fmla="*/ 3949700 w 12077700"/>
                  <a:gd name="connsiteY30" fmla="*/ 2057400 h 3365500"/>
                  <a:gd name="connsiteX31" fmla="*/ 4064000 w 12077700"/>
                  <a:gd name="connsiteY31" fmla="*/ 2578100 h 3365500"/>
                  <a:gd name="connsiteX32" fmla="*/ 4152900 w 12077700"/>
                  <a:gd name="connsiteY32" fmla="*/ 2298700 h 3365500"/>
                  <a:gd name="connsiteX33" fmla="*/ 4229100 w 12077700"/>
                  <a:gd name="connsiteY33" fmla="*/ 2286000 h 3365500"/>
                  <a:gd name="connsiteX34" fmla="*/ 4305300 w 12077700"/>
                  <a:gd name="connsiteY34" fmla="*/ 2540000 h 3365500"/>
                  <a:gd name="connsiteX35" fmla="*/ 4457700 w 12077700"/>
                  <a:gd name="connsiteY35" fmla="*/ 1905000 h 3365500"/>
                  <a:gd name="connsiteX36" fmla="*/ 4635500 w 12077700"/>
                  <a:gd name="connsiteY36" fmla="*/ 2451100 h 3365500"/>
                  <a:gd name="connsiteX37" fmla="*/ 4699000 w 12077700"/>
                  <a:gd name="connsiteY37" fmla="*/ 2247900 h 3365500"/>
                  <a:gd name="connsiteX38" fmla="*/ 4838700 w 12077700"/>
                  <a:gd name="connsiteY38" fmla="*/ 190500 h 3365500"/>
                  <a:gd name="connsiteX39" fmla="*/ 4902200 w 12077700"/>
                  <a:gd name="connsiteY39" fmla="*/ 0 h 3365500"/>
                  <a:gd name="connsiteX40" fmla="*/ 5029200 w 12077700"/>
                  <a:gd name="connsiteY40" fmla="*/ 292100 h 3365500"/>
                  <a:gd name="connsiteX41" fmla="*/ 5181600 w 12077700"/>
                  <a:gd name="connsiteY41" fmla="*/ 1663700 h 3365500"/>
                  <a:gd name="connsiteX42" fmla="*/ 5295900 w 12077700"/>
                  <a:gd name="connsiteY42" fmla="*/ 3340100 h 3365500"/>
                  <a:gd name="connsiteX43" fmla="*/ 5562600 w 12077700"/>
                  <a:gd name="connsiteY43" fmla="*/ 1371600 h 3365500"/>
                  <a:gd name="connsiteX44" fmla="*/ 5651500 w 12077700"/>
                  <a:gd name="connsiteY44" fmla="*/ 1397000 h 3365500"/>
                  <a:gd name="connsiteX45" fmla="*/ 5689600 w 12077700"/>
                  <a:gd name="connsiteY45" fmla="*/ 952500 h 3365500"/>
                  <a:gd name="connsiteX46" fmla="*/ 5842000 w 12077700"/>
                  <a:gd name="connsiteY46" fmla="*/ 2476500 h 3365500"/>
                  <a:gd name="connsiteX47" fmla="*/ 5930900 w 12077700"/>
                  <a:gd name="connsiteY47" fmla="*/ 2222500 h 3365500"/>
                  <a:gd name="connsiteX48" fmla="*/ 6032500 w 12077700"/>
                  <a:gd name="connsiteY48" fmla="*/ 2057400 h 3365500"/>
                  <a:gd name="connsiteX49" fmla="*/ 6121400 w 12077700"/>
                  <a:gd name="connsiteY49" fmla="*/ 2120900 h 3365500"/>
                  <a:gd name="connsiteX50" fmla="*/ 6273800 w 12077700"/>
                  <a:gd name="connsiteY50" fmla="*/ 1435100 h 3365500"/>
                  <a:gd name="connsiteX51" fmla="*/ 6451600 w 12077700"/>
                  <a:gd name="connsiteY51" fmla="*/ 2501900 h 3365500"/>
                  <a:gd name="connsiteX52" fmla="*/ 6527800 w 12077700"/>
                  <a:gd name="connsiteY52" fmla="*/ 2235200 h 3365500"/>
                  <a:gd name="connsiteX53" fmla="*/ 6629400 w 12077700"/>
                  <a:gd name="connsiteY53" fmla="*/ 2349500 h 3365500"/>
                  <a:gd name="connsiteX54" fmla="*/ 6781800 w 12077700"/>
                  <a:gd name="connsiteY54" fmla="*/ 1676400 h 3365500"/>
                  <a:gd name="connsiteX55" fmla="*/ 6934200 w 12077700"/>
                  <a:gd name="connsiteY55" fmla="*/ 2171700 h 3365500"/>
                  <a:gd name="connsiteX56" fmla="*/ 6997700 w 12077700"/>
                  <a:gd name="connsiteY56" fmla="*/ 1955800 h 3365500"/>
                  <a:gd name="connsiteX57" fmla="*/ 7073900 w 12077700"/>
                  <a:gd name="connsiteY57" fmla="*/ 1943100 h 3365500"/>
                  <a:gd name="connsiteX58" fmla="*/ 7188200 w 12077700"/>
                  <a:gd name="connsiteY58" fmla="*/ 2628900 h 3365500"/>
                  <a:gd name="connsiteX59" fmla="*/ 7327900 w 12077700"/>
                  <a:gd name="connsiteY59" fmla="*/ 2641600 h 3365500"/>
                  <a:gd name="connsiteX60" fmla="*/ 7366000 w 12077700"/>
                  <a:gd name="connsiteY60" fmla="*/ 2540000 h 3365500"/>
                  <a:gd name="connsiteX61" fmla="*/ 7404100 w 12077700"/>
                  <a:gd name="connsiteY61" fmla="*/ 2692400 h 3365500"/>
                  <a:gd name="connsiteX62" fmla="*/ 7505700 w 12077700"/>
                  <a:gd name="connsiteY62" fmla="*/ 2806700 h 3365500"/>
                  <a:gd name="connsiteX63" fmla="*/ 7708900 w 12077700"/>
                  <a:gd name="connsiteY63" fmla="*/ 279400 h 3365500"/>
                  <a:gd name="connsiteX64" fmla="*/ 7810500 w 12077700"/>
                  <a:gd name="connsiteY64" fmla="*/ 330200 h 3365500"/>
                  <a:gd name="connsiteX65" fmla="*/ 7899400 w 12077700"/>
                  <a:gd name="connsiteY65" fmla="*/ 952500 h 3365500"/>
                  <a:gd name="connsiteX66" fmla="*/ 8140700 w 12077700"/>
                  <a:gd name="connsiteY66" fmla="*/ 2692400 h 3365500"/>
                  <a:gd name="connsiteX67" fmla="*/ 8293100 w 12077700"/>
                  <a:gd name="connsiteY67" fmla="*/ 1612900 h 3365500"/>
                  <a:gd name="connsiteX68" fmla="*/ 8382000 w 12077700"/>
                  <a:gd name="connsiteY68" fmla="*/ 2082800 h 3365500"/>
                  <a:gd name="connsiteX69" fmla="*/ 8483600 w 12077700"/>
                  <a:gd name="connsiteY69" fmla="*/ 1689100 h 3365500"/>
                  <a:gd name="connsiteX70" fmla="*/ 8534400 w 12077700"/>
                  <a:gd name="connsiteY70" fmla="*/ 1257300 h 3365500"/>
                  <a:gd name="connsiteX71" fmla="*/ 8597900 w 12077700"/>
                  <a:gd name="connsiteY71" fmla="*/ 2197100 h 3365500"/>
                  <a:gd name="connsiteX72" fmla="*/ 8712200 w 12077700"/>
                  <a:gd name="connsiteY72" fmla="*/ 2527300 h 3365500"/>
                  <a:gd name="connsiteX73" fmla="*/ 8801100 w 12077700"/>
                  <a:gd name="connsiteY73" fmla="*/ 1968500 h 3365500"/>
                  <a:gd name="connsiteX74" fmla="*/ 8928100 w 12077700"/>
                  <a:gd name="connsiteY74" fmla="*/ 2146300 h 3365500"/>
                  <a:gd name="connsiteX75" fmla="*/ 9080500 w 12077700"/>
                  <a:gd name="connsiteY75" fmla="*/ 1257300 h 3365500"/>
                  <a:gd name="connsiteX76" fmla="*/ 9220200 w 12077700"/>
                  <a:gd name="connsiteY76" fmla="*/ 2171700 h 3365500"/>
                  <a:gd name="connsiteX77" fmla="*/ 9271000 w 12077700"/>
                  <a:gd name="connsiteY77" fmla="*/ 2044700 h 3365500"/>
                  <a:gd name="connsiteX78" fmla="*/ 9309100 w 12077700"/>
                  <a:gd name="connsiteY78" fmla="*/ 2171700 h 3365500"/>
                  <a:gd name="connsiteX79" fmla="*/ 9347200 w 12077700"/>
                  <a:gd name="connsiteY79" fmla="*/ 2032000 h 3365500"/>
                  <a:gd name="connsiteX80" fmla="*/ 9499600 w 12077700"/>
                  <a:gd name="connsiteY80" fmla="*/ 1317172 h 3365500"/>
                  <a:gd name="connsiteX81" fmla="*/ 9635430 w 12077700"/>
                  <a:gd name="connsiteY81" fmla="*/ 1210128 h 3365500"/>
                  <a:gd name="connsiteX82" fmla="*/ 9664700 w 12077700"/>
                  <a:gd name="connsiteY82" fmla="*/ 2159000 h 3365500"/>
                  <a:gd name="connsiteX83" fmla="*/ 9715500 w 12077700"/>
                  <a:gd name="connsiteY83" fmla="*/ 2362200 h 3365500"/>
                  <a:gd name="connsiteX84" fmla="*/ 9804400 w 12077700"/>
                  <a:gd name="connsiteY84" fmla="*/ 2184400 h 3365500"/>
                  <a:gd name="connsiteX85" fmla="*/ 9906000 w 12077700"/>
                  <a:gd name="connsiteY85" fmla="*/ 1917700 h 3365500"/>
                  <a:gd name="connsiteX86" fmla="*/ 10071100 w 12077700"/>
                  <a:gd name="connsiteY86" fmla="*/ 2184400 h 3365500"/>
                  <a:gd name="connsiteX87" fmla="*/ 10223500 w 12077700"/>
                  <a:gd name="connsiteY87" fmla="*/ 2336800 h 3365500"/>
                  <a:gd name="connsiteX88" fmla="*/ 10452100 w 12077700"/>
                  <a:gd name="connsiteY88" fmla="*/ 2603500 h 3365500"/>
                  <a:gd name="connsiteX89" fmla="*/ 10668000 w 12077700"/>
                  <a:gd name="connsiteY89" fmla="*/ 812800 h 3365500"/>
                  <a:gd name="connsiteX90" fmla="*/ 10835857 w 12077700"/>
                  <a:gd name="connsiteY90" fmla="*/ 190500 h 3365500"/>
                  <a:gd name="connsiteX91" fmla="*/ 10922000 w 12077700"/>
                  <a:gd name="connsiteY91" fmla="*/ 622300 h 3365500"/>
                  <a:gd name="connsiteX92" fmla="*/ 11125200 w 12077700"/>
                  <a:gd name="connsiteY92" fmla="*/ 2959100 h 3365500"/>
                  <a:gd name="connsiteX93" fmla="*/ 11252200 w 12077700"/>
                  <a:gd name="connsiteY93" fmla="*/ 2006600 h 3365500"/>
                  <a:gd name="connsiteX94" fmla="*/ 11366500 w 12077700"/>
                  <a:gd name="connsiteY94" fmla="*/ 1803400 h 3365500"/>
                  <a:gd name="connsiteX95" fmla="*/ 11417300 w 12077700"/>
                  <a:gd name="connsiteY95" fmla="*/ 1854200 h 3365500"/>
                  <a:gd name="connsiteX96" fmla="*/ 11455400 w 12077700"/>
                  <a:gd name="connsiteY96" fmla="*/ 1143000 h 3365500"/>
                  <a:gd name="connsiteX97" fmla="*/ 11557000 w 12077700"/>
                  <a:gd name="connsiteY97" fmla="*/ 1282700 h 3365500"/>
                  <a:gd name="connsiteX98" fmla="*/ 11684000 w 12077700"/>
                  <a:gd name="connsiteY98" fmla="*/ 2552700 h 3365500"/>
                  <a:gd name="connsiteX99" fmla="*/ 11798300 w 12077700"/>
                  <a:gd name="connsiteY99" fmla="*/ 2273300 h 3365500"/>
                  <a:gd name="connsiteX100" fmla="*/ 11861800 w 12077700"/>
                  <a:gd name="connsiteY100" fmla="*/ 2616200 h 3365500"/>
                  <a:gd name="connsiteX101" fmla="*/ 12077700 w 12077700"/>
                  <a:gd name="connsiteY101" fmla="*/ 1612900 h 3365500"/>
                  <a:gd name="connsiteX0" fmla="*/ 0 w 12077700"/>
                  <a:gd name="connsiteY0" fmla="*/ 1778000 h 3340100"/>
                  <a:gd name="connsiteX1" fmla="*/ 63500 w 12077700"/>
                  <a:gd name="connsiteY1" fmla="*/ 1320800 h 3340100"/>
                  <a:gd name="connsiteX2" fmla="*/ 419100 w 12077700"/>
                  <a:gd name="connsiteY2" fmla="*/ 1511300 h 3340100"/>
                  <a:gd name="connsiteX3" fmla="*/ 508000 w 12077700"/>
                  <a:gd name="connsiteY3" fmla="*/ 2159000 h 3340100"/>
                  <a:gd name="connsiteX4" fmla="*/ 660400 w 12077700"/>
                  <a:gd name="connsiteY4" fmla="*/ 787400 h 3340100"/>
                  <a:gd name="connsiteX5" fmla="*/ 838200 w 12077700"/>
                  <a:gd name="connsiteY5" fmla="*/ 2527300 h 3340100"/>
                  <a:gd name="connsiteX6" fmla="*/ 965200 w 12077700"/>
                  <a:gd name="connsiteY6" fmla="*/ 1270000 h 3340100"/>
                  <a:gd name="connsiteX7" fmla="*/ 1054100 w 12077700"/>
                  <a:gd name="connsiteY7" fmla="*/ 1447800 h 3340100"/>
                  <a:gd name="connsiteX8" fmla="*/ 1117600 w 12077700"/>
                  <a:gd name="connsiteY8" fmla="*/ 2120900 h 3340100"/>
                  <a:gd name="connsiteX9" fmla="*/ 1206500 w 12077700"/>
                  <a:gd name="connsiteY9" fmla="*/ 1968500 h 3340100"/>
                  <a:gd name="connsiteX10" fmla="*/ 1231900 w 12077700"/>
                  <a:gd name="connsiteY10" fmla="*/ 1803400 h 3340100"/>
                  <a:gd name="connsiteX11" fmla="*/ 1397000 w 12077700"/>
                  <a:gd name="connsiteY11" fmla="*/ 2844800 h 3340100"/>
                  <a:gd name="connsiteX12" fmla="*/ 1498600 w 12077700"/>
                  <a:gd name="connsiteY12" fmla="*/ 2235200 h 3340100"/>
                  <a:gd name="connsiteX13" fmla="*/ 1638300 w 12077700"/>
                  <a:gd name="connsiteY13" fmla="*/ 2959100 h 3340100"/>
                  <a:gd name="connsiteX14" fmla="*/ 1841500 w 12077700"/>
                  <a:gd name="connsiteY14" fmla="*/ 1612900 h 3340100"/>
                  <a:gd name="connsiteX15" fmla="*/ 1968500 w 12077700"/>
                  <a:gd name="connsiteY15" fmla="*/ 2133600 h 3340100"/>
                  <a:gd name="connsiteX16" fmla="*/ 2070100 w 12077700"/>
                  <a:gd name="connsiteY16" fmla="*/ 2209800 h 3340100"/>
                  <a:gd name="connsiteX17" fmla="*/ 2209800 w 12077700"/>
                  <a:gd name="connsiteY17" fmla="*/ 1028700 h 3340100"/>
                  <a:gd name="connsiteX18" fmla="*/ 2273300 w 12077700"/>
                  <a:gd name="connsiteY18" fmla="*/ 558800 h 3340100"/>
                  <a:gd name="connsiteX19" fmla="*/ 2438400 w 12077700"/>
                  <a:gd name="connsiteY19" fmla="*/ 1244600 h 3340100"/>
                  <a:gd name="connsiteX20" fmla="*/ 2501900 w 12077700"/>
                  <a:gd name="connsiteY20" fmla="*/ 1790700 h 3340100"/>
                  <a:gd name="connsiteX21" fmla="*/ 2679700 w 12077700"/>
                  <a:gd name="connsiteY21" fmla="*/ 2857500 h 3340100"/>
                  <a:gd name="connsiteX22" fmla="*/ 2806700 w 12077700"/>
                  <a:gd name="connsiteY22" fmla="*/ 1612900 h 3340100"/>
                  <a:gd name="connsiteX23" fmla="*/ 3048000 w 12077700"/>
                  <a:gd name="connsiteY23" fmla="*/ 1231900 h 3340100"/>
                  <a:gd name="connsiteX24" fmla="*/ 3111500 w 12077700"/>
                  <a:gd name="connsiteY24" fmla="*/ 1701800 h 3340100"/>
                  <a:gd name="connsiteX25" fmla="*/ 3251200 w 12077700"/>
                  <a:gd name="connsiteY25" fmla="*/ 2527300 h 3340100"/>
                  <a:gd name="connsiteX26" fmla="*/ 3365500 w 12077700"/>
                  <a:gd name="connsiteY26" fmla="*/ 2108200 h 3340100"/>
                  <a:gd name="connsiteX27" fmla="*/ 3632200 w 12077700"/>
                  <a:gd name="connsiteY27" fmla="*/ 965200 h 3340100"/>
                  <a:gd name="connsiteX28" fmla="*/ 3771900 w 12077700"/>
                  <a:gd name="connsiteY28" fmla="*/ 2413000 h 3340100"/>
                  <a:gd name="connsiteX29" fmla="*/ 3949700 w 12077700"/>
                  <a:gd name="connsiteY29" fmla="*/ 2057400 h 3340100"/>
                  <a:gd name="connsiteX30" fmla="*/ 4064000 w 12077700"/>
                  <a:gd name="connsiteY30" fmla="*/ 2578100 h 3340100"/>
                  <a:gd name="connsiteX31" fmla="*/ 4152900 w 12077700"/>
                  <a:gd name="connsiteY31" fmla="*/ 2298700 h 3340100"/>
                  <a:gd name="connsiteX32" fmla="*/ 4229100 w 12077700"/>
                  <a:gd name="connsiteY32" fmla="*/ 2286000 h 3340100"/>
                  <a:gd name="connsiteX33" fmla="*/ 4305300 w 12077700"/>
                  <a:gd name="connsiteY33" fmla="*/ 2540000 h 3340100"/>
                  <a:gd name="connsiteX34" fmla="*/ 4457700 w 12077700"/>
                  <a:gd name="connsiteY34" fmla="*/ 1905000 h 3340100"/>
                  <a:gd name="connsiteX35" fmla="*/ 4635500 w 12077700"/>
                  <a:gd name="connsiteY35" fmla="*/ 2451100 h 3340100"/>
                  <a:gd name="connsiteX36" fmla="*/ 4699000 w 12077700"/>
                  <a:gd name="connsiteY36" fmla="*/ 2247900 h 3340100"/>
                  <a:gd name="connsiteX37" fmla="*/ 4838700 w 12077700"/>
                  <a:gd name="connsiteY37" fmla="*/ 190500 h 3340100"/>
                  <a:gd name="connsiteX38" fmla="*/ 4902200 w 12077700"/>
                  <a:gd name="connsiteY38" fmla="*/ 0 h 3340100"/>
                  <a:gd name="connsiteX39" fmla="*/ 5029200 w 12077700"/>
                  <a:gd name="connsiteY39" fmla="*/ 292100 h 3340100"/>
                  <a:gd name="connsiteX40" fmla="*/ 5181600 w 12077700"/>
                  <a:gd name="connsiteY40" fmla="*/ 1663700 h 3340100"/>
                  <a:gd name="connsiteX41" fmla="*/ 5295900 w 12077700"/>
                  <a:gd name="connsiteY41" fmla="*/ 3340100 h 3340100"/>
                  <a:gd name="connsiteX42" fmla="*/ 5562600 w 12077700"/>
                  <a:gd name="connsiteY42" fmla="*/ 1371600 h 3340100"/>
                  <a:gd name="connsiteX43" fmla="*/ 5651500 w 12077700"/>
                  <a:gd name="connsiteY43" fmla="*/ 1397000 h 3340100"/>
                  <a:gd name="connsiteX44" fmla="*/ 5689600 w 12077700"/>
                  <a:gd name="connsiteY44" fmla="*/ 952500 h 3340100"/>
                  <a:gd name="connsiteX45" fmla="*/ 5842000 w 12077700"/>
                  <a:gd name="connsiteY45" fmla="*/ 2476500 h 3340100"/>
                  <a:gd name="connsiteX46" fmla="*/ 5930900 w 12077700"/>
                  <a:gd name="connsiteY46" fmla="*/ 2222500 h 3340100"/>
                  <a:gd name="connsiteX47" fmla="*/ 6032500 w 12077700"/>
                  <a:gd name="connsiteY47" fmla="*/ 2057400 h 3340100"/>
                  <a:gd name="connsiteX48" fmla="*/ 6121400 w 12077700"/>
                  <a:gd name="connsiteY48" fmla="*/ 2120900 h 3340100"/>
                  <a:gd name="connsiteX49" fmla="*/ 6273800 w 12077700"/>
                  <a:gd name="connsiteY49" fmla="*/ 1435100 h 3340100"/>
                  <a:gd name="connsiteX50" fmla="*/ 6451600 w 12077700"/>
                  <a:gd name="connsiteY50" fmla="*/ 2501900 h 3340100"/>
                  <a:gd name="connsiteX51" fmla="*/ 6527800 w 12077700"/>
                  <a:gd name="connsiteY51" fmla="*/ 2235200 h 3340100"/>
                  <a:gd name="connsiteX52" fmla="*/ 6629400 w 12077700"/>
                  <a:gd name="connsiteY52" fmla="*/ 2349500 h 3340100"/>
                  <a:gd name="connsiteX53" fmla="*/ 6781800 w 12077700"/>
                  <a:gd name="connsiteY53" fmla="*/ 1676400 h 3340100"/>
                  <a:gd name="connsiteX54" fmla="*/ 6934200 w 12077700"/>
                  <a:gd name="connsiteY54" fmla="*/ 2171700 h 3340100"/>
                  <a:gd name="connsiteX55" fmla="*/ 6997700 w 12077700"/>
                  <a:gd name="connsiteY55" fmla="*/ 1955800 h 3340100"/>
                  <a:gd name="connsiteX56" fmla="*/ 7073900 w 12077700"/>
                  <a:gd name="connsiteY56" fmla="*/ 1943100 h 3340100"/>
                  <a:gd name="connsiteX57" fmla="*/ 7188200 w 12077700"/>
                  <a:gd name="connsiteY57" fmla="*/ 2628900 h 3340100"/>
                  <a:gd name="connsiteX58" fmla="*/ 7327900 w 12077700"/>
                  <a:gd name="connsiteY58" fmla="*/ 2641600 h 3340100"/>
                  <a:gd name="connsiteX59" fmla="*/ 7366000 w 12077700"/>
                  <a:gd name="connsiteY59" fmla="*/ 2540000 h 3340100"/>
                  <a:gd name="connsiteX60" fmla="*/ 7404100 w 12077700"/>
                  <a:gd name="connsiteY60" fmla="*/ 2692400 h 3340100"/>
                  <a:gd name="connsiteX61" fmla="*/ 7505700 w 12077700"/>
                  <a:gd name="connsiteY61" fmla="*/ 2806700 h 3340100"/>
                  <a:gd name="connsiteX62" fmla="*/ 7708900 w 12077700"/>
                  <a:gd name="connsiteY62" fmla="*/ 279400 h 3340100"/>
                  <a:gd name="connsiteX63" fmla="*/ 7810500 w 12077700"/>
                  <a:gd name="connsiteY63" fmla="*/ 330200 h 3340100"/>
                  <a:gd name="connsiteX64" fmla="*/ 7899400 w 12077700"/>
                  <a:gd name="connsiteY64" fmla="*/ 952500 h 3340100"/>
                  <a:gd name="connsiteX65" fmla="*/ 8140700 w 12077700"/>
                  <a:gd name="connsiteY65" fmla="*/ 2692400 h 3340100"/>
                  <a:gd name="connsiteX66" fmla="*/ 8293100 w 12077700"/>
                  <a:gd name="connsiteY66" fmla="*/ 1612900 h 3340100"/>
                  <a:gd name="connsiteX67" fmla="*/ 8382000 w 12077700"/>
                  <a:gd name="connsiteY67" fmla="*/ 2082800 h 3340100"/>
                  <a:gd name="connsiteX68" fmla="*/ 8483600 w 12077700"/>
                  <a:gd name="connsiteY68" fmla="*/ 1689100 h 3340100"/>
                  <a:gd name="connsiteX69" fmla="*/ 8534400 w 12077700"/>
                  <a:gd name="connsiteY69" fmla="*/ 1257300 h 3340100"/>
                  <a:gd name="connsiteX70" fmla="*/ 8597900 w 12077700"/>
                  <a:gd name="connsiteY70" fmla="*/ 2197100 h 3340100"/>
                  <a:gd name="connsiteX71" fmla="*/ 8712200 w 12077700"/>
                  <a:gd name="connsiteY71" fmla="*/ 2527300 h 3340100"/>
                  <a:gd name="connsiteX72" fmla="*/ 8801100 w 12077700"/>
                  <a:gd name="connsiteY72" fmla="*/ 1968500 h 3340100"/>
                  <a:gd name="connsiteX73" fmla="*/ 8928100 w 12077700"/>
                  <a:gd name="connsiteY73" fmla="*/ 2146300 h 3340100"/>
                  <a:gd name="connsiteX74" fmla="*/ 9080500 w 12077700"/>
                  <a:gd name="connsiteY74" fmla="*/ 1257300 h 3340100"/>
                  <a:gd name="connsiteX75" fmla="*/ 9220200 w 12077700"/>
                  <a:gd name="connsiteY75" fmla="*/ 2171700 h 3340100"/>
                  <a:gd name="connsiteX76" fmla="*/ 9271000 w 12077700"/>
                  <a:gd name="connsiteY76" fmla="*/ 2044700 h 3340100"/>
                  <a:gd name="connsiteX77" fmla="*/ 9309100 w 12077700"/>
                  <a:gd name="connsiteY77" fmla="*/ 2171700 h 3340100"/>
                  <a:gd name="connsiteX78" fmla="*/ 9347200 w 12077700"/>
                  <a:gd name="connsiteY78" fmla="*/ 2032000 h 3340100"/>
                  <a:gd name="connsiteX79" fmla="*/ 9499600 w 12077700"/>
                  <a:gd name="connsiteY79" fmla="*/ 1317172 h 3340100"/>
                  <a:gd name="connsiteX80" fmla="*/ 9635430 w 12077700"/>
                  <a:gd name="connsiteY80" fmla="*/ 1210128 h 3340100"/>
                  <a:gd name="connsiteX81" fmla="*/ 9664700 w 12077700"/>
                  <a:gd name="connsiteY81" fmla="*/ 2159000 h 3340100"/>
                  <a:gd name="connsiteX82" fmla="*/ 9715500 w 12077700"/>
                  <a:gd name="connsiteY82" fmla="*/ 2362200 h 3340100"/>
                  <a:gd name="connsiteX83" fmla="*/ 9804400 w 12077700"/>
                  <a:gd name="connsiteY83" fmla="*/ 2184400 h 3340100"/>
                  <a:gd name="connsiteX84" fmla="*/ 9906000 w 12077700"/>
                  <a:gd name="connsiteY84" fmla="*/ 1917700 h 3340100"/>
                  <a:gd name="connsiteX85" fmla="*/ 10071100 w 12077700"/>
                  <a:gd name="connsiteY85" fmla="*/ 2184400 h 3340100"/>
                  <a:gd name="connsiteX86" fmla="*/ 10223500 w 12077700"/>
                  <a:gd name="connsiteY86" fmla="*/ 2336800 h 3340100"/>
                  <a:gd name="connsiteX87" fmla="*/ 10452100 w 12077700"/>
                  <a:gd name="connsiteY87" fmla="*/ 2603500 h 3340100"/>
                  <a:gd name="connsiteX88" fmla="*/ 10668000 w 12077700"/>
                  <a:gd name="connsiteY88" fmla="*/ 812800 h 3340100"/>
                  <a:gd name="connsiteX89" fmla="*/ 10835857 w 12077700"/>
                  <a:gd name="connsiteY89" fmla="*/ 190500 h 3340100"/>
                  <a:gd name="connsiteX90" fmla="*/ 10922000 w 12077700"/>
                  <a:gd name="connsiteY90" fmla="*/ 622300 h 3340100"/>
                  <a:gd name="connsiteX91" fmla="*/ 11125200 w 12077700"/>
                  <a:gd name="connsiteY91" fmla="*/ 2959100 h 3340100"/>
                  <a:gd name="connsiteX92" fmla="*/ 11252200 w 12077700"/>
                  <a:gd name="connsiteY92" fmla="*/ 2006600 h 3340100"/>
                  <a:gd name="connsiteX93" fmla="*/ 11366500 w 12077700"/>
                  <a:gd name="connsiteY93" fmla="*/ 1803400 h 3340100"/>
                  <a:gd name="connsiteX94" fmla="*/ 11417300 w 12077700"/>
                  <a:gd name="connsiteY94" fmla="*/ 1854200 h 3340100"/>
                  <a:gd name="connsiteX95" fmla="*/ 11455400 w 12077700"/>
                  <a:gd name="connsiteY95" fmla="*/ 1143000 h 3340100"/>
                  <a:gd name="connsiteX96" fmla="*/ 11557000 w 12077700"/>
                  <a:gd name="connsiteY96" fmla="*/ 1282700 h 3340100"/>
                  <a:gd name="connsiteX97" fmla="*/ 11684000 w 12077700"/>
                  <a:gd name="connsiteY97" fmla="*/ 2552700 h 3340100"/>
                  <a:gd name="connsiteX98" fmla="*/ 11798300 w 12077700"/>
                  <a:gd name="connsiteY98" fmla="*/ 2273300 h 3340100"/>
                  <a:gd name="connsiteX99" fmla="*/ 11861800 w 12077700"/>
                  <a:gd name="connsiteY99" fmla="*/ 2616200 h 3340100"/>
                  <a:gd name="connsiteX100" fmla="*/ 12077700 w 12077700"/>
                  <a:gd name="connsiteY100" fmla="*/ 1612900 h 3340100"/>
                  <a:gd name="connsiteX0" fmla="*/ 0 w 12077700"/>
                  <a:gd name="connsiteY0" fmla="*/ 1778000 h 3340100"/>
                  <a:gd name="connsiteX1" fmla="*/ 419100 w 12077700"/>
                  <a:gd name="connsiteY1" fmla="*/ 1511300 h 3340100"/>
                  <a:gd name="connsiteX2" fmla="*/ 508000 w 12077700"/>
                  <a:gd name="connsiteY2" fmla="*/ 2159000 h 3340100"/>
                  <a:gd name="connsiteX3" fmla="*/ 660400 w 12077700"/>
                  <a:gd name="connsiteY3" fmla="*/ 787400 h 3340100"/>
                  <a:gd name="connsiteX4" fmla="*/ 838200 w 12077700"/>
                  <a:gd name="connsiteY4" fmla="*/ 2527300 h 3340100"/>
                  <a:gd name="connsiteX5" fmla="*/ 965200 w 12077700"/>
                  <a:gd name="connsiteY5" fmla="*/ 1270000 h 3340100"/>
                  <a:gd name="connsiteX6" fmla="*/ 1054100 w 12077700"/>
                  <a:gd name="connsiteY6" fmla="*/ 1447800 h 3340100"/>
                  <a:gd name="connsiteX7" fmla="*/ 1117600 w 12077700"/>
                  <a:gd name="connsiteY7" fmla="*/ 2120900 h 3340100"/>
                  <a:gd name="connsiteX8" fmla="*/ 1206500 w 12077700"/>
                  <a:gd name="connsiteY8" fmla="*/ 1968500 h 3340100"/>
                  <a:gd name="connsiteX9" fmla="*/ 1231900 w 12077700"/>
                  <a:gd name="connsiteY9" fmla="*/ 1803400 h 3340100"/>
                  <a:gd name="connsiteX10" fmla="*/ 1397000 w 12077700"/>
                  <a:gd name="connsiteY10" fmla="*/ 2844800 h 3340100"/>
                  <a:gd name="connsiteX11" fmla="*/ 1498600 w 12077700"/>
                  <a:gd name="connsiteY11" fmla="*/ 2235200 h 3340100"/>
                  <a:gd name="connsiteX12" fmla="*/ 1638300 w 12077700"/>
                  <a:gd name="connsiteY12" fmla="*/ 2959100 h 3340100"/>
                  <a:gd name="connsiteX13" fmla="*/ 1841500 w 12077700"/>
                  <a:gd name="connsiteY13" fmla="*/ 1612900 h 3340100"/>
                  <a:gd name="connsiteX14" fmla="*/ 1968500 w 12077700"/>
                  <a:gd name="connsiteY14" fmla="*/ 2133600 h 3340100"/>
                  <a:gd name="connsiteX15" fmla="*/ 2070100 w 12077700"/>
                  <a:gd name="connsiteY15" fmla="*/ 2209800 h 3340100"/>
                  <a:gd name="connsiteX16" fmla="*/ 2209800 w 12077700"/>
                  <a:gd name="connsiteY16" fmla="*/ 1028700 h 3340100"/>
                  <a:gd name="connsiteX17" fmla="*/ 2273300 w 12077700"/>
                  <a:gd name="connsiteY17" fmla="*/ 558800 h 3340100"/>
                  <a:gd name="connsiteX18" fmla="*/ 2438400 w 12077700"/>
                  <a:gd name="connsiteY18" fmla="*/ 1244600 h 3340100"/>
                  <a:gd name="connsiteX19" fmla="*/ 2501900 w 12077700"/>
                  <a:gd name="connsiteY19" fmla="*/ 1790700 h 3340100"/>
                  <a:gd name="connsiteX20" fmla="*/ 2679700 w 12077700"/>
                  <a:gd name="connsiteY20" fmla="*/ 2857500 h 3340100"/>
                  <a:gd name="connsiteX21" fmla="*/ 2806700 w 12077700"/>
                  <a:gd name="connsiteY21" fmla="*/ 1612900 h 3340100"/>
                  <a:gd name="connsiteX22" fmla="*/ 3048000 w 12077700"/>
                  <a:gd name="connsiteY22" fmla="*/ 1231900 h 3340100"/>
                  <a:gd name="connsiteX23" fmla="*/ 3111500 w 12077700"/>
                  <a:gd name="connsiteY23" fmla="*/ 1701800 h 3340100"/>
                  <a:gd name="connsiteX24" fmla="*/ 3251200 w 12077700"/>
                  <a:gd name="connsiteY24" fmla="*/ 2527300 h 3340100"/>
                  <a:gd name="connsiteX25" fmla="*/ 3365500 w 12077700"/>
                  <a:gd name="connsiteY25" fmla="*/ 2108200 h 3340100"/>
                  <a:gd name="connsiteX26" fmla="*/ 3632200 w 12077700"/>
                  <a:gd name="connsiteY26" fmla="*/ 965200 h 3340100"/>
                  <a:gd name="connsiteX27" fmla="*/ 3771900 w 12077700"/>
                  <a:gd name="connsiteY27" fmla="*/ 2413000 h 3340100"/>
                  <a:gd name="connsiteX28" fmla="*/ 3949700 w 12077700"/>
                  <a:gd name="connsiteY28" fmla="*/ 2057400 h 3340100"/>
                  <a:gd name="connsiteX29" fmla="*/ 4064000 w 12077700"/>
                  <a:gd name="connsiteY29" fmla="*/ 2578100 h 3340100"/>
                  <a:gd name="connsiteX30" fmla="*/ 4152900 w 12077700"/>
                  <a:gd name="connsiteY30" fmla="*/ 2298700 h 3340100"/>
                  <a:gd name="connsiteX31" fmla="*/ 4229100 w 12077700"/>
                  <a:gd name="connsiteY31" fmla="*/ 2286000 h 3340100"/>
                  <a:gd name="connsiteX32" fmla="*/ 4305300 w 12077700"/>
                  <a:gd name="connsiteY32" fmla="*/ 2540000 h 3340100"/>
                  <a:gd name="connsiteX33" fmla="*/ 4457700 w 12077700"/>
                  <a:gd name="connsiteY33" fmla="*/ 1905000 h 3340100"/>
                  <a:gd name="connsiteX34" fmla="*/ 4635500 w 12077700"/>
                  <a:gd name="connsiteY34" fmla="*/ 2451100 h 3340100"/>
                  <a:gd name="connsiteX35" fmla="*/ 4699000 w 12077700"/>
                  <a:gd name="connsiteY35" fmla="*/ 2247900 h 3340100"/>
                  <a:gd name="connsiteX36" fmla="*/ 4838700 w 12077700"/>
                  <a:gd name="connsiteY36" fmla="*/ 190500 h 3340100"/>
                  <a:gd name="connsiteX37" fmla="*/ 4902200 w 12077700"/>
                  <a:gd name="connsiteY37" fmla="*/ 0 h 3340100"/>
                  <a:gd name="connsiteX38" fmla="*/ 5029200 w 12077700"/>
                  <a:gd name="connsiteY38" fmla="*/ 292100 h 3340100"/>
                  <a:gd name="connsiteX39" fmla="*/ 5181600 w 12077700"/>
                  <a:gd name="connsiteY39" fmla="*/ 1663700 h 3340100"/>
                  <a:gd name="connsiteX40" fmla="*/ 5295900 w 12077700"/>
                  <a:gd name="connsiteY40" fmla="*/ 3340100 h 3340100"/>
                  <a:gd name="connsiteX41" fmla="*/ 5562600 w 12077700"/>
                  <a:gd name="connsiteY41" fmla="*/ 1371600 h 3340100"/>
                  <a:gd name="connsiteX42" fmla="*/ 5651500 w 12077700"/>
                  <a:gd name="connsiteY42" fmla="*/ 1397000 h 3340100"/>
                  <a:gd name="connsiteX43" fmla="*/ 5689600 w 12077700"/>
                  <a:gd name="connsiteY43" fmla="*/ 952500 h 3340100"/>
                  <a:gd name="connsiteX44" fmla="*/ 5842000 w 12077700"/>
                  <a:gd name="connsiteY44" fmla="*/ 2476500 h 3340100"/>
                  <a:gd name="connsiteX45" fmla="*/ 5930900 w 12077700"/>
                  <a:gd name="connsiteY45" fmla="*/ 2222500 h 3340100"/>
                  <a:gd name="connsiteX46" fmla="*/ 6032500 w 12077700"/>
                  <a:gd name="connsiteY46" fmla="*/ 2057400 h 3340100"/>
                  <a:gd name="connsiteX47" fmla="*/ 6121400 w 12077700"/>
                  <a:gd name="connsiteY47" fmla="*/ 2120900 h 3340100"/>
                  <a:gd name="connsiteX48" fmla="*/ 6273800 w 12077700"/>
                  <a:gd name="connsiteY48" fmla="*/ 1435100 h 3340100"/>
                  <a:gd name="connsiteX49" fmla="*/ 6451600 w 12077700"/>
                  <a:gd name="connsiteY49" fmla="*/ 2501900 h 3340100"/>
                  <a:gd name="connsiteX50" fmla="*/ 6527800 w 12077700"/>
                  <a:gd name="connsiteY50" fmla="*/ 2235200 h 3340100"/>
                  <a:gd name="connsiteX51" fmla="*/ 6629400 w 12077700"/>
                  <a:gd name="connsiteY51" fmla="*/ 2349500 h 3340100"/>
                  <a:gd name="connsiteX52" fmla="*/ 6781800 w 12077700"/>
                  <a:gd name="connsiteY52" fmla="*/ 1676400 h 3340100"/>
                  <a:gd name="connsiteX53" fmla="*/ 6934200 w 12077700"/>
                  <a:gd name="connsiteY53" fmla="*/ 2171700 h 3340100"/>
                  <a:gd name="connsiteX54" fmla="*/ 6997700 w 12077700"/>
                  <a:gd name="connsiteY54" fmla="*/ 1955800 h 3340100"/>
                  <a:gd name="connsiteX55" fmla="*/ 7073900 w 12077700"/>
                  <a:gd name="connsiteY55" fmla="*/ 1943100 h 3340100"/>
                  <a:gd name="connsiteX56" fmla="*/ 7188200 w 12077700"/>
                  <a:gd name="connsiteY56" fmla="*/ 2628900 h 3340100"/>
                  <a:gd name="connsiteX57" fmla="*/ 7327900 w 12077700"/>
                  <a:gd name="connsiteY57" fmla="*/ 2641600 h 3340100"/>
                  <a:gd name="connsiteX58" fmla="*/ 7366000 w 12077700"/>
                  <a:gd name="connsiteY58" fmla="*/ 2540000 h 3340100"/>
                  <a:gd name="connsiteX59" fmla="*/ 7404100 w 12077700"/>
                  <a:gd name="connsiteY59" fmla="*/ 2692400 h 3340100"/>
                  <a:gd name="connsiteX60" fmla="*/ 7505700 w 12077700"/>
                  <a:gd name="connsiteY60" fmla="*/ 2806700 h 3340100"/>
                  <a:gd name="connsiteX61" fmla="*/ 7708900 w 12077700"/>
                  <a:gd name="connsiteY61" fmla="*/ 279400 h 3340100"/>
                  <a:gd name="connsiteX62" fmla="*/ 7810500 w 12077700"/>
                  <a:gd name="connsiteY62" fmla="*/ 330200 h 3340100"/>
                  <a:gd name="connsiteX63" fmla="*/ 7899400 w 12077700"/>
                  <a:gd name="connsiteY63" fmla="*/ 952500 h 3340100"/>
                  <a:gd name="connsiteX64" fmla="*/ 8140700 w 12077700"/>
                  <a:gd name="connsiteY64" fmla="*/ 2692400 h 3340100"/>
                  <a:gd name="connsiteX65" fmla="*/ 8293100 w 12077700"/>
                  <a:gd name="connsiteY65" fmla="*/ 1612900 h 3340100"/>
                  <a:gd name="connsiteX66" fmla="*/ 8382000 w 12077700"/>
                  <a:gd name="connsiteY66" fmla="*/ 2082800 h 3340100"/>
                  <a:gd name="connsiteX67" fmla="*/ 8483600 w 12077700"/>
                  <a:gd name="connsiteY67" fmla="*/ 1689100 h 3340100"/>
                  <a:gd name="connsiteX68" fmla="*/ 8534400 w 12077700"/>
                  <a:gd name="connsiteY68" fmla="*/ 1257300 h 3340100"/>
                  <a:gd name="connsiteX69" fmla="*/ 8597900 w 12077700"/>
                  <a:gd name="connsiteY69" fmla="*/ 2197100 h 3340100"/>
                  <a:gd name="connsiteX70" fmla="*/ 8712200 w 12077700"/>
                  <a:gd name="connsiteY70" fmla="*/ 2527300 h 3340100"/>
                  <a:gd name="connsiteX71" fmla="*/ 8801100 w 12077700"/>
                  <a:gd name="connsiteY71" fmla="*/ 1968500 h 3340100"/>
                  <a:gd name="connsiteX72" fmla="*/ 8928100 w 12077700"/>
                  <a:gd name="connsiteY72" fmla="*/ 2146300 h 3340100"/>
                  <a:gd name="connsiteX73" fmla="*/ 9080500 w 12077700"/>
                  <a:gd name="connsiteY73" fmla="*/ 1257300 h 3340100"/>
                  <a:gd name="connsiteX74" fmla="*/ 9220200 w 12077700"/>
                  <a:gd name="connsiteY74" fmla="*/ 2171700 h 3340100"/>
                  <a:gd name="connsiteX75" fmla="*/ 9271000 w 12077700"/>
                  <a:gd name="connsiteY75" fmla="*/ 2044700 h 3340100"/>
                  <a:gd name="connsiteX76" fmla="*/ 9309100 w 12077700"/>
                  <a:gd name="connsiteY76" fmla="*/ 2171700 h 3340100"/>
                  <a:gd name="connsiteX77" fmla="*/ 9347200 w 12077700"/>
                  <a:gd name="connsiteY77" fmla="*/ 2032000 h 3340100"/>
                  <a:gd name="connsiteX78" fmla="*/ 9499600 w 12077700"/>
                  <a:gd name="connsiteY78" fmla="*/ 1317172 h 3340100"/>
                  <a:gd name="connsiteX79" fmla="*/ 9635430 w 12077700"/>
                  <a:gd name="connsiteY79" fmla="*/ 1210128 h 3340100"/>
                  <a:gd name="connsiteX80" fmla="*/ 9664700 w 12077700"/>
                  <a:gd name="connsiteY80" fmla="*/ 2159000 h 3340100"/>
                  <a:gd name="connsiteX81" fmla="*/ 9715500 w 12077700"/>
                  <a:gd name="connsiteY81" fmla="*/ 2362200 h 3340100"/>
                  <a:gd name="connsiteX82" fmla="*/ 9804400 w 12077700"/>
                  <a:gd name="connsiteY82" fmla="*/ 2184400 h 3340100"/>
                  <a:gd name="connsiteX83" fmla="*/ 9906000 w 12077700"/>
                  <a:gd name="connsiteY83" fmla="*/ 1917700 h 3340100"/>
                  <a:gd name="connsiteX84" fmla="*/ 10071100 w 12077700"/>
                  <a:gd name="connsiteY84" fmla="*/ 2184400 h 3340100"/>
                  <a:gd name="connsiteX85" fmla="*/ 10223500 w 12077700"/>
                  <a:gd name="connsiteY85" fmla="*/ 2336800 h 3340100"/>
                  <a:gd name="connsiteX86" fmla="*/ 10452100 w 12077700"/>
                  <a:gd name="connsiteY86" fmla="*/ 2603500 h 3340100"/>
                  <a:gd name="connsiteX87" fmla="*/ 10668000 w 12077700"/>
                  <a:gd name="connsiteY87" fmla="*/ 812800 h 3340100"/>
                  <a:gd name="connsiteX88" fmla="*/ 10835857 w 12077700"/>
                  <a:gd name="connsiteY88" fmla="*/ 190500 h 3340100"/>
                  <a:gd name="connsiteX89" fmla="*/ 10922000 w 12077700"/>
                  <a:gd name="connsiteY89" fmla="*/ 622300 h 3340100"/>
                  <a:gd name="connsiteX90" fmla="*/ 11125200 w 12077700"/>
                  <a:gd name="connsiteY90" fmla="*/ 2959100 h 3340100"/>
                  <a:gd name="connsiteX91" fmla="*/ 11252200 w 12077700"/>
                  <a:gd name="connsiteY91" fmla="*/ 2006600 h 3340100"/>
                  <a:gd name="connsiteX92" fmla="*/ 11366500 w 12077700"/>
                  <a:gd name="connsiteY92" fmla="*/ 1803400 h 3340100"/>
                  <a:gd name="connsiteX93" fmla="*/ 11417300 w 12077700"/>
                  <a:gd name="connsiteY93" fmla="*/ 1854200 h 3340100"/>
                  <a:gd name="connsiteX94" fmla="*/ 11455400 w 12077700"/>
                  <a:gd name="connsiteY94" fmla="*/ 1143000 h 3340100"/>
                  <a:gd name="connsiteX95" fmla="*/ 11557000 w 12077700"/>
                  <a:gd name="connsiteY95" fmla="*/ 1282700 h 3340100"/>
                  <a:gd name="connsiteX96" fmla="*/ 11684000 w 12077700"/>
                  <a:gd name="connsiteY96" fmla="*/ 2552700 h 3340100"/>
                  <a:gd name="connsiteX97" fmla="*/ 11798300 w 12077700"/>
                  <a:gd name="connsiteY97" fmla="*/ 2273300 h 3340100"/>
                  <a:gd name="connsiteX98" fmla="*/ 11861800 w 12077700"/>
                  <a:gd name="connsiteY98" fmla="*/ 2616200 h 3340100"/>
                  <a:gd name="connsiteX99" fmla="*/ 12077700 w 12077700"/>
                  <a:gd name="connsiteY99" fmla="*/ 1612900 h 3340100"/>
                  <a:gd name="connsiteX0" fmla="*/ 0 w 12077700"/>
                  <a:gd name="connsiteY0" fmla="*/ 1778000 h 3340100"/>
                  <a:gd name="connsiteX1" fmla="*/ 508000 w 12077700"/>
                  <a:gd name="connsiteY1" fmla="*/ 2159000 h 3340100"/>
                  <a:gd name="connsiteX2" fmla="*/ 660400 w 12077700"/>
                  <a:gd name="connsiteY2" fmla="*/ 787400 h 3340100"/>
                  <a:gd name="connsiteX3" fmla="*/ 838200 w 12077700"/>
                  <a:gd name="connsiteY3" fmla="*/ 2527300 h 3340100"/>
                  <a:gd name="connsiteX4" fmla="*/ 965200 w 12077700"/>
                  <a:gd name="connsiteY4" fmla="*/ 1270000 h 3340100"/>
                  <a:gd name="connsiteX5" fmla="*/ 1054100 w 12077700"/>
                  <a:gd name="connsiteY5" fmla="*/ 1447800 h 3340100"/>
                  <a:gd name="connsiteX6" fmla="*/ 1117600 w 12077700"/>
                  <a:gd name="connsiteY6" fmla="*/ 2120900 h 3340100"/>
                  <a:gd name="connsiteX7" fmla="*/ 1206500 w 12077700"/>
                  <a:gd name="connsiteY7" fmla="*/ 1968500 h 3340100"/>
                  <a:gd name="connsiteX8" fmla="*/ 1231900 w 12077700"/>
                  <a:gd name="connsiteY8" fmla="*/ 1803400 h 3340100"/>
                  <a:gd name="connsiteX9" fmla="*/ 1397000 w 12077700"/>
                  <a:gd name="connsiteY9" fmla="*/ 2844800 h 3340100"/>
                  <a:gd name="connsiteX10" fmla="*/ 1498600 w 12077700"/>
                  <a:gd name="connsiteY10" fmla="*/ 2235200 h 3340100"/>
                  <a:gd name="connsiteX11" fmla="*/ 1638300 w 12077700"/>
                  <a:gd name="connsiteY11" fmla="*/ 2959100 h 3340100"/>
                  <a:gd name="connsiteX12" fmla="*/ 1841500 w 12077700"/>
                  <a:gd name="connsiteY12" fmla="*/ 1612900 h 3340100"/>
                  <a:gd name="connsiteX13" fmla="*/ 1968500 w 12077700"/>
                  <a:gd name="connsiteY13" fmla="*/ 2133600 h 3340100"/>
                  <a:gd name="connsiteX14" fmla="*/ 2070100 w 12077700"/>
                  <a:gd name="connsiteY14" fmla="*/ 2209800 h 3340100"/>
                  <a:gd name="connsiteX15" fmla="*/ 2209800 w 12077700"/>
                  <a:gd name="connsiteY15" fmla="*/ 1028700 h 3340100"/>
                  <a:gd name="connsiteX16" fmla="*/ 2273300 w 12077700"/>
                  <a:gd name="connsiteY16" fmla="*/ 558800 h 3340100"/>
                  <a:gd name="connsiteX17" fmla="*/ 2438400 w 12077700"/>
                  <a:gd name="connsiteY17" fmla="*/ 1244600 h 3340100"/>
                  <a:gd name="connsiteX18" fmla="*/ 2501900 w 12077700"/>
                  <a:gd name="connsiteY18" fmla="*/ 1790700 h 3340100"/>
                  <a:gd name="connsiteX19" fmla="*/ 2679700 w 12077700"/>
                  <a:gd name="connsiteY19" fmla="*/ 2857500 h 3340100"/>
                  <a:gd name="connsiteX20" fmla="*/ 2806700 w 12077700"/>
                  <a:gd name="connsiteY20" fmla="*/ 1612900 h 3340100"/>
                  <a:gd name="connsiteX21" fmla="*/ 3048000 w 12077700"/>
                  <a:gd name="connsiteY21" fmla="*/ 1231900 h 3340100"/>
                  <a:gd name="connsiteX22" fmla="*/ 3111500 w 12077700"/>
                  <a:gd name="connsiteY22" fmla="*/ 1701800 h 3340100"/>
                  <a:gd name="connsiteX23" fmla="*/ 3251200 w 12077700"/>
                  <a:gd name="connsiteY23" fmla="*/ 2527300 h 3340100"/>
                  <a:gd name="connsiteX24" fmla="*/ 3365500 w 12077700"/>
                  <a:gd name="connsiteY24" fmla="*/ 2108200 h 3340100"/>
                  <a:gd name="connsiteX25" fmla="*/ 3632200 w 12077700"/>
                  <a:gd name="connsiteY25" fmla="*/ 965200 h 3340100"/>
                  <a:gd name="connsiteX26" fmla="*/ 3771900 w 12077700"/>
                  <a:gd name="connsiteY26" fmla="*/ 2413000 h 3340100"/>
                  <a:gd name="connsiteX27" fmla="*/ 3949700 w 12077700"/>
                  <a:gd name="connsiteY27" fmla="*/ 2057400 h 3340100"/>
                  <a:gd name="connsiteX28" fmla="*/ 4064000 w 12077700"/>
                  <a:gd name="connsiteY28" fmla="*/ 2578100 h 3340100"/>
                  <a:gd name="connsiteX29" fmla="*/ 4152900 w 12077700"/>
                  <a:gd name="connsiteY29" fmla="*/ 2298700 h 3340100"/>
                  <a:gd name="connsiteX30" fmla="*/ 4229100 w 12077700"/>
                  <a:gd name="connsiteY30" fmla="*/ 2286000 h 3340100"/>
                  <a:gd name="connsiteX31" fmla="*/ 4305300 w 12077700"/>
                  <a:gd name="connsiteY31" fmla="*/ 2540000 h 3340100"/>
                  <a:gd name="connsiteX32" fmla="*/ 4457700 w 12077700"/>
                  <a:gd name="connsiteY32" fmla="*/ 1905000 h 3340100"/>
                  <a:gd name="connsiteX33" fmla="*/ 4635500 w 12077700"/>
                  <a:gd name="connsiteY33" fmla="*/ 2451100 h 3340100"/>
                  <a:gd name="connsiteX34" fmla="*/ 4699000 w 12077700"/>
                  <a:gd name="connsiteY34" fmla="*/ 2247900 h 3340100"/>
                  <a:gd name="connsiteX35" fmla="*/ 4838700 w 12077700"/>
                  <a:gd name="connsiteY35" fmla="*/ 190500 h 3340100"/>
                  <a:gd name="connsiteX36" fmla="*/ 4902200 w 12077700"/>
                  <a:gd name="connsiteY36" fmla="*/ 0 h 3340100"/>
                  <a:gd name="connsiteX37" fmla="*/ 5029200 w 12077700"/>
                  <a:gd name="connsiteY37" fmla="*/ 292100 h 3340100"/>
                  <a:gd name="connsiteX38" fmla="*/ 5181600 w 12077700"/>
                  <a:gd name="connsiteY38" fmla="*/ 1663700 h 3340100"/>
                  <a:gd name="connsiteX39" fmla="*/ 5295900 w 12077700"/>
                  <a:gd name="connsiteY39" fmla="*/ 3340100 h 3340100"/>
                  <a:gd name="connsiteX40" fmla="*/ 5562600 w 12077700"/>
                  <a:gd name="connsiteY40" fmla="*/ 1371600 h 3340100"/>
                  <a:gd name="connsiteX41" fmla="*/ 5651500 w 12077700"/>
                  <a:gd name="connsiteY41" fmla="*/ 1397000 h 3340100"/>
                  <a:gd name="connsiteX42" fmla="*/ 5689600 w 12077700"/>
                  <a:gd name="connsiteY42" fmla="*/ 952500 h 3340100"/>
                  <a:gd name="connsiteX43" fmla="*/ 5842000 w 12077700"/>
                  <a:gd name="connsiteY43" fmla="*/ 2476500 h 3340100"/>
                  <a:gd name="connsiteX44" fmla="*/ 5930900 w 12077700"/>
                  <a:gd name="connsiteY44" fmla="*/ 2222500 h 3340100"/>
                  <a:gd name="connsiteX45" fmla="*/ 6032500 w 12077700"/>
                  <a:gd name="connsiteY45" fmla="*/ 2057400 h 3340100"/>
                  <a:gd name="connsiteX46" fmla="*/ 6121400 w 12077700"/>
                  <a:gd name="connsiteY46" fmla="*/ 2120900 h 3340100"/>
                  <a:gd name="connsiteX47" fmla="*/ 6273800 w 12077700"/>
                  <a:gd name="connsiteY47" fmla="*/ 1435100 h 3340100"/>
                  <a:gd name="connsiteX48" fmla="*/ 6451600 w 12077700"/>
                  <a:gd name="connsiteY48" fmla="*/ 2501900 h 3340100"/>
                  <a:gd name="connsiteX49" fmla="*/ 6527800 w 12077700"/>
                  <a:gd name="connsiteY49" fmla="*/ 2235200 h 3340100"/>
                  <a:gd name="connsiteX50" fmla="*/ 6629400 w 12077700"/>
                  <a:gd name="connsiteY50" fmla="*/ 2349500 h 3340100"/>
                  <a:gd name="connsiteX51" fmla="*/ 6781800 w 12077700"/>
                  <a:gd name="connsiteY51" fmla="*/ 1676400 h 3340100"/>
                  <a:gd name="connsiteX52" fmla="*/ 6934200 w 12077700"/>
                  <a:gd name="connsiteY52" fmla="*/ 2171700 h 3340100"/>
                  <a:gd name="connsiteX53" fmla="*/ 6997700 w 12077700"/>
                  <a:gd name="connsiteY53" fmla="*/ 1955800 h 3340100"/>
                  <a:gd name="connsiteX54" fmla="*/ 7073900 w 12077700"/>
                  <a:gd name="connsiteY54" fmla="*/ 1943100 h 3340100"/>
                  <a:gd name="connsiteX55" fmla="*/ 7188200 w 12077700"/>
                  <a:gd name="connsiteY55" fmla="*/ 2628900 h 3340100"/>
                  <a:gd name="connsiteX56" fmla="*/ 7327900 w 12077700"/>
                  <a:gd name="connsiteY56" fmla="*/ 2641600 h 3340100"/>
                  <a:gd name="connsiteX57" fmla="*/ 7366000 w 12077700"/>
                  <a:gd name="connsiteY57" fmla="*/ 2540000 h 3340100"/>
                  <a:gd name="connsiteX58" fmla="*/ 7404100 w 12077700"/>
                  <a:gd name="connsiteY58" fmla="*/ 2692400 h 3340100"/>
                  <a:gd name="connsiteX59" fmla="*/ 7505700 w 12077700"/>
                  <a:gd name="connsiteY59" fmla="*/ 2806700 h 3340100"/>
                  <a:gd name="connsiteX60" fmla="*/ 7708900 w 12077700"/>
                  <a:gd name="connsiteY60" fmla="*/ 279400 h 3340100"/>
                  <a:gd name="connsiteX61" fmla="*/ 7810500 w 12077700"/>
                  <a:gd name="connsiteY61" fmla="*/ 330200 h 3340100"/>
                  <a:gd name="connsiteX62" fmla="*/ 7899400 w 12077700"/>
                  <a:gd name="connsiteY62" fmla="*/ 952500 h 3340100"/>
                  <a:gd name="connsiteX63" fmla="*/ 8140700 w 12077700"/>
                  <a:gd name="connsiteY63" fmla="*/ 2692400 h 3340100"/>
                  <a:gd name="connsiteX64" fmla="*/ 8293100 w 12077700"/>
                  <a:gd name="connsiteY64" fmla="*/ 1612900 h 3340100"/>
                  <a:gd name="connsiteX65" fmla="*/ 8382000 w 12077700"/>
                  <a:gd name="connsiteY65" fmla="*/ 2082800 h 3340100"/>
                  <a:gd name="connsiteX66" fmla="*/ 8483600 w 12077700"/>
                  <a:gd name="connsiteY66" fmla="*/ 1689100 h 3340100"/>
                  <a:gd name="connsiteX67" fmla="*/ 8534400 w 12077700"/>
                  <a:gd name="connsiteY67" fmla="*/ 1257300 h 3340100"/>
                  <a:gd name="connsiteX68" fmla="*/ 8597900 w 12077700"/>
                  <a:gd name="connsiteY68" fmla="*/ 2197100 h 3340100"/>
                  <a:gd name="connsiteX69" fmla="*/ 8712200 w 12077700"/>
                  <a:gd name="connsiteY69" fmla="*/ 2527300 h 3340100"/>
                  <a:gd name="connsiteX70" fmla="*/ 8801100 w 12077700"/>
                  <a:gd name="connsiteY70" fmla="*/ 1968500 h 3340100"/>
                  <a:gd name="connsiteX71" fmla="*/ 8928100 w 12077700"/>
                  <a:gd name="connsiteY71" fmla="*/ 2146300 h 3340100"/>
                  <a:gd name="connsiteX72" fmla="*/ 9080500 w 12077700"/>
                  <a:gd name="connsiteY72" fmla="*/ 1257300 h 3340100"/>
                  <a:gd name="connsiteX73" fmla="*/ 9220200 w 12077700"/>
                  <a:gd name="connsiteY73" fmla="*/ 2171700 h 3340100"/>
                  <a:gd name="connsiteX74" fmla="*/ 9271000 w 12077700"/>
                  <a:gd name="connsiteY74" fmla="*/ 2044700 h 3340100"/>
                  <a:gd name="connsiteX75" fmla="*/ 9309100 w 12077700"/>
                  <a:gd name="connsiteY75" fmla="*/ 2171700 h 3340100"/>
                  <a:gd name="connsiteX76" fmla="*/ 9347200 w 12077700"/>
                  <a:gd name="connsiteY76" fmla="*/ 2032000 h 3340100"/>
                  <a:gd name="connsiteX77" fmla="*/ 9499600 w 12077700"/>
                  <a:gd name="connsiteY77" fmla="*/ 1317172 h 3340100"/>
                  <a:gd name="connsiteX78" fmla="*/ 9635430 w 12077700"/>
                  <a:gd name="connsiteY78" fmla="*/ 1210128 h 3340100"/>
                  <a:gd name="connsiteX79" fmla="*/ 9664700 w 12077700"/>
                  <a:gd name="connsiteY79" fmla="*/ 2159000 h 3340100"/>
                  <a:gd name="connsiteX80" fmla="*/ 9715500 w 12077700"/>
                  <a:gd name="connsiteY80" fmla="*/ 2362200 h 3340100"/>
                  <a:gd name="connsiteX81" fmla="*/ 9804400 w 12077700"/>
                  <a:gd name="connsiteY81" fmla="*/ 2184400 h 3340100"/>
                  <a:gd name="connsiteX82" fmla="*/ 9906000 w 12077700"/>
                  <a:gd name="connsiteY82" fmla="*/ 1917700 h 3340100"/>
                  <a:gd name="connsiteX83" fmla="*/ 10071100 w 12077700"/>
                  <a:gd name="connsiteY83" fmla="*/ 2184400 h 3340100"/>
                  <a:gd name="connsiteX84" fmla="*/ 10223500 w 12077700"/>
                  <a:gd name="connsiteY84" fmla="*/ 2336800 h 3340100"/>
                  <a:gd name="connsiteX85" fmla="*/ 10452100 w 12077700"/>
                  <a:gd name="connsiteY85" fmla="*/ 2603500 h 3340100"/>
                  <a:gd name="connsiteX86" fmla="*/ 10668000 w 12077700"/>
                  <a:gd name="connsiteY86" fmla="*/ 812800 h 3340100"/>
                  <a:gd name="connsiteX87" fmla="*/ 10835857 w 12077700"/>
                  <a:gd name="connsiteY87" fmla="*/ 190500 h 3340100"/>
                  <a:gd name="connsiteX88" fmla="*/ 10922000 w 12077700"/>
                  <a:gd name="connsiteY88" fmla="*/ 622300 h 3340100"/>
                  <a:gd name="connsiteX89" fmla="*/ 11125200 w 12077700"/>
                  <a:gd name="connsiteY89" fmla="*/ 2959100 h 3340100"/>
                  <a:gd name="connsiteX90" fmla="*/ 11252200 w 12077700"/>
                  <a:gd name="connsiteY90" fmla="*/ 2006600 h 3340100"/>
                  <a:gd name="connsiteX91" fmla="*/ 11366500 w 12077700"/>
                  <a:gd name="connsiteY91" fmla="*/ 1803400 h 3340100"/>
                  <a:gd name="connsiteX92" fmla="*/ 11417300 w 12077700"/>
                  <a:gd name="connsiteY92" fmla="*/ 1854200 h 3340100"/>
                  <a:gd name="connsiteX93" fmla="*/ 11455400 w 12077700"/>
                  <a:gd name="connsiteY93" fmla="*/ 1143000 h 3340100"/>
                  <a:gd name="connsiteX94" fmla="*/ 11557000 w 12077700"/>
                  <a:gd name="connsiteY94" fmla="*/ 1282700 h 3340100"/>
                  <a:gd name="connsiteX95" fmla="*/ 11684000 w 12077700"/>
                  <a:gd name="connsiteY95" fmla="*/ 2552700 h 3340100"/>
                  <a:gd name="connsiteX96" fmla="*/ 11798300 w 12077700"/>
                  <a:gd name="connsiteY96" fmla="*/ 2273300 h 3340100"/>
                  <a:gd name="connsiteX97" fmla="*/ 11861800 w 12077700"/>
                  <a:gd name="connsiteY97" fmla="*/ 2616200 h 3340100"/>
                  <a:gd name="connsiteX98" fmla="*/ 12077700 w 12077700"/>
                  <a:gd name="connsiteY98" fmla="*/ 1612900 h 3340100"/>
                  <a:gd name="connsiteX0" fmla="*/ 0 w 12077700"/>
                  <a:gd name="connsiteY0" fmla="*/ 1778000 h 3340100"/>
                  <a:gd name="connsiteX1" fmla="*/ 660400 w 12077700"/>
                  <a:gd name="connsiteY1" fmla="*/ 787400 h 3340100"/>
                  <a:gd name="connsiteX2" fmla="*/ 838200 w 12077700"/>
                  <a:gd name="connsiteY2" fmla="*/ 2527300 h 3340100"/>
                  <a:gd name="connsiteX3" fmla="*/ 965200 w 12077700"/>
                  <a:gd name="connsiteY3" fmla="*/ 1270000 h 3340100"/>
                  <a:gd name="connsiteX4" fmla="*/ 1054100 w 12077700"/>
                  <a:gd name="connsiteY4" fmla="*/ 1447800 h 3340100"/>
                  <a:gd name="connsiteX5" fmla="*/ 1117600 w 12077700"/>
                  <a:gd name="connsiteY5" fmla="*/ 2120900 h 3340100"/>
                  <a:gd name="connsiteX6" fmla="*/ 1206500 w 12077700"/>
                  <a:gd name="connsiteY6" fmla="*/ 1968500 h 3340100"/>
                  <a:gd name="connsiteX7" fmla="*/ 1231900 w 12077700"/>
                  <a:gd name="connsiteY7" fmla="*/ 1803400 h 3340100"/>
                  <a:gd name="connsiteX8" fmla="*/ 1397000 w 12077700"/>
                  <a:gd name="connsiteY8" fmla="*/ 2844800 h 3340100"/>
                  <a:gd name="connsiteX9" fmla="*/ 1498600 w 12077700"/>
                  <a:gd name="connsiteY9" fmla="*/ 2235200 h 3340100"/>
                  <a:gd name="connsiteX10" fmla="*/ 1638300 w 12077700"/>
                  <a:gd name="connsiteY10" fmla="*/ 2959100 h 3340100"/>
                  <a:gd name="connsiteX11" fmla="*/ 1841500 w 12077700"/>
                  <a:gd name="connsiteY11" fmla="*/ 1612900 h 3340100"/>
                  <a:gd name="connsiteX12" fmla="*/ 1968500 w 12077700"/>
                  <a:gd name="connsiteY12" fmla="*/ 2133600 h 3340100"/>
                  <a:gd name="connsiteX13" fmla="*/ 2070100 w 12077700"/>
                  <a:gd name="connsiteY13" fmla="*/ 2209800 h 3340100"/>
                  <a:gd name="connsiteX14" fmla="*/ 2209800 w 12077700"/>
                  <a:gd name="connsiteY14" fmla="*/ 1028700 h 3340100"/>
                  <a:gd name="connsiteX15" fmla="*/ 2273300 w 12077700"/>
                  <a:gd name="connsiteY15" fmla="*/ 558800 h 3340100"/>
                  <a:gd name="connsiteX16" fmla="*/ 2438400 w 12077700"/>
                  <a:gd name="connsiteY16" fmla="*/ 1244600 h 3340100"/>
                  <a:gd name="connsiteX17" fmla="*/ 2501900 w 12077700"/>
                  <a:gd name="connsiteY17" fmla="*/ 1790700 h 3340100"/>
                  <a:gd name="connsiteX18" fmla="*/ 2679700 w 12077700"/>
                  <a:gd name="connsiteY18" fmla="*/ 2857500 h 3340100"/>
                  <a:gd name="connsiteX19" fmla="*/ 2806700 w 12077700"/>
                  <a:gd name="connsiteY19" fmla="*/ 1612900 h 3340100"/>
                  <a:gd name="connsiteX20" fmla="*/ 3048000 w 12077700"/>
                  <a:gd name="connsiteY20" fmla="*/ 1231900 h 3340100"/>
                  <a:gd name="connsiteX21" fmla="*/ 3111500 w 12077700"/>
                  <a:gd name="connsiteY21" fmla="*/ 1701800 h 3340100"/>
                  <a:gd name="connsiteX22" fmla="*/ 3251200 w 12077700"/>
                  <a:gd name="connsiteY22" fmla="*/ 2527300 h 3340100"/>
                  <a:gd name="connsiteX23" fmla="*/ 3365500 w 12077700"/>
                  <a:gd name="connsiteY23" fmla="*/ 2108200 h 3340100"/>
                  <a:gd name="connsiteX24" fmla="*/ 3632200 w 12077700"/>
                  <a:gd name="connsiteY24" fmla="*/ 965200 h 3340100"/>
                  <a:gd name="connsiteX25" fmla="*/ 3771900 w 12077700"/>
                  <a:gd name="connsiteY25" fmla="*/ 2413000 h 3340100"/>
                  <a:gd name="connsiteX26" fmla="*/ 3949700 w 12077700"/>
                  <a:gd name="connsiteY26" fmla="*/ 2057400 h 3340100"/>
                  <a:gd name="connsiteX27" fmla="*/ 4064000 w 12077700"/>
                  <a:gd name="connsiteY27" fmla="*/ 2578100 h 3340100"/>
                  <a:gd name="connsiteX28" fmla="*/ 4152900 w 12077700"/>
                  <a:gd name="connsiteY28" fmla="*/ 2298700 h 3340100"/>
                  <a:gd name="connsiteX29" fmla="*/ 4229100 w 12077700"/>
                  <a:gd name="connsiteY29" fmla="*/ 2286000 h 3340100"/>
                  <a:gd name="connsiteX30" fmla="*/ 4305300 w 12077700"/>
                  <a:gd name="connsiteY30" fmla="*/ 2540000 h 3340100"/>
                  <a:gd name="connsiteX31" fmla="*/ 4457700 w 12077700"/>
                  <a:gd name="connsiteY31" fmla="*/ 1905000 h 3340100"/>
                  <a:gd name="connsiteX32" fmla="*/ 4635500 w 12077700"/>
                  <a:gd name="connsiteY32" fmla="*/ 2451100 h 3340100"/>
                  <a:gd name="connsiteX33" fmla="*/ 4699000 w 12077700"/>
                  <a:gd name="connsiteY33" fmla="*/ 2247900 h 3340100"/>
                  <a:gd name="connsiteX34" fmla="*/ 4838700 w 12077700"/>
                  <a:gd name="connsiteY34" fmla="*/ 190500 h 3340100"/>
                  <a:gd name="connsiteX35" fmla="*/ 4902200 w 12077700"/>
                  <a:gd name="connsiteY35" fmla="*/ 0 h 3340100"/>
                  <a:gd name="connsiteX36" fmla="*/ 5029200 w 12077700"/>
                  <a:gd name="connsiteY36" fmla="*/ 292100 h 3340100"/>
                  <a:gd name="connsiteX37" fmla="*/ 5181600 w 12077700"/>
                  <a:gd name="connsiteY37" fmla="*/ 1663700 h 3340100"/>
                  <a:gd name="connsiteX38" fmla="*/ 5295900 w 12077700"/>
                  <a:gd name="connsiteY38" fmla="*/ 3340100 h 3340100"/>
                  <a:gd name="connsiteX39" fmla="*/ 5562600 w 12077700"/>
                  <a:gd name="connsiteY39" fmla="*/ 1371600 h 3340100"/>
                  <a:gd name="connsiteX40" fmla="*/ 5651500 w 12077700"/>
                  <a:gd name="connsiteY40" fmla="*/ 1397000 h 3340100"/>
                  <a:gd name="connsiteX41" fmla="*/ 5689600 w 12077700"/>
                  <a:gd name="connsiteY41" fmla="*/ 952500 h 3340100"/>
                  <a:gd name="connsiteX42" fmla="*/ 5842000 w 12077700"/>
                  <a:gd name="connsiteY42" fmla="*/ 2476500 h 3340100"/>
                  <a:gd name="connsiteX43" fmla="*/ 5930900 w 12077700"/>
                  <a:gd name="connsiteY43" fmla="*/ 2222500 h 3340100"/>
                  <a:gd name="connsiteX44" fmla="*/ 6032500 w 12077700"/>
                  <a:gd name="connsiteY44" fmla="*/ 2057400 h 3340100"/>
                  <a:gd name="connsiteX45" fmla="*/ 6121400 w 12077700"/>
                  <a:gd name="connsiteY45" fmla="*/ 2120900 h 3340100"/>
                  <a:gd name="connsiteX46" fmla="*/ 6273800 w 12077700"/>
                  <a:gd name="connsiteY46" fmla="*/ 1435100 h 3340100"/>
                  <a:gd name="connsiteX47" fmla="*/ 6451600 w 12077700"/>
                  <a:gd name="connsiteY47" fmla="*/ 2501900 h 3340100"/>
                  <a:gd name="connsiteX48" fmla="*/ 6527800 w 12077700"/>
                  <a:gd name="connsiteY48" fmla="*/ 2235200 h 3340100"/>
                  <a:gd name="connsiteX49" fmla="*/ 6629400 w 12077700"/>
                  <a:gd name="connsiteY49" fmla="*/ 2349500 h 3340100"/>
                  <a:gd name="connsiteX50" fmla="*/ 6781800 w 12077700"/>
                  <a:gd name="connsiteY50" fmla="*/ 1676400 h 3340100"/>
                  <a:gd name="connsiteX51" fmla="*/ 6934200 w 12077700"/>
                  <a:gd name="connsiteY51" fmla="*/ 2171700 h 3340100"/>
                  <a:gd name="connsiteX52" fmla="*/ 6997700 w 12077700"/>
                  <a:gd name="connsiteY52" fmla="*/ 1955800 h 3340100"/>
                  <a:gd name="connsiteX53" fmla="*/ 7073900 w 12077700"/>
                  <a:gd name="connsiteY53" fmla="*/ 1943100 h 3340100"/>
                  <a:gd name="connsiteX54" fmla="*/ 7188200 w 12077700"/>
                  <a:gd name="connsiteY54" fmla="*/ 2628900 h 3340100"/>
                  <a:gd name="connsiteX55" fmla="*/ 7327900 w 12077700"/>
                  <a:gd name="connsiteY55" fmla="*/ 2641600 h 3340100"/>
                  <a:gd name="connsiteX56" fmla="*/ 7366000 w 12077700"/>
                  <a:gd name="connsiteY56" fmla="*/ 2540000 h 3340100"/>
                  <a:gd name="connsiteX57" fmla="*/ 7404100 w 12077700"/>
                  <a:gd name="connsiteY57" fmla="*/ 2692400 h 3340100"/>
                  <a:gd name="connsiteX58" fmla="*/ 7505700 w 12077700"/>
                  <a:gd name="connsiteY58" fmla="*/ 2806700 h 3340100"/>
                  <a:gd name="connsiteX59" fmla="*/ 7708900 w 12077700"/>
                  <a:gd name="connsiteY59" fmla="*/ 279400 h 3340100"/>
                  <a:gd name="connsiteX60" fmla="*/ 7810500 w 12077700"/>
                  <a:gd name="connsiteY60" fmla="*/ 330200 h 3340100"/>
                  <a:gd name="connsiteX61" fmla="*/ 7899400 w 12077700"/>
                  <a:gd name="connsiteY61" fmla="*/ 952500 h 3340100"/>
                  <a:gd name="connsiteX62" fmla="*/ 8140700 w 12077700"/>
                  <a:gd name="connsiteY62" fmla="*/ 2692400 h 3340100"/>
                  <a:gd name="connsiteX63" fmla="*/ 8293100 w 12077700"/>
                  <a:gd name="connsiteY63" fmla="*/ 1612900 h 3340100"/>
                  <a:gd name="connsiteX64" fmla="*/ 8382000 w 12077700"/>
                  <a:gd name="connsiteY64" fmla="*/ 2082800 h 3340100"/>
                  <a:gd name="connsiteX65" fmla="*/ 8483600 w 12077700"/>
                  <a:gd name="connsiteY65" fmla="*/ 1689100 h 3340100"/>
                  <a:gd name="connsiteX66" fmla="*/ 8534400 w 12077700"/>
                  <a:gd name="connsiteY66" fmla="*/ 1257300 h 3340100"/>
                  <a:gd name="connsiteX67" fmla="*/ 8597900 w 12077700"/>
                  <a:gd name="connsiteY67" fmla="*/ 2197100 h 3340100"/>
                  <a:gd name="connsiteX68" fmla="*/ 8712200 w 12077700"/>
                  <a:gd name="connsiteY68" fmla="*/ 2527300 h 3340100"/>
                  <a:gd name="connsiteX69" fmla="*/ 8801100 w 12077700"/>
                  <a:gd name="connsiteY69" fmla="*/ 1968500 h 3340100"/>
                  <a:gd name="connsiteX70" fmla="*/ 8928100 w 12077700"/>
                  <a:gd name="connsiteY70" fmla="*/ 2146300 h 3340100"/>
                  <a:gd name="connsiteX71" fmla="*/ 9080500 w 12077700"/>
                  <a:gd name="connsiteY71" fmla="*/ 1257300 h 3340100"/>
                  <a:gd name="connsiteX72" fmla="*/ 9220200 w 12077700"/>
                  <a:gd name="connsiteY72" fmla="*/ 2171700 h 3340100"/>
                  <a:gd name="connsiteX73" fmla="*/ 9271000 w 12077700"/>
                  <a:gd name="connsiteY73" fmla="*/ 2044700 h 3340100"/>
                  <a:gd name="connsiteX74" fmla="*/ 9309100 w 12077700"/>
                  <a:gd name="connsiteY74" fmla="*/ 2171700 h 3340100"/>
                  <a:gd name="connsiteX75" fmla="*/ 9347200 w 12077700"/>
                  <a:gd name="connsiteY75" fmla="*/ 2032000 h 3340100"/>
                  <a:gd name="connsiteX76" fmla="*/ 9499600 w 12077700"/>
                  <a:gd name="connsiteY76" fmla="*/ 1317172 h 3340100"/>
                  <a:gd name="connsiteX77" fmla="*/ 9635430 w 12077700"/>
                  <a:gd name="connsiteY77" fmla="*/ 1210128 h 3340100"/>
                  <a:gd name="connsiteX78" fmla="*/ 9664700 w 12077700"/>
                  <a:gd name="connsiteY78" fmla="*/ 2159000 h 3340100"/>
                  <a:gd name="connsiteX79" fmla="*/ 9715500 w 12077700"/>
                  <a:gd name="connsiteY79" fmla="*/ 2362200 h 3340100"/>
                  <a:gd name="connsiteX80" fmla="*/ 9804400 w 12077700"/>
                  <a:gd name="connsiteY80" fmla="*/ 2184400 h 3340100"/>
                  <a:gd name="connsiteX81" fmla="*/ 9906000 w 12077700"/>
                  <a:gd name="connsiteY81" fmla="*/ 1917700 h 3340100"/>
                  <a:gd name="connsiteX82" fmla="*/ 10071100 w 12077700"/>
                  <a:gd name="connsiteY82" fmla="*/ 2184400 h 3340100"/>
                  <a:gd name="connsiteX83" fmla="*/ 10223500 w 12077700"/>
                  <a:gd name="connsiteY83" fmla="*/ 2336800 h 3340100"/>
                  <a:gd name="connsiteX84" fmla="*/ 10452100 w 12077700"/>
                  <a:gd name="connsiteY84" fmla="*/ 2603500 h 3340100"/>
                  <a:gd name="connsiteX85" fmla="*/ 10668000 w 12077700"/>
                  <a:gd name="connsiteY85" fmla="*/ 812800 h 3340100"/>
                  <a:gd name="connsiteX86" fmla="*/ 10835857 w 12077700"/>
                  <a:gd name="connsiteY86" fmla="*/ 190500 h 3340100"/>
                  <a:gd name="connsiteX87" fmla="*/ 10922000 w 12077700"/>
                  <a:gd name="connsiteY87" fmla="*/ 622300 h 3340100"/>
                  <a:gd name="connsiteX88" fmla="*/ 11125200 w 12077700"/>
                  <a:gd name="connsiteY88" fmla="*/ 2959100 h 3340100"/>
                  <a:gd name="connsiteX89" fmla="*/ 11252200 w 12077700"/>
                  <a:gd name="connsiteY89" fmla="*/ 2006600 h 3340100"/>
                  <a:gd name="connsiteX90" fmla="*/ 11366500 w 12077700"/>
                  <a:gd name="connsiteY90" fmla="*/ 1803400 h 3340100"/>
                  <a:gd name="connsiteX91" fmla="*/ 11417300 w 12077700"/>
                  <a:gd name="connsiteY91" fmla="*/ 1854200 h 3340100"/>
                  <a:gd name="connsiteX92" fmla="*/ 11455400 w 12077700"/>
                  <a:gd name="connsiteY92" fmla="*/ 1143000 h 3340100"/>
                  <a:gd name="connsiteX93" fmla="*/ 11557000 w 12077700"/>
                  <a:gd name="connsiteY93" fmla="*/ 1282700 h 3340100"/>
                  <a:gd name="connsiteX94" fmla="*/ 11684000 w 12077700"/>
                  <a:gd name="connsiteY94" fmla="*/ 2552700 h 3340100"/>
                  <a:gd name="connsiteX95" fmla="*/ 11798300 w 12077700"/>
                  <a:gd name="connsiteY95" fmla="*/ 2273300 h 3340100"/>
                  <a:gd name="connsiteX96" fmla="*/ 11861800 w 12077700"/>
                  <a:gd name="connsiteY96" fmla="*/ 2616200 h 3340100"/>
                  <a:gd name="connsiteX97" fmla="*/ 12077700 w 12077700"/>
                  <a:gd name="connsiteY97" fmla="*/ 1612900 h 3340100"/>
                  <a:gd name="connsiteX0" fmla="*/ 0 w 11417300"/>
                  <a:gd name="connsiteY0" fmla="*/ 787400 h 3340100"/>
                  <a:gd name="connsiteX1" fmla="*/ 177800 w 11417300"/>
                  <a:gd name="connsiteY1" fmla="*/ 2527300 h 3340100"/>
                  <a:gd name="connsiteX2" fmla="*/ 304800 w 11417300"/>
                  <a:gd name="connsiteY2" fmla="*/ 1270000 h 3340100"/>
                  <a:gd name="connsiteX3" fmla="*/ 393700 w 11417300"/>
                  <a:gd name="connsiteY3" fmla="*/ 1447800 h 3340100"/>
                  <a:gd name="connsiteX4" fmla="*/ 457200 w 11417300"/>
                  <a:gd name="connsiteY4" fmla="*/ 2120900 h 3340100"/>
                  <a:gd name="connsiteX5" fmla="*/ 546100 w 11417300"/>
                  <a:gd name="connsiteY5" fmla="*/ 1968500 h 3340100"/>
                  <a:gd name="connsiteX6" fmla="*/ 571500 w 11417300"/>
                  <a:gd name="connsiteY6" fmla="*/ 1803400 h 3340100"/>
                  <a:gd name="connsiteX7" fmla="*/ 736600 w 11417300"/>
                  <a:gd name="connsiteY7" fmla="*/ 2844800 h 3340100"/>
                  <a:gd name="connsiteX8" fmla="*/ 838200 w 11417300"/>
                  <a:gd name="connsiteY8" fmla="*/ 2235200 h 3340100"/>
                  <a:gd name="connsiteX9" fmla="*/ 977900 w 11417300"/>
                  <a:gd name="connsiteY9" fmla="*/ 2959100 h 3340100"/>
                  <a:gd name="connsiteX10" fmla="*/ 1181100 w 11417300"/>
                  <a:gd name="connsiteY10" fmla="*/ 1612900 h 3340100"/>
                  <a:gd name="connsiteX11" fmla="*/ 1308100 w 11417300"/>
                  <a:gd name="connsiteY11" fmla="*/ 2133600 h 3340100"/>
                  <a:gd name="connsiteX12" fmla="*/ 1409700 w 11417300"/>
                  <a:gd name="connsiteY12" fmla="*/ 2209800 h 3340100"/>
                  <a:gd name="connsiteX13" fmla="*/ 1549400 w 11417300"/>
                  <a:gd name="connsiteY13" fmla="*/ 1028700 h 3340100"/>
                  <a:gd name="connsiteX14" fmla="*/ 1612900 w 11417300"/>
                  <a:gd name="connsiteY14" fmla="*/ 558800 h 3340100"/>
                  <a:gd name="connsiteX15" fmla="*/ 1778000 w 11417300"/>
                  <a:gd name="connsiteY15" fmla="*/ 1244600 h 3340100"/>
                  <a:gd name="connsiteX16" fmla="*/ 1841500 w 11417300"/>
                  <a:gd name="connsiteY16" fmla="*/ 1790700 h 3340100"/>
                  <a:gd name="connsiteX17" fmla="*/ 2019300 w 11417300"/>
                  <a:gd name="connsiteY17" fmla="*/ 2857500 h 3340100"/>
                  <a:gd name="connsiteX18" fmla="*/ 2146300 w 11417300"/>
                  <a:gd name="connsiteY18" fmla="*/ 1612900 h 3340100"/>
                  <a:gd name="connsiteX19" fmla="*/ 2387600 w 11417300"/>
                  <a:gd name="connsiteY19" fmla="*/ 1231900 h 3340100"/>
                  <a:gd name="connsiteX20" fmla="*/ 2451100 w 11417300"/>
                  <a:gd name="connsiteY20" fmla="*/ 1701800 h 3340100"/>
                  <a:gd name="connsiteX21" fmla="*/ 2590800 w 11417300"/>
                  <a:gd name="connsiteY21" fmla="*/ 2527300 h 3340100"/>
                  <a:gd name="connsiteX22" fmla="*/ 2705100 w 11417300"/>
                  <a:gd name="connsiteY22" fmla="*/ 2108200 h 3340100"/>
                  <a:gd name="connsiteX23" fmla="*/ 2971800 w 11417300"/>
                  <a:gd name="connsiteY23" fmla="*/ 965200 h 3340100"/>
                  <a:gd name="connsiteX24" fmla="*/ 3111500 w 11417300"/>
                  <a:gd name="connsiteY24" fmla="*/ 2413000 h 3340100"/>
                  <a:gd name="connsiteX25" fmla="*/ 3289300 w 11417300"/>
                  <a:gd name="connsiteY25" fmla="*/ 2057400 h 3340100"/>
                  <a:gd name="connsiteX26" fmla="*/ 3403600 w 11417300"/>
                  <a:gd name="connsiteY26" fmla="*/ 2578100 h 3340100"/>
                  <a:gd name="connsiteX27" fmla="*/ 3492500 w 11417300"/>
                  <a:gd name="connsiteY27" fmla="*/ 2298700 h 3340100"/>
                  <a:gd name="connsiteX28" fmla="*/ 3568700 w 11417300"/>
                  <a:gd name="connsiteY28" fmla="*/ 2286000 h 3340100"/>
                  <a:gd name="connsiteX29" fmla="*/ 3644900 w 11417300"/>
                  <a:gd name="connsiteY29" fmla="*/ 2540000 h 3340100"/>
                  <a:gd name="connsiteX30" fmla="*/ 3797300 w 11417300"/>
                  <a:gd name="connsiteY30" fmla="*/ 1905000 h 3340100"/>
                  <a:gd name="connsiteX31" fmla="*/ 3975100 w 11417300"/>
                  <a:gd name="connsiteY31" fmla="*/ 2451100 h 3340100"/>
                  <a:gd name="connsiteX32" fmla="*/ 4038600 w 11417300"/>
                  <a:gd name="connsiteY32" fmla="*/ 2247900 h 3340100"/>
                  <a:gd name="connsiteX33" fmla="*/ 4178300 w 11417300"/>
                  <a:gd name="connsiteY33" fmla="*/ 190500 h 3340100"/>
                  <a:gd name="connsiteX34" fmla="*/ 4241800 w 11417300"/>
                  <a:gd name="connsiteY34" fmla="*/ 0 h 3340100"/>
                  <a:gd name="connsiteX35" fmla="*/ 4368800 w 11417300"/>
                  <a:gd name="connsiteY35" fmla="*/ 292100 h 3340100"/>
                  <a:gd name="connsiteX36" fmla="*/ 4521200 w 11417300"/>
                  <a:gd name="connsiteY36" fmla="*/ 1663700 h 3340100"/>
                  <a:gd name="connsiteX37" fmla="*/ 4635500 w 11417300"/>
                  <a:gd name="connsiteY37" fmla="*/ 3340100 h 3340100"/>
                  <a:gd name="connsiteX38" fmla="*/ 4902200 w 11417300"/>
                  <a:gd name="connsiteY38" fmla="*/ 1371600 h 3340100"/>
                  <a:gd name="connsiteX39" fmla="*/ 4991100 w 11417300"/>
                  <a:gd name="connsiteY39" fmla="*/ 1397000 h 3340100"/>
                  <a:gd name="connsiteX40" fmla="*/ 5029200 w 11417300"/>
                  <a:gd name="connsiteY40" fmla="*/ 952500 h 3340100"/>
                  <a:gd name="connsiteX41" fmla="*/ 5181600 w 11417300"/>
                  <a:gd name="connsiteY41" fmla="*/ 2476500 h 3340100"/>
                  <a:gd name="connsiteX42" fmla="*/ 5270500 w 11417300"/>
                  <a:gd name="connsiteY42" fmla="*/ 2222500 h 3340100"/>
                  <a:gd name="connsiteX43" fmla="*/ 5372100 w 11417300"/>
                  <a:gd name="connsiteY43" fmla="*/ 2057400 h 3340100"/>
                  <a:gd name="connsiteX44" fmla="*/ 5461000 w 11417300"/>
                  <a:gd name="connsiteY44" fmla="*/ 2120900 h 3340100"/>
                  <a:gd name="connsiteX45" fmla="*/ 5613400 w 11417300"/>
                  <a:gd name="connsiteY45" fmla="*/ 1435100 h 3340100"/>
                  <a:gd name="connsiteX46" fmla="*/ 5791200 w 11417300"/>
                  <a:gd name="connsiteY46" fmla="*/ 2501900 h 3340100"/>
                  <a:gd name="connsiteX47" fmla="*/ 5867400 w 11417300"/>
                  <a:gd name="connsiteY47" fmla="*/ 2235200 h 3340100"/>
                  <a:gd name="connsiteX48" fmla="*/ 5969000 w 11417300"/>
                  <a:gd name="connsiteY48" fmla="*/ 2349500 h 3340100"/>
                  <a:gd name="connsiteX49" fmla="*/ 6121400 w 11417300"/>
                  <a:gd name="connsiteY49" fmla="*/ 1676400 h 3340100"/>
                  <a:gd name="connsiteX50" fmla="*/ 6273800 w 11417300"/>
                  <a:gd name="connsiteY50" fmla="*/ 2171700 h 3340100"/>
                  <a:gd name="connsiteX51" fmla="*/ 6337300 w 11417300"/>
                  <a:gd name="connsiteY51" fmla="*/ 1955800 h 3340100"/>
                  <a:gd name="connsiteX52" fmla="*/ 6413500 w 11417300"/>
                  <a:gd name="connsiteY52" fmla="*/ 1943100 h 3340100"/>
                  <a:gd name="connsiteX53" fmla="*/ 6527800 w 11417300"/>
                  <a:gd name="connsiteY53" fmla="*/ 2628900 h 3340100"/>
                  <a:gd name="connsiteX54" fmla="*/ 6667500 w 11417300"/>
                  <a:gd name="connsiteY54" fmla="*/ 2641600 h 3340100"/>
                  <a:gd name="connsiteX55" fmla="*/ 6705600 w 11417300"/>
                  <a:gd name="connsiteY55" fmla="*/ 2540000 h 3340100"/>
                  <a:gd name="connsiteX56" fmla="*/ 6743700 w 11417300"/>
                  <a:gd name="connsiteY56" fmla="*/ 2692400 h 3340100"/>
                  <a:gd name="connsiteX57" fmla="*/ 6845300 w 11417300"/>
                  <a:gd name="connsiteY57" fmla="*/ 2806700 h 3340100"/>
                  <a:gd name="connsiteX58" fmla="*/ 7048500 w 11417300"/>
                  <a:gd name="connsiteY58" fmla="*/ 279400 h 3340100"/>
                  <a:gd name="connsiteX59" fmla="*/ 7150100 w 11417300"/>
                  <a:gd name="connsiteY59" fmla="*/ 330200 h 3340100"/>
                  <a:gd name="connsiteX60" fmla="*/ 7239000 w 11417300"/>
                  <a:gd name="connsiteY60" fmla="*/ 952500 h 3340100"/>
                  <a:gd name="connsiteX61" fmla="*/ 7480300 w 11417300"/>
                  <a:gd name="connsiteY61" fmla="*/ 2692400 h 3340100"/>
                  <a:gd name="connsiteX62" fmla="*/ 7632700 w 11417300"/>
                  <a:gd name="connsiteY62" fmla="*/ 1612900 h 3340100"/>
                  <a:gd name="connsiteX63" fmla="*/ 7721600 w 11417300"/>
                  <a:gd name="connsiteY63" fmla="*/ 2082800 h 3340100"/>
                  <a:gd name="connsiteX64" fmla="*/ 7823200 w 11417300"/>
                  <a:gd name="connsiteY64" fmla="*/ 1689100 h 3340100"/>
                  <a:gd name="connsiteX65" fmla="*/ 7874000 w 11417300"/>
                  <a:gd name="connsiteY65" fmla="*/ 1257300 h 3340100"/>
                  <a:gd name="connsiteX66" fmla="*/ 7937500 w 11417300"/>
                  <a:gd name="connsiteY66" fmla="*/ 2197100 h 3340100"/>
                  <a:gd name="connsiteX67" fmla="*/ 8051800 w 11417300"/>
                  <a:gd name="connsiteY67" fmla="*/ 2527300 h 3340100"/>
                  <a:gd name="connsiteX68" fmla="*/ 8140700 w 11417300"/>
                  <a:gd name="connsiteY68" fmla="*/ 1968500 h 3340100"/>
                  <a:gd name="connsiteX69" fmla="*/ 8267700 w 11417300"/>
                  <a:gd name="connsiteY69" fmla="*/ 2146300 h 3340100"/>
                  <a:gd name="connsiteX70" fmla="*/ 8420100 w 11417300"/>
                  <a:gd name="connsiteY70" fmla="*/ 1257300 h 3340100"/>
                  <a:gd name="connsiteX71" fmla="*/ 8559800 w 11417300"/>
                  <a:gd name="connsiteY71" fmla="*/ 2171700 h 3340100"/>
                  <a:gd name="connsiteX72" fmla="*/ 8610600 w 11417300"/>
                  <a:gd name="connsiteY72" fmla="*/ 2044700 h 3340100"/>
                  <a:gd name="connsiteX73" fmla="*/ 8648700 w 11417300"/>
                  <a:gd name="connsiteY73" fmla="*/ 2171700 h 3340100"/>
                  <a:gd name="connsiteX74" fmla="*/ 8686800 w 11417300"/>
                  <a:gd name="connsiteY74" fmla="*/ 2032000 h 3340100"/>
                  <a:gd name="connsiteX75" fmla="*/ 8839200 w 11417300"/>
                  <a:gd name="connsiteY75" fmla="*/ 1317172 h 3340100"/>
                  <a:gd name="connsiteX76" fmla="*/ 8975030 w 11417300"/>
                  <a:gd name="connsiteY76" fmla="*/ 1210128 h 3340100"/>
                  <a:gd name="connsiteX77" fmla="*/ 9004300 w 11417300"/>
                  <a:gd name="connsiteY77" fmla="*/ 2159000 h 3340100"/>
                  <a:gd name="connsiteX78" fmla="*/ 9055100 w 11417300"/>
                  <a:gd name="connsiteY78" fmla="*/ 2362200 h 3340100"/>
                  <a:gd name="connsiteX79" fmla="*/ 9144000 w 11417300"/>
                  <a:gd name="connsiteY79" fmla="*/ 2184400 h 3340100"/>
                  <a:gd name="connsiteX80" fmla="*/ 9245600 w 11417300"/>
                  <a:gd name="connsiteY80" fmla="*/ 1917700 h 3340100"/>
                  <a:gd name="connsiteX81" fmla="*/ 9410700 w 11417300"/>
                  <a:gd name="connsiteY81" fmla="*/ 2184400 h 3340100"/>
                  <a:gd name="connsiteX82" fmla="*/ 9563100 w 11417300"/>
                  <a:gd name="connsiteY82" fmla="*/ 2336800 h 3340100"/>
                  <a:gd name="connsiteX83" fmla="*/ 9791700 w 11417300"/>
                  <a:gd name="connsiteY83" fmla="*/ 2603500 h 3340100"/>
                  <a:gd name="connsiteX84" fmla="*/ 10007600 w 11417300"/>
                  <a:gd name="connsiteY84" fmla="*/ 812800 h 3340100"/>
                  <a:gd name="connsiteX85" fmla="*/ 10175457 w 11417300"/>
                  <a:gd name="connsiteY85" fmla="*/ 190500 h 3340100"/>
                  <a:gd name="connsiteX86" fmla="*/ 10261600 w 11417300"/>
                  <a:gd name="connsiteY86" fmla="*/ 622300 h 3340100"/>
                  <a:gd name="connsiteX87" fmla="*/ 10464800 w 11417300"/>
                  <a:gd name="connsiteY87" fmla="*/ 2959100 h 3340100"/>
                  <a:gd name="connsiteX88" fmla="*/ 10591800 w 11417300"/>
                  <a:gd name="connsiteY88" fmla="*/ 2006600 h 3340100"/>
                  <a:gd name="connsiteX89" fmla="*/ 10706100 w 11417300"/>
                  <a:gd name="connsiteY89" fmla="*/ 1803400 h 3340100"/>
                  <a:gd name="connsiteX90" fmla="*/ 10756900 w 11417300"/>
                  <a:gd name="connsiteY90" fmla="*/ 1854200 h 3340100"/>
                  <a:gd name="connsiteX91" fmla="*/ 10795000 w 11417300"/>
                  <a:gd name="connsiteY91" fmla="*/ 1143000 h 3340100"/>
                  <a:gd name="connsiteX92" fmla="*/ 10896600 w 11417300"/>
                  <a:gd name="connsiteY92" fmla="*/ 1282700 h 3340100"/>
                  <a:gd name="connsiteX93" fmla="*/ 11023600 w 11417300"/>
                  <a:gd name="connsiteY93" fmla="*/ 2552700 h 3340100"/>
                  <a:gd name="connsiteX94" fmla="*/ 11137900 w 11417300"/>
                  <a:gd name="connsiteY94" fmla="*/ 2273300 h 3340100"/>
                  <a:gd name="connsiteX95" fmla="*/ 11201400 w 11417300"/>
                  <a:gd name="connsiteY95" fmla="*/ 2616200 h 3340100"/>
                  <a:gd name="connsiteX96" fmla="*/ 11417300 w 11417300"/>
                  <a:gd name="connsiteY96" fmla="*/ 1612900 h 3340100"/>
                  <a:gd name="connsiteX0" fmla="*/ 0 w 11239500"/>
                  <a:gd name="connsiteY0" fmla="*/ 2527300 h 3340100"/>
                  <a:gd name="connsiteX1" fmla="*/ 127000 w 11239500"/>
                  <a:gd name="connsiteY1" fmla="*/ 1270000 h 3340100"/>
                  <a:gd name="connsiteX2" fmla="*/ 215900 w 11239500"/>
                  <a:gd name="connsiteY2" fmla="*/ 1447800 h 3340100"/>
                  <a:gd name="connsiteX3" fmla="*/ 279400 w 11239500"/>
                  <a:gd name="connsiteY3" fmla="*/ 2120900 h 3340100"/>
                  <a:gd name="connsiteX4" fmla="*/ 368300 w 11239500"/>
                  <a:gd name="connsiteY4" fmla="*/ 1968500 h 3340100"/>
                  <a:gd name="connsiteX5" fmla="*/ 393700 w 11239500"/>
                  <a:gd name="connsiteY5" fmla="*/ 1803400 h 3340100"/>
                  <a:gd name="connsiteX6" fmla="*/ 558800 w 11239500"/>
                  <a:gd name="connsiteY6" fmla="*/ 2844800 h 3340100"/>
                  <a:gd name="connsiteX7" fmla="*/ 660400 w 11239500"/>
                  <a:gd name="connsiteY7" fmla="*/ 2235200 h 3340100"/>
                  <a:gd name="connsiteX8" fmla="*/ 800100 w 11239500"/>
                  <a:gd name="connsiteY8" fmla="*/ 2959100 h 3340100"/>
                  <a:gd name="connsiteX9" fmla="*/ 1003300 w 11239500"/>
                  <a:gd name="connsiteY9" fmla="*/ 1612900 h 3340100"/>
                  <a:gd name="connsiteX10" fmla="*/ 1130300 w 11239500"/>
                  <a:gd name="connsiteY10" fmla="*/ 2133600 h 3340100"/>
                  <a:gd name="connsiteX11" fmla="*/ 1231900 w 11239500"/>
                  <a:gd name="connsiteY11" fmla="*/ 2209800 h 3340100"/>
                  <a:gd name="connsiteX12" fmla="*/ 1371600 w 11239500"/>
                  <a:gd name="connsiteY12" fmla="*/ 1028700 h 3340100"/>
                  <a:gd name="connsiteX13" fmla="*/ 1435100 w 11239500"/>
                  <a:gd name="connsiteY13" fmla="*/ 558800 h 3340100"/>
                  <a:gd name="connsiteX14" fmla="*/ 1600200 w 11239500"/>
                  <a:gd name="connsiteY14" fmla="*/ 1244600 h 3340100"/>
                  <a:gd name="connsiteX15" fmla="*/ 1663700 w 11239500"/>
                  <a:gd name="connsiteY15" fmla="*/ 1790700 h 3340100"/>
                  <a:gd name="connsiteX16" fmla="*/ 1841500 w 11239500"/>
                  <a:gd name="connsiteY16" fmla="*/ 2857500 h 3340100"/>
                  <a:gd name="connsiteX17" fmla="*/ 1968500 w 11239500"/>
                  <a:gd name="connsiteY17" fmla="*/ 1612900 h 3340100"/>
                  <a:gd name="connsiteX18" fmla="*/ 2209800 w 11239500"/>
                  <a:gd name="connsiteY18" fmla="*/ 1231900 h 3340100"/>
                  <a:gd name="connsiteX19" fmla="*/ 2273300 w 11239500"/>
                  <a:gd name="connsiteY19" fmla="*/ 1701800 h 3340100"/>
                  <a:gd name="connsiteX20" fmla="*/ 2413000 w 11239500"/>
                  <a:gd name="connsiteY20" fmla="*/ 2527300 h 3340100"/>
                  <a:gd name="connsiteX21" fmla="*/ 2527300 w 11239500"/>
                  <a:gd name="connsiteY21" fmla="*/ 2108200 h 3340100"/>
                  <a:gd name="connsiteX22" fmla="*/ 2794000 w 11239500"/>
                  <a:gd name="connsiteY22" fmla="*/ 965200 h 3340100"/>
                  <a:gd name="connsiteX23" fmla="*/ 2933700 w 11239500"/>
                  <a:gd name="connsiteY23" fmla="*/ 2413000 h 3340100"/>
                  <a:gd name="connsiteX24" fmla="*/ 3111500 w 11239500"/>
                  <a:gd name="connsiteY24" fmla="*/ 2057400 h 3340100"/>
                  <a:gd name="connsiteX25" fmla="*/ 3225800 w 11239500"/>
                  <a:gd name="connsiteY25" fmla="*/ 2578100 h 3340100"/>
                  <a:gd name="connsiteX26" fmla="*/ 3314700 w 11239500"/>
                  <a:gd name="connsiteY26" fmla="*/ 2298700 h 3340100"/>
                  <a:gd name="connsiteX27" fmla="*/ 3390900 w 11239500"/>
                  <a:gd name="connsiteY27" fmla="*/ 2286000 h 3340100"/>
                  <a:gd name="connsiteX28" fmla="*/ 3467100 w 11239500"/>
                  <a:gd name="connsiteY28" fmla="*/ 2540000 h 3340100"/>
                  <a:gd name="connsiteX29" fmla="*/ 3619500 w 11239500"/>
                  <a:gd name="connsiteY29" fmla="*/ 1905000 h 3340100"/>
                  <a:gd name="connsiteX30" fmla="*/ 3797300 w 11239500"/>
                  <a:gd name="connsiteY30" fmla="*/ 2451100 h 3340100"/>
                  <a:gd name="connsiteX31" fmla="*/ 3860800 w 11239500"/>
                  <a:gd name="connsiteY31" fmla="*/ 2247900 h 3340100"/>
                  <a:gd name="connsiteX32" fmla="*/ 4000500 w 11239500"/>
                  <a:gd name="connsiteY32" fmla="*/ 190500 h 3340100"/>
                  <a:gd name="connsiteX33" fmla="*/ 4064000 w 11239500"/>
                  <a:gd name="connsiteY33" fmla="*/ 0 h 3340100"/>
                  <a:gd name="connsiteX34" fmla="*/ 4191000 w 11239500"/>
                  <a:gd name="connsiteY34" fmla="*/ 292100 h 3340100"/>
                  <a:gd name="connsiteX35" fmla="*/ 4343400 w 11239500"/>
                  <a:gd name="connsiteY35" fmla="*/ 1663700 h 3340100"/>
                  <a:gd name="connsiteX36" fmla="*/ 4457700 w 11239500"/>
                  <a:gd name="connsiteY36" fmla="*/ 3340100 h 3340100"/>
                  <a:gd name="connsiteX37" fmla="*/ 4724400 w 11239500"/>
                  <a:gd name="connsiteY37" fmla="*/ 1371600 h 3340100"/>
                  <a:gd name="connsiteX38" fmla="*/ 4813300 w 11239500"/>
                  <a:gd name="connsiteY38" fmla="*/ 1397000 h 3340100"/>
                  <a:gd name="connsiteX39" fmla="*/ 4851400 w 11239500"/>
                  <a:gd name="connsiteY39" fmla="*/ 952500 h 3340100"/>
                  <a:gd name="connsiteX40" fmla="*/ 5003800 w 11239500"/>
                  <a:gd name="connsiteY40" fmla="*/ 2476500 h 3340100"/>
                  <a:gd name="connsiteX41" fmla="*/ 5092700 w 11239500"/>
                  <a:gd name="connsiteY41" fmla="*/ 2222500 h 3340100"/>
                  <a:gd name="connsiteX42" fmla="*/ 5194300 w 11239500"/>
                  <a:gd name="connsiteY42" fmla="*/ 2057400 h 3340100"/>
                  <a:gd name="connsiteX43" fmla="*/ 5283200 w 11239500"/>
                  <a:gd name="connsiteY43" fmla="*/ 2120900 h 3340100"/>
                  <a:gd name="connsiteX44" fmla="*/ 5435600 w 11239500"/>
                  <a:gd name="connsiteY44" fmla="*/ 1435100 h 3340100"/>
                  <a:gd name="connsiteX45" fmla="*/ 5613400 w 11239500"/>
                  <a:gd name="connsiteY45" fmla="*/ 2501900 h 3340100"/>
                  <a:gd name="connsiteX46" fmla="*/ 5689600 w 11239500"/>
                  <a:gd name="connsiteY46" fmla="*/ 2235200 h 3340100"/>
                  <a:gd name="connsiteX47" fmla="*/ 5791200 w 11239500"/>
                  <a:gd name="connsiteY47" fmla="*/ 2349500 h 3340100"/>
                  <a:gd name="connsiteX48" fmla="*/ 5943600 w 11239500"/>
                  <a:gd name="connsiteY48" fmla="*/ 1676400 h 3340100"/>
                  <a:gd name="connsiteX49" fmla="*/ 6096000 w 11239500"/>
                  <a:gd name="connsiteY49" fmla="*/ 2171700 h 3340100"/>
                  <a:gd name="connsiteX50" fmla="*/ 6159500 w 11239500"/>
                  <a:gd name="connsiteY50" fmla="*/ 1955800 h 3340100"/>
                  <a:gd name="connsiteX51" fmla="*/ 6235700 w 11239500"/>
                  <a:gd name="connsiteY51" fmla="*/ 1943100 h 3340100"/>
                  <a:gd name="connsiteX52" fmla="*/ 6350000 w 11239500"/>
                  <a:gd name="connsiteY52" fmla="*/ 2628900 h 3340100"/>
                  <a:gd name="connsiteX53" fmla="*/ 6489700 w 11239500"/>
                  <a:gd name="connsiteY53" fmla="*/ 2641600 h 3340100"/>
                  <a:gd name="connsiteX54" fmla="*/ 6527800 w 11239500"/>
                  <a:gd name="connsiteY54" fmla="*/ 2540000 h 3340100"/>
                  <a:gd name="connsiteX55" fmla="*/ 6565900 w 11239500"/>
                  <a:gd name="connsiteY55" fmla="*/ 2692400 h 3340100"/>
                  <a:gd name="connsiteX56" fmla="*/ 6667500 w 11239500"/>
                  <a:gd name="connsiteY56" fmla="*/ 2806700 h 3340100"/>
                  <a:gd name="connsiteX57" fmla="*/ 6870700 w 11239500"/>
                  <a:gd name="connsiteY57" fmla="*/ 279400 h 3340100"/>
                  <a:gd name="connsiteX58" fmla="*/ 6972300 w 11239500"/>
                  <a:gd name="connsiteY58" fmla="*/ 330200 h 3340100"/>
                  <a:gd name="connsiteX59" fmla="*/ 7061200 w 11239500"/>
                  <a:gd name="connsiteY59" fmla="*/ 952500 h 3340100"/>
                  <a:gd name="connsiteX60" fmla="*/ 7302500 w 11239500"/>
                  <a:gd name="connsiteY60" fmla="*/ 2692400 h 3340100"/>
                  <a:gd name="connsiteX61" fmla="*/ 7454900 w 11239500"/>
                  <a:gd name="connsiteY61" fmla="*/ 1612900 h 3340100"/>
                  <a:gd name="connsiteX62" fmla="*/ 7543800 w 11239500"/>
                  <a:gd name="connsiteY62" fmla="*/ 2082800 h 3340100"/>
                  <a:gd name="connsiteX63" fmla="*/ 7645400 w 11239500"/>
                  <a:gd name="connsiteY63" fmla="*/ 1689100 h 3340100"/>
                  <a:gd name="connsiteX64" fmla="*/ 7696200 w 11239500"/>
                  <a:gd name="connsiteY64" fmla="*/ 1257300 h 3340100"/>
                  <a:gd name="connsiteX65" fmla="*/ 7759700 w 11239500"/>
                  <a:gd name="connsiteY65" fmla="*/ 2197100 h 3340100"/>
                  <a:gd name="connsiteX66" fmla="*/ 7874000 w 11239500"/>
                  <a:gd name="connsiteY66" fmla="*/ 2527300 h 3340100"/>
                  <a:gd name="connsiteX67" fmla="*/ 7962900 w 11239500"/>
                  <a:gd name="connsiteY67" fmla="*/ 1968500 h 3340100"/>
                  <a:gd name="connsiteX68" fmla="*/ 8089900 w 11239500"/>
                  <a:gd name="connsiteY68" fmla="*/ 2146300 h 3340100"/>
                  <a:gd name="connsiteX69" fmla="*/ 8242300 w 11239500"/>
                  <a:gd name="connsiteY69" fmla="*/ 1257300 h 3340100"/>
                  <a:gd name="connsiteX70" fmla="*/ 8382000 w 11239500"/>
                  <a:gd name="connsiteY70" fmla="*/ 2171700 h 3340100"/>
                  <a:gd name="connsiteX71" fmla="*/ 8432800 w 11239500"/>
                  <a:gd name="connsiteY71" fmla="*/ 2044700 h 3340100"/>
                  <a:gd name="connsiteX72" fmla="*/ 8470900 w 11239500"/>
                  <a:gd name="connsiteY72" fmla="*/ 2171700 h 3340100"/>
                  <a:gd name="connsiteX73" fmla="*/ 8509000 w 11239500"/>
                  <a:gd name="connsiteY73" fmla="*/ 2032000 h 3340100"/>
                  <a:gd name="connsiteX74" fmla="*/ 8661400 w 11239500"/>
                  <a:gd name="connsiteY74" fmla="*/ 1317172 h 3340100"/>
                  <a:gd name="connsiteX75" fmla="*/ 8797230 w 11239500"/>
                  <a:gd name="connsiteY75" fmla="*/ 1210128 h 3340100"/>
                  <a:gd name="connsiteX76" fmla="*/ 8826500 w 11239500"/>
                  <a:gd name="connsiteY76" fmla="*/ 2159000 h 3340100"/>
                  <a:gd name="connsiteX77" fmla="*/ 8877300 w 11239500"/>
                  <a:gd name="connsiteY77" fmla="*/ 2362200 h 3340100"/>
                  <a:gd name="connsiteX78" fmla="*/ 8966200 w 11239500"/>
                  <a:gd name="connsiteY78" fmla="*/ 2184400 h 3340100"/>
                  <a:gd name="connsiteX79" fmla="*/ 9067800 w 11239500"/>
                  <a:gd name="connsiteY79" fmla="*/ 1917700 h 3340100"/>
                  <a:gd name="connsiteX80" fmla="*/ 9232900 w 11239500"/>
                  <a:gd name="connsiteY80" fmla="*/ 2184400 h 3340100"/>
                  <a:gd name="connsiteX81" fmla="*/ 9385300 w 11239500"/>
                  <a:gd name="connsiteY81" fmla="*/ 2336800 h 3340100"/>
                  <a:gd name="connsiteX82" fmla="*/ 9613900 w 11239500"/>
                  <a:gd name="connsiteY82" fmla="*/ 2603500 h 3340100"/>
                  <a:gd name="connsiteX83" fmla="*/ 9829800 w 11239500"/>
                  <a:gd name="connsiteY83" fmla="*/ 812800 h 3340100"/>
                  <a:gd name="connsiteX84" fmla="*/ 9997657 w 11239500"/>
                  <a:gd name="connsiteY84" fmla="*/ 190500 h 3340100"/>
                  <a:gd name="connsiteX85" fmla="*/ 10083800 w 11239500"/>
                  <a:gd name="connsiteY85" fmla="*/ 622300 h 3340100"/>
                  <a:gd name="connsiteX86" fmla="*/ 10287000 w 11239500"/>
                  <a:gd name="connsiteY86" fmla="*/ 2959100 h 3340100"/>
                  <a:gd name="connsiteX87" fmla="*/ 10414000 w 11239500"/>
                  <a:gd name="connsiteY87" fmla="*/ 2006600 h 3340100"/>
                  <a:gd name="connsiteX88" fmla="*/ 10528300 w 11239500"/>
                  <a:gd name="connsiteY88" fmla="*/ 1803400 h 3340100"/>
                  <a:gd name="connsiteX89" fmla="*/ 10579100 w 11239500"/>
                  <a:gd name="connsiteY89" fmla="*/ 1854200 h 3340100"/>
                  <a:gd name="connsiteX90" fmla="*/ 10617200 w 11239500"/>
                  <a:gd name="connsiteY90" fmla="*/ 1143000 h 3340100"/>
                  <a:gd name="connsiteX91" fmla="*/ 10718800 w 11239500"/>
                  <a:gd name="connsiteY91" fmla="*/ 1282700 h 3340100"/>
                  <a:gd name="connsiteX92" fmla="*/ 10845800 w 11239500"/>
                  <a:gd name="connsiteY92" fmla="*/ 2552700 h 3340100"/>
                  <a:gd name="connsiteX93" fmla="*/ 10960100 w 11239500"/>
                  <a:gd name="connsiteY93" fmla="*/ 2273300 h 3340100"/>
                  <a:gd name="connsiteX94" fmla="*/ 11023600 w 11239500"/>
                  <a:gd name="connsiteY94" fmla="*/ 2616200 h 3340100"/>
                  <a:gd name="connsiteX95" fmla="*/ 11239500 w 11239500"/>
                  <a:gd name="connsiteY95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670230 w 11112500"/>
                  <a:gd name="connsiteY74" fmla="*/ 1210128 h 3340100"/>
                  <a:gd name="connsiteX75" fmla="*/ 8699500 w 11112500"/>
                  <a:gd name="connsiteY75" fmla="*/ 2159000 h 3340100"/>
                  <a:gd name="connsiteX76" fmla="*/ 8750300 w 11112500"/>
                  <a:gd name="connsiteY76" fmla="*/ 2362200 h 3340100"/>
                  <a:gd name="connsiteX77" fmla="*/ 8839200 w 11112500"/>
                  <a:gd name="connsiteY77" fmla="*/ 2184400 h 3340100"/>
                  <a:gd name="connsiteX78" fmla="*/ 8940800 w 11112500"/>
                  <a:gd name="connsiteY78" fmla="*/ 1917700 h 3340100"/>
                  <a:gd name="connsiteX79" fmla="*/ 9105900 w 11112500"/>
                  <a:gd name="connsiteY79" fmla="*/ 2184400 h 3340100"/>
                  <a:gd name="connsiteX80" fmla="*/ 9258300 w 11112500"/>
                  <a:gd name="connsiteY80" fmla="*/ 2336800 h 3340100"/>
                  <a:gd name="connsiteX81" fmla="*/ 9486900 w 11112500"/>
                  <a:gd name="connsiteY81" fmla="*/ 2603500 h 3340100"/>
                  <a:gd name="connsiteX82" fmla="*/ 9702800 w 11112500"/>
                  <a:gd name="connsiteY82" fmla="*/ 812800 h 3340100"/>
                  <a:gd name="connsiteX83" fmla="*/ 9870657 w 11112500"/>
                  <a:gd name="connsiteY83" fmla="*/ 190500 h 3340100"/>
                  <a:gd name="connsiteX84" fmla="*/ 9956800 w 11112500"/>
                  <a:gd name="connsiteY84" fmla="*/ 622300 h 3340100"/>
                  <a:gd name="connsiteX85" fmla="*/ 10160000 w 11112500"/>
                  <a:gd name="connsiteY85" fmla="*/ 2959100 h 3340100"/>
                  <a:gd name="connsiteX86" fmla="*/ 10287000 w 11112500"/>
                  <a:gd name="connsiteY86" fmla="*/ 2006600 h 3340100"/>
                  <a:gd name="connsiteX87" fmla="*/ 10401300 w 11112500"/>
                  <a:gd name="connsiteY87" fmla="*/ 1803400 h 3340100"/>
                  <a:gd name="connsiteX88" fmla="*/ 10452100 w 11112500"/>
                  <a:gd name="connsiteY88" fmla="*/ 1854200 h 3340100"/>
                  <a:gd name="connsiteX89" fmla="*/ 10490200 w 11112500"/>
                  <a:gd name="connsiteY89" fmla="*/ 1143000 h 3340100"/>
                  <a:gd name="connsiteX90" fmla="*/ 10591800 w 11112500"/>
                  <a:gd name="connsiteY90" fmla="*/ 1282700 h 3340100"/>
                  <a:gd name="connsiteX91" fmla="*/ 10718800 w 11112500"/>
                  <a:gd name="connsiteY91" fmla="*/ 2552700 h 3340100"/>
                  <a:gd name="connsiteX92" fmla="*/ 10833100 w 11112500"/>
                  <a:gd name="connsiteY92" fmla="*/ 2273300 h 3340100"/>
                  <a:gd name="connsiteX93" fmla="*/ 10896600 w 11112500"/>
                  <a:gd name="connsiteY93" fmla="*/ 2616200 h 3340100"/>
                  <a:gd name="connsiteX94" fmla="*/ 11112500 w 11112500"/>
                  <a:gd name="connsiteY94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670230 w 11112500"/>
                  <a:gd name="connsiteY74" fmla="*/ 1210128 h 3340100"/>
                  <a:gd name="connsiteX75" fmla="*/ 8699500 w 11112500"/>
                  <a:gd name="connsiteY75" fmla="*/ 2159000 h 3340100"/>
                  <a:gd name="connsiteX76" fmla="*/ 8750300 w 11112500"/>
                  <a:gd name="connsiteY76" fmla="*/ 2362200 h 3340100"/>
                  <a:gd name="connsiteX77" fmla="*/ 8839200 w 11112500"/>
                  <a:gd name="connsiteY77" fmla="*/ 2184400 h 3340100"/>
                  <a:gd name="connsiteX78" fmla="*/ 9105900 w 11112500"/>
                  <a:gd name="connsiteY78" fmla="*/ 2184400 h 3340100"/>
                  <a:gd name="connsiteX79" fmla="*/ 9258300 w 11112500"/>
                  <a:gd name="connsiteY79" fmla="*/ 2336800 h 3340100"/>
                  <a:gd name="connsiteX80" fmla="*/ 9486900 w 11112500"/>
                  <a:gd name="connsiteY80" fmla="*/ 2603500 h 3340100"/>
                  <a:gd name="connsiteX81" fmla="*/ 9702800 w 11112500"/>
                  <a:gd name="connsiteY81" fmla="*/ 812800 h 3340100"/>
                  <a:gd name="connsiteX82" fmla="*/ 9870657 w 11112500"/>
                  <a:gd name="connsiteY82" fmla="*/ 190500 h 3340100"/>
                  <a:gd name="connsiteX83" fmla="*/ 9956800 w 11112500"/>
                  <a:gd name="connsiteY83" fmla="*/ 622300 h 3340100"/>
                  <a:gd name="connsiteX84" fmla="*/ 10160000 w 11112500"/>
                  <a:gd name="connsiteY84" fmla="*/ 2959100 h 3340100"/>
                  <a:gd name="connsiteX85" fmla="*/ 10287000 w 11112500"/>
                  <a:gd name="connsiteY85" fmla="*/ 2006600 h 3340100"/>
                  <a:gd name="connsiteX86" fmla="*/ 10401300 w 11112500"/>
                  <a:gd name="connsiteY86" fmla="*/ 1803400 h 3340100"/>
                  <a:gd name="connsiteX87" fmla="*/ 10452100 w 11112500"/>
                  <a:gd name="connsiteY87" fmla="*/ 1854200 h 3340100"/>
                  <a:gd name="connsiteX88" fmla="*/ 10490200 w 11112500"/>
                  <a:gd name="connsiteY88" fmla="*/ 1143000 h 3340100"/>
                  <a:gd name="connsiteX89" fmla="*/ 10591800 w 11112500"/>
                  <a:gd name="connsiteY89" fmla="*/ 1282700 h 3340100"/>
                  <a:gd name="connsiteX90" fmla="*/ 10718800 w 11112500"/>
                  <a:gd name="connsiteY90" fmla="*/ 2552700 h 3340100"/>
                  <a:gd name="connsiteX91" fmla="*/ 10833100 w 11112500"/>
                  <a:gd name="connsiteY91" fmla="*/ 2273300 h 3340100"/>
                  <a:gd name="connsiteX92" fmla="*/ 10896600 w 11112500"/>
                  <a:gd name="connsiteY92" fmla="*/ 2616200 h 3340100"/>
                  <a:gd name="connsiteX93" fmla="*/ 11112500 w 11112500"/>
                  <a:gd name="connsiteY93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670230 w 11112500"/>
                  <a:gd name="connsiteY74" fmla="*/ 1210128 h 3340100"/>
                  <a:gd name="connsiteX75" fmla="*/ 8699500 w 11112500"/>
                  <a:gd name="connsiteY75" fmla="*/ 2159000 h 3340100"/>
                  <a:gd name="connsiteX76" fmla="*/ 8750300 w 11112500"/>
                  <a:gd name="connsiteY76" fmla="*/ 2362200 h 3340100"/>
                  <a:gd name="connsiteX77" fmla="*/ 9105900 w 11112500"/>
                  <a:gd name="connsiteY77" fmla="*/ 2184400 h 3340100"/>
                  <a:gd name="connsiteX78" fmla="*/ 9258300 w 11112500"/>
                  <a:gd name="connsiteY78" fmla="*/ 2336800 h 3340100"/>
                  <a:gd name="connsiteX79" fmla="*/ 9486900 w 11112500"/>
                  <a:gd name="connsiteY79" fmla="*/ 2603500 h 3340100"/>
                  <a:gd name="connsiteX80" fmla="*/ 9702800 w 11112500"/>
                  <a:gd name="connsiteY80" fmla="*/ 812800 h 3340100"/>
                  <a:gd name="connsiteX81" fmla="*/ 9870657 w 11112500"/>
                  <a:gd name="connsiteY81" fmla="*/ 190500 h 3340100"/>
                  <a:gd name="connsiteX82" fmla="*/ 9956800 w 11112500"/>
                  <a:gd name="connsiteY82" fmla="*/ 622300 h 3340100"/>
                  <a:gd name="connsiteX83" fmla="*/ 10160000 w 11112500"/>
                  <a:gd name="connsiteY83" fmla="*/ 2959100 h 3340100"/>
                  <a:gd name="connsiteX84" fmla="*/ 10287000 w 11112500"/>
                  <a:gd name="connsiteY84" fmla="*/ 2006600 h 3340100"/>
                  <a:gd name="connsiteX85" fmla="*/ 10401300 w 11112500"/>
                  <a:gd name="connsiteY85" fmla="*/ 1803400 h 3340100"/>
                  <a:gd name="connsiteX86" fmla="*/ 10452100 w 11112500"/>
                  <a:gd name="connsiteY86" fmla="*/ 1854200 h 3340100"/>
                  <a:gd name="connsiteX87" fmla="*/ 10490200 w 11112500"/>
                  <a:gd name="connsiteY87" fmla="*/ 1143000 h 3340100"/>
                  <a:gd name="connsiteX88" fmla="*/ 10591800 w 11112500"/>
                  <a:gd name="connsiteY88" fmla="*/ 1282700 h 3340100"/>
                  <a:gd name="connsiteX89" fmla="*/ 10718800 w 11112500"/>
                  <a:gd name="connsiteY89" fmla="*/ 2552700 h 3340100"/>
                  <a:gd name="connsiteX90" fmla="*/ 10833100 w 11112500"/>
                  <a:gd name="connsiteY90" fmla="*/ 2273300 h 3340100"/>
                  <a:gd name="connsiteX91" fmla="*/ 10896600 w 11112500"/>
                  <a:gd name="connsiteY91" fmla="*/ 2616200 h 3340100"/>
                  <a:gd name="connsiteX92" fmla="*/ 11112500 w 11112500"/>
                  <a:gd name="connsiteY92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670230 w 11112500"/>
                  <a:gd name="connsiteY74" fmla="*/ 1210128 h 3340100"/>
                  <a:gd name="connsiteX75" fmla="*/ 8750300 w 11112500"/>
                  <a:gd name="connsiteY75" fmla="*/ 2362200 h 3340100"/>
                  <a:gd name="connsiteX76" fmla="*/ 9105900 w 11112500"/>
                  <a:gd name="connsiteY76" fmla="*/ 2184400 h 3340100"/>
                  <a:gd name="connsiteX77" fmla="*/ 9258300 w 11112500"/>
                  <a:gd name="connsiteY77" fmla="*/ 2336800 h 3340100"/>
                  <a:gd name="connsiteX78" fmla="*/ 9486900 w 11112500"/>
                  <a:gd name="connsiteY78" fmla="*/ 2603500 h 3340100"/>
                  <a:gd name="connsiteX79" fmla="*/ 9702800 w 11112500"/>
                  <a:gd name="connsiteY79" fmla="*/ 812800 h 3340100"/>
                  <a:gd name="connsiteX80" fmla="*/ 9870657 w 11112500"/>
                  <a:gd name="connsiteY80" fmla="*/ 190500 h 3340100"/>
                  <a:gd name="connsiteX81" fmla="*/ 9956800 w 11112500"/>
                  <a:gd name="connsiteY81" fmla="*/ 622300 h 3340100"/>
                  <a:gd name="connsiteX82" fmla="*/ 10160000 w 11112500"/>
                  <a:gd name="connsiteY82" fmla="*/ 2959100 h 3340100"/>
                  <a:gd name="connsiteX83" fmla="*/ 10287000 w 11112500"/>
                  <a:gd name="connsiteY83" fmla="*/ 2006600 h 3340100"/>
                  <a:gd name="connsiteX84" fmla="*/ 10401300 w 11112500"/>
                  <a:gd name="connsiteY84" fmla="*/ 1803400 h 3340100"/>
                  <a:gd name="connsiteX85" fmla="*/ 10452100 w 11112500"/>
                  <a:gd name="connsiteY85" fmla="*/ 1854200 h 3340100"/>
                  <a:gd name="connsiteX86" fmla="*/ 10490200 w 11112500"/>
                  <a:gd name="connsiteY86" fmla="*/ 1143000 h 3340100"/>
                  <a:gd name="connsiteX87" fmla="*/ 10591800 w 11112500"/>
                  <a:gd name="connsiteY87" fmla="*/ 1282700 h 3340100"/>
                  <a:gd name="connsiteX88" fmla="*/ 10718800 w 11112500"/>
                  <a:gd name="connsiteY88" fmla="*/ 2552700 h 3340100"/>
                  <a:gd name="connsiteX89" fmla="*/ 10833100 w 11112500"/>
                  <a:gd name="connsiteY89" fmla="*/ 2273300 h 3340100"/>
                  <a:gd name="connsiteX90" fmla="*/ 10896600 w 11112500"/>
                  <a:gd name="connsiteY90" fmla="*/ 2616200 h 3340100"/>
                  <a:gd name="connsiteX91" fmla="*/ 11112500 w 11112500"/>
                  <a:gd name="connsiteY91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750300 w 11112500"/>
                  <a:gd name="connsiteY74" fmla="*/ 2362200 h 3340100"/>
                  <a:gd name="connsiteX75" fmla="*/ 9105900 w 11112500"/>
                  <a:gd name="connsiteY75" fmla="*/ 2184400 h 3340100"/>
                  <a:gd name="connsiteX76" fmla="*/ 9258300 w 11112500"/>
                  <a:gd name="connsiteY76" fmla="*/ 2336800 h 3340100"/>
                  <a:gd name="connsiteX77" fmla="*/ 9486900 w 11112500"/>
                  <a:gd name="connsiteY77" fmla="*/ 2603500 h 3340100"/>
                  <a:gd name="connsiteX78" fmla="*/ 9702800 w 11112500"/>
                  <a:gd name="connsiteY78" fmla="*/ 812800 h 3340100"/>
                  <a:gd name="connsiteX79" fmla="*/ 9870657 w 11112500"/>
                  <a:gd name="connsiteY79" fmla="*/ 190500 h 3340100"/>
                  <a:gd name="connsiteX80" fmla="*/ 9956800 w 11112500"/>
                  <a:gd name="connsiteY80" fmla="*/ 622300 h 3340100"/>
                  <a:gd name="connsiteX81" fmla="*/ 10160000 w 11112500"/>
                  <a:gd name="connsiteY81" fmla="*/ 2959100 h 3340100"/>
                  <a:gd name="connsiteX82" fmla="*/ 10287000 w 11112500"/>
                  <a:gd name="connsiteY82" fmla="*/ 2006600 h 3340100"/>
                  <a:gd name="connsiteX83" fmla="*/ 10401300 w 11112500"/>
                  <a:gd name="connsiteY83" fmla="*/ 1803400 h 3340100"/>
                  <a:gd name="connsiteX84" fmla="*/ 10452100 w 11112500"/>
                  <a:gd name="connsiteY84" fmla="*/ 1854200 h 3340100"/>
                  <a:gd name="connsiteX85" fmla="*/ 10490200 w 11112500"/>
                  <a:gd name="connsiteY85" fmla="*/ 1143000 h 3340100"/>
                  <a:gd name="connsiteX86" fmla="*/ 10591800 w 11112500"/>
                  <a:gd name="connsiteY86" fmla="*/ 1282700 h 3340100"/>
                  <a:gd name="connsiteX87" fmla="*/ 10718800 w 11112500"/>
                  <a:gd name="connsiteY87" fmla="*/ 2552700 h 3340100"/>
                  <a:gd name="connsiteX88" fmla="*/ 10833100 w 11112500"/>
                  <a:gd name="connsiteY88" fmla="*/ 2273300 h 3340100"/>
                  <a:gd name="connsiteX89" fmla="*/ 10896600 w 11112500"/>
                  <a:gd name="connsiteY89" fmla="*/ 2616200 h 3340100"/>
                  <a:gd name="connsiteX90" fmla="*/ 11112500 w 11112500"/>
                  <a:gd name="connsiteY90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105900 w 11112500"/>
                  <a:gd name="connsiteY74" fmla="*/ 2184400 h 3340100"/>
                  <a:gd name="connsiteX75" fmla="*/ 9258300 w 11112500"/>
                  <a:gd name="connsiteY75" fmla="*/ 2336800 h 3340100"/>
                  <a:gd name="connsiteX76" fmla="*/ 9486900 w 11112500"/>
                  <a:gd name="connsiteY76" fmla="*/ 2603500 h 3340100"/>
                  <a:gd name="connsiteX77" fmla="*/ 9702800 w 11112500"/>
                  <a:gd name="connsiteY77" fmla="*/ 812800 h 3340100"/>
                  <a:gd name="connsiteX78" fmla="*/ 9870657 w 11112500"/>
                  <a:gd name="connsiteY78" fmla="*/ 190500 h 3340100"/>
                  <a:gd name="connsiteX79" fmla="*/ 9956800 w 11112500"/>
                  <a:gd name="connsiteY79" fmla="*/ 622300 h 3340100"/>
                  <a:gd name="connsiteX80" fmla="*/ 10160000 w 11112500"/>
                  <a:gd name="connsiteY80" fmla="*/ 2959100 h 3340100"/>
                  <a:gd name="connsiteX81" fmla="*/ 10287000 w 11112500"/>
                  <a:gd name="connsiteY81" fmla="*/ 2006600 h 3340100"/>
                  <a:gd name="connsiteX82" fmla="*/ 10401300 w 11112500"/>
                  <a:gd name="connsiteY82" fmla="*/ 1803400 h 3340100"/>
                  <a:gd name="connsiteX83" fmla="*/ 10452100 w 11112500"/>
                  <a:gd name="connsiteY83" fmla="*/ 1854200 h 3340100"/>
                  <a:gd name="connsiteX84" fmla="*/ 10490200 w 11112500"/>
                  <a:gd name="connsiteY84" fmla="*/ 1143000 h 3340100"/>
                  <a:gd name="connsiteX85" fmla="*/ 10591800 w 11112500"/>
                  <a:gd name="connsiteY85" fmla="*/ 1282700 h 3340100"/>
                  <a:gd name="connsiteX86" fmla="*/ 10718800 w 11112500"/>
                  <a:gd name="connsiteY86" fmla="*/ 2552700 h 3340100"/>
                  <a:gd name="connsiteX87" fmla="*/ 10833100 w 11112500"/>
                  <a:gd name="connsiteY87" fmla="*/ 2273300 h 3340100"/>
                  <a:gd name="connsiteX88" fmla="*/ 10896600 w 11112500"/>
                  <a:gd name="connsiteY88" fmla="*/ 2616200 h 3340100"/>
                  <a:gd name="connsiteX89" fmla="*/ 11112500 w 11112500"/>
                  <a:gd name="connsiteY89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258300 w 11112500"/>
                  <a:gd name="connsiteY74" fmla="*/ 2336800 h 3340100"/>
                  <a:gd name="connsiteX75" fmla="*/ 9486900 w 11112500"/>
                  <a:gd name="connsiteY75" fmla="*/ 2603500 h 3340100"/>
                  <a:gd name="connsiteX76" fmla="*/ 9702800 w 11112500"/>
                  <a:gd name="connsiteY76" fmla="*/ 812800 h 3340100"/>
                  <a:gd name="connsiteX77" fmla="*/ 9870657 w 11112500"/>
                  <a:gd name="connsiteY77" fmla="*/ 190500 h 3340100"/>
                  <a:gd name="connsiteX78" fmla="*/ 9956800 w 11112500"/>
                  <a:gd name="connsiteY78" fmla="*/ 622300 h 3340100"/>
                  <a:gd name="connsiteX79" fmla="*/ 10160000 w 11112500"/>
                  <a:gd name="connsiteY79" fmla="*/ 2959100 h 3340100"/>
                  <a:gd name="connsiteX80" fmla="*/ 10287000 w 11112500"/>
                  <a:gd name="connsiteY80" fmla="*/ 2006600 h 3340100"/>
                  <a:gd name="connsiteX81" fmla="*/ 10401300 w 11112500"/>
                  <a:gd name="connsiteY81" fmla="*/ 1803400 h 3340100"/>
                  <a:gd name="connsiteX82" fmla="*/ 10452100 w 11112500"/>
                  <a:gd name="connsiteY82" fmla="*/ 1854200 h 3340100"/>
                  <a:gd name="connsiteX83" fmla="*/ 10490200 w 11112500"/>
                  <a:gd name="connsiteY83" fmla="*/ 1143000 h 3340100"/>
                  <a:gd name="connsiteX84" fmla="*/ 10591800 w 11112500"/>
                  <a:gd name="connsiteY84" fmla="*/ 1282700 h 3340100"/>
                  <a:gd name="connsiteX85" fmla="*/ 10718800 w 11112500"/>
                  <a:gd name="connsiteY85" fmla="*/ 2552700 h 3340100"/>
                  <a:gd name="connsiteX86" fmla="*/ 10833100 w 11112500"/>
                  <a:gd name="connsiteY86" fmla="*/ 2273300 h 3340100"/>
                  <a:gd name="connsiteX87" fmla="*/ 10896600 w 11112500"/>
                  <a:gd name="connsiteY87" fmla="*/ 2616200 h 3340100"/>
                  <a:gd name="connsiteX88" fmla="*/ 11112500 w 11112500"/>
                  <a:gd name="connsiteY88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486900 w 11112500"/>
                  <a:gd name="connsiteY74" fmla="*/ 2603500 h 3340100"/>
                  <a:gd name="connsiteX75" fmla="*/ 9702800 w 11112500"/>
                  <a:gd name="connsiteY75" fmla="*/ 812800 h 3340100"/>
                  <a:gd name="connsiteX76" fmla="*/ 9870657 w 11112500"/>
                  <a:gd name="connsiteY76" fmla="*/ 190500 h 3340100"/>
                  <a:gd name="connsiteX77" fmla="*/ 9956800 w 11112500"/>
                  <a:gd name="connsiteY77" fmla="*/ 622300 h 3340100"/>
                  <a:gd name="connsiteX78" fmla="*/ 10160000 w 11112500"/>
                  <a:gd name="connsiteY78" fmla="*/ 2959100 h 3340100"/>
                  <a:gd name="connsiteX79" fmla="*/ 10287000 w 11112500"/>
                  <a:gd name="connsiteY79" fmla="*/ 2006600 h 3340100"/>
                  <a:gd name="connsiteX80" fmla="*/ 10401300 w 11112500"/>
                  <a:gd name="connsiteY80" fmla="*/ 1803400 h 3340100"/>
                  <a:gd name="connsiteX81" fmla="*/ 10452100 w 11112500"/>
                  <a:gd name="connsiteY81" fmla="*/ 1854200 h 3340100"/>
                  <a:gd name="connsiteX82" fmla="*/ 10490200 w 11112500"/>
                  <a:gd name="connsiteY82" fmla="*/ 1143000 h 3340100"/>
                  <a:gd name="connsiteX83" fmla="*/ 10591800 w 11112500"/>
                  <a:gd name="connsiteY83" fmla="*/ 1282700 h 3340100"/>
                  <a:gd name="connsiteX84" fmla="*/ 10718800 w 11112500"/>
                  <a:gd name="connsiteY84" fmla="*/ 2552700 h 3340100"/>
                  <a:gd name="connsiteX85" fmla="*/ 10833100 w 11112500"/>
                  <a:gd name="connsiteY85" fmla="*/ 2273300 h 3340100"/>
                  <a:gd name="connsiteX86" fmla="*/ 10896600 w 11112500"/>
                  <a:gd name="connsiteY86" fmla="*/ 2616200 h 3340100"/>
                  <a:gd name="connsiteX87" fmla="*/ 11112500 w 11112500"/>
                  <a:gd name="connsiteY87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702800 w 11112500"/>
                  <a:gd name="connsiteY74" fmla="*/ 812800 h 3340100"/>
                  <a:gd name="connsiteX75" fmla="*/ 9870657 w 11112500"/>
                  <a:gd name="connsiteY75" fmla="*/ 190500 h 3340100"/>
                  <a:gd name="connsiteX76" fmla="*/ 9956800 w 11112500"/>
                  <a:gd name="connsiteY76" fmla="*/ 622300 h 3340100"/>
                  <a:gd name="connsiteX77" fmla="*/ 10160000 w 11112500"/>
                  <a:gd name="connsiteY77" fmla="*/ 2959100 h 3340100"/>
                  <a:gd name="connsiteX78" fmla="*/ 10287000 w 11112500"/>
                  <a:gd name="connsiteY78" fmla="*/ 2006600 h 3340100"/>
                  <a:gd name="connsiteX79" fmla="*/ 10401300 w 11112500"/>
                  <a:gd name="connsiteY79" fmla="*/ 1803400 h 3340100"/>
                  <a:gd name="connsiteX80" fmla="*/ 10452100 w 11112500"/>
                  <a:gd name="connsiteY80" fmla="*/ 1854200 h 3340100"/>
                  <a:gd name="connsiteX81" fmla="*/ 10490200 w 11112500"/>
                  <a:gd name="connsiteY81" fmla="*/ 1143000 h 3340100"/>
                  <a:gd name="connsiteX82" fmla="*/ 10591800 w 11112500"/>
                  <a:gd name="connsiteY82" fmla="*/ 1282700 h 3340100"/>
                  <a:gd name="connsiteX83" fmla="*/ 10718800 w 11112500"/>
                  <a:gd name="connsiteY83" fmla="*/ 2552700 h 3340100"/>
                  <a:gd name="connsiteX84" fmla="*/ 10833100 w 11112500"/>
                  <a:gd name="connsiteY84" fmla="*/ 2273300 h 3340100"/>
                  <a:gd name="connsiteX85" fmla="*/ 10896600 w 11112500"/>
                  <a:gd name="connsiteY85" fmla="*/ 2616200 h 3340100"/>
                  <a:gd name="connsiteX86" fmla="*/ 11112500 w 11112500"/>
                  <a:gd name="connsiteY86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870657 w 11112500"/>
                  <a:gd name="connsiteY74" fmla="*/ 190500 h 3340100"/>
                  <a:gd name="connsiteX75" fmla="*/ 9956800 w 11112500"/>
                  <a:gd name="connsiteY75" fmla="*/ 622300 h 3340100"/>
                  <a:gd name="connsiteX76" fmla="*/ 10160000 w 11112500"/>
                  <a:gd name="connsiteY76" fmla="*/ 2959100 h 3340100"/>
                  <a:gd name="connsiteX77" fmla="*/ 10287000 w 11112500"/>
                  <a:gd name="connsiteY77" fmla="*/ 2006600 h 3340100"/>
                  <a:gd name="connsiteX78" fmla="*/ 10401300 w 11112500"/>
                  <a:gd name="connsiteY78" fmla="*/ 1803400 h 3340100"/>
                  <a:gd name="connsiteX79" fmla="*/ 10452100 w 11112500"/>
                  <a:gd name="connsiteY79" fmla="*/ 1854200 h 3340100"/>
                  <a:gd name="connsiteX80" fmla="*/ 10490200 w 11112500"/>
                  <a:gd name="connsiteY80" fmla="*/ 1143000 h 3340100"/>
                  <a:gd name="connsiteX81" fmla="*/ 10591800 w 11112500"/>
                  <a:gd name="connsiteY81" fmla="*/ 1282700 h 3340100"/>
                  <a:gd name="connsiteX82" fmla="*/ 10718800 w 11112500"/>
                  <a:gd name="connsiteY82" fmla="*/ 2552700 h 3340100"/>
                  <a:gd name="connsiteX83" fmla="*/ 10833100 w 11112500"/>
                  <a:gd name="connsiteY83" fmla="*/ 2273300 h 3340100"/>
                  <a:gd name="connsiteX84" fmla="*/ 10896600 w 11112500"/>
                  <a:gd name="connsiteY84" fmla="*/ 2616200 h 3340100"/>
                  <a:gd name="connsiteX85" fmla="*/ 11112500 w 11112500"/>
                  <a:gd name="connsiteY85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956800 w 11112500"/>
                  <a:gd name="connsiteY74" fmla="*/ 622300 h 3340100"/>
                  <a:gd name="connsiteX75" fmla="*/ 10160000 w 11112500"/>
                  <a:gd name="connsiteY75" fmla="*/ 2959100 h 3340100"/>
                  <a:gd name="connsiteX76" fmla="*/ 10287000 w 11112500"/>
                  <a:gd name="connsiteY76" fmla="*/ 2006600 h 3340100"/>
                  <a:gd name="connsiteX77" fmla="*/ 10401300 w 11112500"/>
                  <a:gd name="connsiteY77" fmla="*/ 1803400 h 3340100"/>
                  <a:gd name="connsiteX78" fmla="*/ 10452100 w 11112500"/>
                  <a:gd name="connsiteY78" fmla="*/ 1854200 h 3340100"/>
                  <a:gd name="connsiteX79" fmla="*/ 10490200 w 11112500"/>
                  <a:gd name="connsiteY79" fmla="*/ 1143000 h 3340100"/>
                  <a:gd name="connsiteX80" fmla="*/ 10591800 w 11112500"/>
                  <a:gd name="connsiteY80" fmla="*/ 1282700 h 3340100"/>
                  <a:gd name="connsiteX81" fmla="*/ 10718800 w 11112500"/>
                  <a:gd name="connsiteY81" fmla="*/ 2552700 h 3340100"/>
                  <a:gd name="connsiteX82" fmla="*/ 10833100 w 11112500"/>
                  <a:gd name="connsiteY82" fmla="*/ 2273300 h 3340100"/>
                  <a:gd name="connsiteX83" fmla="*/ 10896600 w 11112500"/>
                  <a:gd name="connsiteY83" fmla="*/ 2616200 h 3340100"/>
                  <a:gd name="connsiteX84" fmla="*/ 11112500 w 11112500"/>
                  <a:gd name="connsiteY84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160000 w 11112500"/>
                  <a:gd name="connsiteY74" fmla="*/ 2959100 h 3340100"/>
                  <a:gd name="connsiteX75" fmla="*/ 10287000 w 11112500"/>
                  <a:gd name="connsiteY75" fmla="*/ 2006600 h 3340100"/>
                  <a:gd name="connsiteX76" fmla="*/ 10401300 w 11112500"/>
                  <a:gd name="connsiteY76" fmla="*/ 1803400 h 3340100"/>
                  <a:gd name="connsiteX77" fmla="*/ 10452100 w 11112500"/>
                  <a:gd name="connsiteY77" fmla="*/ 1854200 h 3340100"/>
                  <a:gd name="connsiteX78" fmla="*/ 10490200 w 11112500"/>
                  <a:gd name="connsiteY78" fmla="*/ 1143000 h 3340100"/>
                  <a:gd name="connsiteX79" fmla="*/ 10591800 w 11112500"/>
                  <a:gd name="connsiteY79" fmla="*/ 1282700 h 3340100"/>
                  <a:gd name="connsiteX80" fmla="*/ 10718800 w 11112500"/>
                  <a:gd name="connsiteY80" fmla="*/ 2552700 h 3340100"/>
                  <a:gd name="connsiteX81" fmla="*/ 10833100 w 11112500"/>
                  <a:gd name="connsiteY81" fmla="*/ 2273300 h 3340100"/>
                  <a:gd name="connsiteX82" fmla="*/ 10896600 w 11112500"/>
                  <a:gd name="connsiteY82" fmla="*/ 2616200 h 3340100"/>
                  <a:gd name="connsiteX83" fmla="*/ 11112500 w 11112500"/>
                  <a:gd name="connsiteY83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287000 w 11112500"/>
                  <a:gd name="connsiteY74" fmla="*/ 2006600 h 3340100"/>
                  <a:gd name="connsiteX75" fmla="*/ 10401300 w 11112500"/>
                  <a:gd name="connsiteY75" fmla="*/ 1803400 h 3340100"/>
                  <a:gd name="connsiteX76" fmla="*/ 10452100 w 11112500"/>
                  <a:gd name="connsiteY76" fmla="*/ 1854200 h 3340100"/>
                  <a:gd name="connsiteX77" fmla="*/ 10490200 w 11112500"/>
                  <a:gd name="connsiteY77" fmla="*/ 1143000 h 3340100"/>
                  <a:gd name="connsiteX78" fmla="*/ 10591800 w 11112500"/>
                  <a:gd name="connsiteY78" fmla="*/ 1282700 h 3340100"/>
                  <a:gd name="connsiteX79" fmla="*/ 10718800 w 11112500"/>
                  <a:gd name="connsiteY79" fmla="*/ 2552700 h 3340100"/>
                  <a:gd name="connsiteX80" fmla="*/ 10833100 w 11112500"/>
                  <a:gd name="connsiteY80" fmla="*/ 2273300 h 3340100"/>
                  <a:gd name="connsiteX81" fmla="*/ 10896600 w 11112500"/>
                  <a:gd name="connsiteY81" fmla="*/ 2616200 h 3340100"/>
                  <a:gd name="connsiteX82" fmla="*/ 11112500 w 11112500"/>
                  <a:gd name="connsiteY82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401300 w 11112500"/>
                  <a:gd name="connsiteY74" fmla="*/ 1803400 h 3340100"/>
                  <a:gd name="connsiteX75" fmla="*/ 10452100 w 11112500"/>
                  <a:gd name="connsiteY75" fmla="*/ 1854200 h 3340100"/>
                  <a:gd name="connsiteX76" fmla="*/ 10490200 w 11112500"/>
                  <a:gd name="connsiteY76" fmla="*/ 1143000 h 3340100"/>
                  <a:gd name="connsiteX77" fmla="*/ 10591800 w 11112500"/>
                  <a:gd name="connsiteY77" fmla="*/ 1282700 h 3340100"/>
                  <a:gd name="connsiteX78" fmla="*/ 10718800 w 11112500"/>
                  <a:gd name="connsiteY78" fmla="*/ 2552700 h 3340100"/>
                  <a:gd name="connsiteX79" fmla="*/ 10833100 w 11112500"/>
                  <a:gd name="connsiteY79" fmla="*/ 2273300 h 3340100"/>
                  <a:gd name="connsiteX80" fmla="*/ 10896600 w 11112500"/>
                  <a:gd name="connsiteY80" fmla="*/ 2616200 h 3340100"/>
                  <a:gd name="connsiteX81" fmla="*/ 11112500 w 11112500"/>
                  <a:gd name="connsiteY81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401300 w 11112500"/>
                  <a:gd name="connsiteY74" fmla="*/ 1803400 h 3340100"/>
                  <a:gd name="connsiteX75" fmla="*/ 10490200 w 11112500"/>
                  <a:gd name="connsiteY75" fmla="*/ 1143000 h 3340100"/>
                  <a:gd name="connsiteX76" fmla="*/ 10591800 w 11112500"/>
                  <a:gd name="connsiteY76" fmla="*/ 1282700 h 3340100"/>
                  <a:gd name="connsiteX77" fmla="*/ 10718800 w 11112500"/>
                  <a:gd name="connsiteY77" fmla="*/ 2552700 h 3340100"/>
                  <a:gd name="connsiteX78" fmla="*/ 10833100 w 11112500"/>
                  <a:gd name="connsiteY78" fmla="*/ 2273300 h 3340100"/>
                  <a:gd name="connsiteX79" fmla="*/ 10896600 w 11112500"/>
                  <a:gd name="connsiteY79" fmla="*/ 2616200 h 3340100"/>
                  <a:gd name="connsiteX80" fmla="*/ 11112500 w 11112500"/>
                  <a:gd name="connsiteY80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490200 w 11112500"/>
                  <a:gd name="connsiteY74" fmla="*/ 1143000 h 3340100"/>
                  <a:gd name="connsiteX75" fmla="*/ 10591800 w 11112500"/>
                  <a:gd name="connsiteY75" fmla="*/ 1282700 h 3340100"/>
                  <a:gd name="connsiteX76" fmla="*/ 10718800 w 11112500"/>
                  <a:gd name="connsiteY76" fmla="*/ 2552700 h 3340100"/>
                  <a:gd name="connsiteX77" fmla="*/ 10833100 w 11112500"/>
                  <a:gd name="connsiteY77" fmla="*/ 2273300 h 3340100"/>
                  <a:gd name="connsiteX78" fmla="*/ 10896600 w 11112500"/>
                  <a:gd name="connsiteY78" fmla="*/ 2616200 h 3340100"/>
                  <a:gd name="connsiteX79" fmla="*/ 11112500 w 11112500"/>
                  <a:gd name="connsiteY79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591800 w 11112500"/>
                  <a:gd name="connsiteY74" fmla="*/ 1282700 h 3340100"/>
                  <a:gd name="connsiteX75" fmla="*/ 10718800 w 11112500"/>
                  <a:gd name="connsiteY75" fmla="*/ 2552700 h 3340100"/>
                  <a:gd name="connsiteX76" fmla="*/ 10833100 w 11112500"/>
                  <a:gd name="connsiteY76" fmla="*/ 2273300 h 3340100"/>
                  <a:gd name="connsiteX77" fmla="*/ 10896600 w 11112500"/>
                  <a:gd name="connsiteY77" fmla="*/ 2616200 h 3340100"/>
                  <a:gd name="connsiteX78" fmla="*/ 11112500 w 11112500"/>
                  <a:gd name="connsiteY78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718800 w 11112500"/>
                  <a:gd name="connsiteY74" fmla="*/ 2552700 h 3340100"/>
                  <a:gd name="connsiteX75" fmla="*/ 10833100 w 11112500"/>
                  <a:gd name="connsiteY75" fmla="*/ 2273300 h 3340100"/>
                  <a:gd name="connsiteX76" fmla="*/ 10896600 w 11112500"/>
                  <a:gd name="connsiteY76" fmla="*/ 2616200 h 3340100"/>
                  <a:gd name="connsiteX77" fmla="*/ 11112500 w 11112500"/>
                  <a:gd name="connsiteY77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833100 w 11112500"/>
                  <a:gd name="connsiteY74" fmla="*/ 2273300 h 3340100"/>
                  <a:gd name="connsiteX75" fmla="*/ 10896600 w 11112500"/>
                  <a:gd name="connsiteY75" fmla="*/ 2616200 h 3340100"/>
                  <a:gd name="connsiteX76" fmla="*/ 11112500 w 11112500"/>
                  <a:gd name="connsiteY76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896600 w 11112500"/>
                  <a:gd name="connsiteY74" fmla="*/ 2616200 h 3340100"/>
                  <a:gd name="connsiteX75" fmla="*/ 11112500 w 11112500"/>
                  <a:gd name="connsiteY75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1112500 w 11112500"/>
                  <a:gd name="connsiteY74" fmla="*/ 1612900 h 3340100"/>
                  <a:gd name="connsiteX0" fmla="*/ 0 w 8534400"/>
                  <a:gd name="connsiteY0" fmla="*/ 1270000 h 3340100"/>
                  <a:gd name="connsiteX1" fmla="*/ 88900 w 8534400"/>
                  <a:gd name="connsiteY1" fmla="*/ 1447800 h 3340100"/>
                  <a:gd name="connsiteX2" fmla="*/ 152400 w 8534400"/>
                  <a:gd name="connsiteY2" fmla="*/ 2120900 h 3340100"/>
                  <a:gd name="connsiteX3" fmla="*/ 241300 w 8534400"/>
                  <a:gd name="connsiteY3" fmla="*/ 1968500 h 3340100"/>
                  <a:gd name="connsiteX4" fmla="*/ 266700 w 8534400"/>
                  <a:gd name="connsiteY4" fmla="*/ 1803400 h 3340100"/>
                  <a:gd name="connsiteX5" fmla="*/ 431800 w 8534400"/>
                  <a:gd name="connsiteY5" fmla="*/ 2844800 h 3340100"/>
                  <a:gd name="connsiteX6" fmla="*/ 533400 w 8534400"/>
                  <a:gd name="connsiteY6" fmla="*/ 2235200 h 3340100"/>
                  <a:gd name="connsiteX7" fmla="*/ 673100 w 8534400"/>
                  <a:gd name="connsiteY7" fmla="*/ 2959100 h 3340100"/>
                  <a:gd name="connsiteX8" fmla="*/ 876300 w 8534400"/>
                  <a:gd name="connsiteY8" fmla="*/ 1612900 h 3340100"/>
                  <a:gd name="connsiteX9" fmla="*/ 1003300 w 8534400"/>
                  <a:gd name="connsiteY9" fmla="*/ 2133600 h 3340100"/>
                  <a:gd name="connsiteX10" fmla="*/ 1104900 w 8534400"/>
                  <a:gd name="connsiteY10" fmla="*/ 2209800 h 3340100"/>
                  <a:gd name="connsiteX11" fmla="*/ 1244600 w 8534400"/>
                  <a:gd name="connsiteY11" fmla="*/ 1028700 h 3340100"/>
                  <a:gd name="connsiteX12" fmla="*/ 1308100 w 8534400"/>
                  <a:gd name="connsiteY12" fmla="*/ 558800 h 3340100"/>
                  <a:gd name="connsiteX13" fmla="*/ 1473200 w 8534400"/>
                  <a:gd name="connsiteY13" fmla="*/ 1244600 h 3340100"/>
                  <a:gd name="connsiteX14" fmla="*/ 1536700 w 8534400"/>
                  <a:gd name="connsiteY14" fmla="*/ 1790700 h 3340100"/>
                  <a:gd name="connsiteX15" fmla="*/ 1714500 w 8534400"/>
                  <a:gd name="connsiteY15" fmla="*/ 2857500 h 3340100"/>
                  <a:gd name="connsiteX16" fmla="*/ 1841500 w 8534400"/>
                  <a:gd name="connsiteY16" fmla="*/ 1612900 h 3340100"/>
                  <a:gd name="connsiteX17" fmla="*/ 2082800 w 8534400"/>
                  <a:gd name="connsiteY17" fmla="*/ 1231900 h 3340100"/>
                  <a:gd name="connsiteX18" fmla="*/ 2146300 w 8534400"/>
                  <a:gd name="connsiteY18" fmla="*/ 1701800 h 3340100"/>
                  <a:gd name="connsiteX19" fmla="*/ 2286000 w 8534400"/>
                  <a:gd name="connsiteY19" fmla="*/ 2527300 h 3340100"/>
                  <a:gd name="connsiteX20" fmla="*/ 2400300 w 8534400"/>
                  <a:gd name="connsiteY20" fmla="*/ 2108200 h 3340100"/>
                  <a:gd name="connsiteX21" fmla="*/ 2667000 w 8534400"/>
                  <a:gd name="connsiteY21" fmla="*/ 965200 h 3340100"/>
                  <a:gd name="connsiteX22" fmla="*/ 2806700 w 8534400"/>
                  <a:gd name="connsiteY22" fmla="*/ 2413000 h 3340100"/>
                  <a:gd name="connsiteX23" fmla="*/ 2984500 w 8534400"/>
                  <a:gd name="connsiteY23" fmla="*/ 2057400 h 3340100"/>
                  <a:gd name="connsiteX24" fmla="*/ 3098800 w 8534400"/>
                  <a:gd name="connsiteY24" fmla="*/ 2578100 h 3340100"/>
                  <a:gd name="connsiteX25" fmla="*/ 3187700 w 8534400"/>
                  <a:gd name="connsiteY25" fmla="*/ 2298700 h 3340100"/>
                  <a:gd name="connsiteX26" fmla="*/ 3263900 w 8534400"/>
                  <a:gd name="connsiteY26" fmla="*/ 2286000 h 3340100"/>
                  <a:gd name="connsiteX27" fmla="*/ 3340100 w 8534400"/>
                  <a:gd name="connsiteY27" fmla="*/ 2540000 h 3340100"/>
                  <a:gd name="connsiteX28" fmla="*/ 3492500 w 8534400"/>
                  <a:gd name="connsiteY28" fmla="*/ 1905000 h 3340100"/>
                  <a:gd name="connsiteX29" fmla="*/ 3670300 w 8534400"/>
                  <a:gd name="connsiteY29" fmla="*/ 2451100 h 3340100"/>
                  <a:gd name="connsiteX30" fmla="*/ 3733800 w 8534400"/>
                  <a:gd name="connsiteY30" fmla="*/ 2247900 h 3340100"/>
                  <a:gd name="connsiteX31" fmla="*/ 3873500 w 8534400"/>
                  <a:gd name="connsiteY31" fmla="*/ 190500 h 3340100"/>
                  <a:gd name="connsiteX32" fmla="*/ 3937000 w 8534400"/>
                  <a:gd name="connsiteY32" fmla="*/ 0 h 3340100"/>
                  <a:gd name="connsiteX33" fmla="*/ 4064000 w 8534400"/>
                  <a:gd name="connsiteY33" fmla="*/ 292100 h 3340100"/>
                  <a:gd name="connsiteX34" fmla="*/ 4216400 w 8534400"/>
                  <a:gd name="connsiteY34" fmla="*/ 1663700 h 3340100"/>
                  <a:gd name="connsiteX35" fmla="*/ 4330700 w 8534400"/>
                  <a:gd name="connsiteY35" fmla="*/ 3340100 h 3340100"/>
                  <a:gd name="connsiteX36" fmla="*/ 4597400 w 8534400"/>
                  <a:gd name="connsiteY36" fmla="*/ 1371600 h 3340100"/>
                  <a:gd name="connsiteX37" fmla="*/ 4686300 w 8534400"/>
                  <a:gd name="connsiteY37" fmla="*/ 1397000 h 3340100"/>
                  <a:gd name="connsiteX38" fmla="*/ 4724400 w 8534400"/>
                  <a:gd name="connsiteY38" fmla="*/ 952500 h 3340100"/>
                  <a:gd name="connsiteX39" fmla="*/ 4876800 w 8534400"/>
                  <a:gd name="connsiteY39" fmla="*/ 2476500 h 3340100"/>
                  <a:gd name="connsiteX40" fmla="*/ 4965700 w 8534400"/>
                  <a:gd name="connsiteY40" fmla="*/ 2222500 h 3340100"/>
                  <a:gd name="connsiteX41" fmla="*/ 5067300 w 8534400"/>
                  <a:gd name="connsiteY41" fmla="*/ 2057400 h 3340100"/>
                  <a:gd name="connsiteX42" fmla="*/ 5156200 w 8534400"/>
                  <a:gd name="connsiteY42" fmla="*/ 2120900 h 3340100"/>
                  <a:gd name="connsiteX43" fmla="*/ 5308600 w 8534400"/>
                  <a:gd name="connsiteY43" fmla="*/ 1435100 h 3340100"/>
                  <a:gd name="connsiteX44" fmla="*/ 5486400 w 8534400"/>
                  <a:gd name="connsiteY44" fmla="*/ 2501900 h 3340100"/>
                  <a:gd name="connsiteX45" fmla="*/ 5562600 w 8534400"/>
                  <a:gd name="connsiteY45" fmla="*/ 2235200 h 3340100"/>
                  <a:gd name="connsiteX46" fmla="*/ 5664200 w 8534400"/>
                  <a:gd name="connsiteY46" fmla="*/ 2349500 h 3340100"/>
                  <a:gd name="connsiteX47" fmla="*/ 5816600 w 8534400"/>
                  <a:gd name="connsiteY47" fmla="*/ 1676400 h 3340100"/>
                  <a:gd name="connsiteX48" fmla="*/ 5969000 w 8534400"/>
                  <a:gd name="connsiteY48" fmla="*/ 2171700 h 3340100"/>
                  <a:gd name="connsiteX49" fmla="*/ 6032500 w 8534400"/>
                  <a:gd name="connsiteY49" fmla="*/ 1955800 h 3340100"/>
                  <a:gd name="connsiteX50" fmla="*/ 6108700 w 8534400"/>
                  <a:gd name="connsiteY50" fmla="*/ 1943100 h 3340100"/>
                  <a:gd name="connsiteX51" fmla="*/ 6223000 w 8534400"/>
                  <a:gd name="connsiteY51" fmla="*/ 2628900 h 3340100"/>
                  <a:gd name="connsiteX52" fmla="*/ 6362700 w 8534400"/>
                  <a:gd name="connsiteY52" fmla="*/ 2641600 h 3340100"/>
                  <a:gd name="connsiteX53" fmla="*/ 6400800 w 8534400"/>
                  <a:gd name="connsiteY53" fmla="*/ 2540000 h 3340100"/>
                  <a:gd name="connsiteX54" fmla="*/ 6438900 w 8534400"/>
                  <a:gd name="connsiteY54" fmla="*/ 2692400 h 3340100"/>
                  <a:gd name="connsiteX55" fmla="*/ 6540500 w 8534400"/>
                  <a:gd name="connsiteY55" fmla="*/ 2806700 h 3340100"/>
                  <a:gd name="connsiteX56" fmla="*/ 6743700 w 8534400"/>
                  <a:gd name="connsiteY56" fmla="*/ 279400 h 3340100"/>
                  <a:gd name="connsiteX57" fmla="*/ 6845300 w 8534400"/>
                  <a:gd name="connsiteY57" fmla="*/ 330200 h 3340100"/>
                  <a:gd name="connsiteX58" fmla="*/ 6934200 w 8534400"/>
                  <a:gd name="connsiteY58" fmla="*/ 952500 h 3340100"/>
                  <a:gd name="connsiteX59" fmla="*/ 7175500 w 8534400"/>
                  <a:gd name="connsiteY59" fmla="*/ 2692400 h 3340100"/>
                  <a:gd name="connsiteX60" fmla="*/ 7327900 w 8534400"/>
                  <a:gd name="connsiteY60" fmla="*/ 1612900 h 3340100"/>
                  <a:gd name="connsiteX61" fmla="*/ 7416800 w 8534400"/>
                  <a:gd name="connsiteY61" fmla="*/ 2082800 h 3340100"/>
                  <a:gd name="connsiteX62" fmla="*/ 7518400 w 8534400"/>
                  <a:gd name="connsiteY62" fmla="*/ 1689100 h 3340100"/>
                  <a:gd name="connsiteX63" fmla="*/ 7569200 w 8534400"/>
                  <a:gd name="connsiteY63" fmla="*/ 1257300 h 3340100"/>
                  <a:gd name="connsiteX64" fmla="*/ 7632700 w 8534400"/>
                  <a:gd name="connsiteY64" fmla="*/ 2197100 h 3340100"/>
                  <a:gd name="connsiteX65" fmla="*/ 7747000 w 8534400"/>
                  <a:gd name="connsiteY65" fmla="*/ 2527300 h 3340100"/>
                  <a:gd name="connsiteX66" fmla="*/ 7835900 w 8534400"/>
                  <a:gd name="connsiteY66" fmla="*/ 1968500 h 3340100"/>
                  <a:gd name="connsiteX67" fmla="*/ 7962900 w 8534400"/>
                  <a:gd name="connsiteY67" fmla="*/ 2146300 h 3340100"/>
                  <a:gd name="connsiteX68" fmla="*/ 8115300 w 8534400"/>
                  <a:gd name="connsiteY68" fmla="*/ 1257300 h 3340100"/>
                  <a:gd name="connsiteX69" fmla="*/ 8255000 w 8534400"/>
                  <a:gd name="connsiteY69" fmla="*/ 2171700 h 3340100"/>
                  <a:gd name="connsiteX70" fmla="*/ 8305800 w 8534400"/>
                  <a:gd name="connsiteY70" fmla="*/ 2044700 h 3340100"/>
                  <a:gd name="connsiteX71" fmla="*/ 8343900 w 8534400"/>
                  <a:gd name="connsiteY71" fmla="*/ 2171700 h 3340100"/>
                  <a:gd name="connsiteX72" fmla="*/ 8382000 w 8534400"/>
                  <a:gd name="connsiteY72" fmla="*/ 2032000 h 3340100"/>
                  <a:gd name="connsiteX73" fmla="*/ 8534400 w 8534400"/>
                  <a:gd name="connsiteY73" fmla="*/ 1317172 h 3340100"/>
                  <a:gd name="connsiteX0" fmla="*/ 0 w 8534400"/>
                  <a:gd name="connsiteY0" fmla="*/ 1270000 h 3340100"/>
                  <a:gd name="connsiteX1" fmla="*/ 88900 w 8534400"/>
                  <a:gd name="connsiteY1" fmla="*/ 1447800 h 3340100"/>
                  <a:gd name="connsiteX2" fmla="*/ 152400 w 8534400"/>
                  <a:gd name="connsiteY2" fmla="*/ 2120900 h 3340100"/>
                  <a:gd name="connsiteX3" fmla="*/ 241300 w 8534400"/>
                  <a:gd name="connsiteY3" fmla="*/ 1968500 h 3340100"/>
                  <a:gd name="connsiteX4" fmla="*/ 266700 w 8534400"/>
                  <a:gd name="connsiteY4" fmla="*/ 1803400 h 3340100"/>
                  <a:gd name="connsiteX5" fmla="*/ 431800 w 8534400"/>
                  <a:gd name="connsiteY5" fmla="*/ 2844800 h 3340100"/>
                  <a:gd name="connsiteX6" fmla="*/ 533400 w 8534400"/>
                  <a:gd name="connsiteY6" fmla="*/ 2235200 h 3340100"/>
                  <a:gd name="connsiteX7" fmla="*/ 673100 w 8534400"/>
                  <a:gd name="connsiteY7" fmla="*/ 2959100 h 3340100"/>
                  <a:gd name="connsiteX8" fmla="*/ 876300 w 8534400"/>
                  <a:gd name="connsiteY8" fmla="*/ 1612900 h 3340100"/>
                  <a:gd name="connsiteX9" fmla="*/ 1003300 w 8534400"/>
                  <a:gd name="connsiteY9" fmla="*/ 2133600 h 3340100"/>
                  <a:gd name="connsiteX10" fmla="*/ 1104900 w 8534400"/>
                  <a:gd name="connsiteY10" fmla="*/ 2209800 h 3340100"/>
                  <a:gd name="connsiteX11" fmla="*/ 1244600 w 8534400"/>
                  <a:gd name="connsiteY11" fmla="*/ 1028700 h 3340100"/>
                  <a:gd name="connsiteX12" fmla="*/ 1308100 w 8534400"/>
                  <a:gd name="connsiteY12" fmla="*/ 558800 h 3340100"/>
                  <a:gd name="connsiteX13" fmla="*/ 1473200 w 8534400"/>
                  <a:gd name="connsiteY13" fmla="*/ 1244600 h 3340100"/>
                  <a:gd name="connsiteX14" fmla="*/ 1536700 w 8534400"/>
                  <a:gd name="connsiteY14" fmla="*/ 1790700 h 3340100"/>
                  <a:gd name="connsiteX15" fmla="*/ 1714500 w 8534400"/>
                  <a:gd name="connsiteY15" fmla="*/ 2857500 h 3340100"/>
                  <a:gd name="connsiteX16" fmla="*/ 1841500 w 8534400"/>
                  <a:gd name="connsiteY16" fmla="*/ 1612900 h 3340100"/>
                  <a:gd name="connsiteX17" fmla="*/ 2082800 w 8534400"/>
                  <a:gd name="connsiteY17" fmla="*/ 1231900 h 3340100"/>
                  <a:gd name="connsiteX18" fmla="*/ 2146300 w 8534400"/>
                  <a:gd name="connsiteY18" fmla="*/ 1701800 h 3340100"/>
                  <a:gd name="connsiteX19" fmla="*/ 2286000 w 8534400"/>
                  <a:gd name="connsiteY19" fmla="*/ 2527300 h 3340100"/>
                  <a:gd name="connsiteX20" fmla="*/ 2400300 w 8534400"/>
                  <a:gd name="connsiteY20" fmla="*/ 2108200 h 3340100"/>
                  <a:gd name="connsiteX21" fmla="*/ 2667000 w 8534400"/>
                  <a:gd name="connsiteY21" fmla="*/ 965200 h 3340100"/>
                  <a:gd name="connsiteX22" fmla="*/ 2806700 w 8534400"/>
                  <a:gd name="connsiteY22" fmla="*/ 2413000 h 3340100"/>
                  <a:gd name="connsiteX23" fmla="*/ 2984500 w 8534400"/>
                  <a:gd name="connsiteY23" fmla="*/ 2057400 h 3340100"/>
                  <a:gd name="connsiteX24" fmla="*/ 3098800 w 8534400"/>
                  <a:gd name="connsiteY24" fmla="*/ 2578100 h 3340100"/>
                  <a:gd name="connsiteX25" fmla="*/ 3187700 w 8534400"/>
                  <a:gd name="connsiteY25" fmla="*/ 2298700 h 3340100"/>
                  <a:gd name="connsiteX26" fmla="*/ 3263900 w 8534400"/>
                  <a:gd name="connsiteY26" fmla="*/ 2286000 h 3340100"/>
                  <a:gd name="connsiteX27" fmla="*/ 3340100 w 8534400"/>
                  <a:gd name="connsiteY27" fmla="*/ 2540000 h 3340100"/>
                  <a:gd name="connsiteX28" fmla="*/ 3492500 w 8534400"/>
                  <a:gd name="connsiteY28" fmla="*/ 1905000 h 3340100"/>
                  <a:gd name="connsiteX29" fmla="*/ 3670300 w 8534400"/>
                  <a:gd name="connsiteY29" fmla="*/ 2451100 h 3340100"/>
                  <a:gd name="connsiteX30" fmla="*/ 3733800 w 8534400"/>
                  <a:gd name="connsiteY30" fmla="*/ 2247900 h 3340100"/>
                  <a:gd name="connsiteX31" fmla="*/ 3937000 w 8534400"/>
                  <a:gd name="connsiteY31" fmla="*/ 0 h 3340100"/>
                  <a:gd name="connsiteX32" fmla="*/ 4064000 w 8534400"/>
                  <a:gd name="connsiteY32" fmla="*/ 292100 h 3340100"/>
                  <a:gd name="connsiteX33" fmla="*/ 4216400 w 8534400"/>
                  <a:gd name="connsiteY33" fmla="*/ 1663700 h 3340100"/>
                  <a:gd name="connsiteX34" fmla="*/ 4330700 w 8534400"/>
                  <a:gd name="connsiteY34" fmla="*/ 3340100 h 3340100"/>
                  <a:gd name="connsiteX35" fmla="*/ 4597400 w 8534400"/>
                  <a:gd name="connsiteY35" fmla="*/ 1371600 h 3340100"/>
                  <a:gd name="connsiteX36" fmla="*/ 4686300 w 8534400"/>
                  <a:gd name="connsiteY36" fmla="*/ 1397000 h 3340100"/>
                  <a:gd name="connsiteX37" fmla="*/ 4724400 w 8534400"/>
                  <a:gd name="connsiteY37" fmla="*/ 952500 h 3340100"/>
                  <a:gd name="connsiteX38" fmla="*/ 4876800 w 8534400"/>
                  <a:gd name="connsiteY38" fmla="*/ 2476500 h 3340100"/>
                  <a:gd name="connsiteX39" fmla="*/ 4965700 w 8534400"/>
                  <a:gd name="connsiteY39" fmla="*/ 2222500 h 3340100"/>
                  <a:gd name="connsiteX40" fmla="*/ 5067300 w 8534400"/>
                  <a:gd name="connsiteY40" fmla="*/ 2057400 h 3340100"/>
                  <a:gd name="connsiteX41" fmla="*/ 5156200 w 8534400"/>
                  <a:gd name="connsiteY41" fmla="*/ 2120900 h 3340100"/>
                  <a:gd name="connsiteX42" fmla="*/ 5308600 w 8534400"/>
                  <a:gd name="connsiteY42" fmla="*/ 1435100 h 3340100"/>
                  <a:gd name="connsiteX43" fmla="*/ 5486400 w 8534400"/>
                  <a:gd name="connsiteY43" fmla="*/ 2501900 h 3340100"/>
                  <a:gd name="connsiteX44" fmla="*/ 5562600 w 8534400"/>
                  <a:gd name="connsiteY44" fmla="*/ 2235200 h 3340100"/>
                  <a:gd name="connsiteX45" fmla="*/ 5664200 w 8534400"/>
                  <a:gd name="connsiteY45" fmla="*/ 2349500 h 3340100"/>
                  <a:gd name="connsiteX46" fmla="*/ 5816600 w 8534400"/>
                  <a:gd name="connsiteY46" fmla="*/ 1676400 h 3340100"/>
                  <a:gd name="connsiteX47" fmla="*/ 5969000 w 8534400"/>
                  <a:gd name="connsiteY47" fmla="*/ 2171700 h 3340100"/>
                  <a:gd name="connsiteX48" fmla="*/ 6032500 w 8534400"/>
                  <a:gd name="connsiteY48" fmla="*/ 1955800 h 3340100"/>
                  <a:gd name="connsiteX49" fmla="*/ 6108700 w 8534400"/>
                  <a:gd name="connsiteY49" fmla="*/ 1943100 h 3340100"/>
                  <a:gd name="connsiteX50" fmla="*/ 6223000 w 8534400"/>
                  <a:gd name="connsiteY50" fmla="*/ 2628900 h 3340100"/>
                  <a:gd name="connsiteX51" fmla="*/ 6362700 w 8534400"/>
                  <a:gd name="connsiteY51" fmla="*/ 2641600 h 3340100"/>
                  <a:gd name="connsiteX52" fmla="*/ 6400800 w 8534400"/>
                  <a:gd name="connsiteY52" fmla="*/ 2540000 h 3340100"/>
                  <a:gd name="connsiteX53" fmla="*/ 6438900 w 8534400"/>
                  <a:gd name="connsiteY53" fmla="*/ 2692400 h 3340100"/>
                  <a:gd name="connsiteX54" fmla="*/ 6540500 w 8534400"/>
                  <a:gd name="connsiteY54" fmla="*/ 2806700 h 3340100"/>
                  <a:gd name="connsiteX55" fmla="*/ 6743700 w 8534400"/>
                  <a:gd name="connsiteY55" fmla="*/ 279400 h 3340100"/>
                  <a:gd name="connsiteX56" fmla="*/ 6845300 w 8534400"/>
                  <a:gd name="connsiteY56" fmla="*/ 330200 h 3340100"/>
                  <a:gd name="connsiteX57" fmla="*/ 6934200 w 8534400"/>
                  <a:gd name="connsiteY57" fmla="*/ 952500 h 3340100"/>
                  <a:gd name="connsiteX58" fmla="*/ 7175500 w 8534400"/>
                  <a:gd name="connsiteY58" fmla="*/ 2692400 h 3340100"/>
                  <a:gd name="connsiteX59" fmla="*/ 7327900 w 8534400"/>
                  <a:gd name="connsiteY59" fmla="*/ 1612900 h 3340100"/>
                  <a:gd name="connsiteX60" fmla="*/ 7416800 w 8534400"/>
                  <a:gd name="connsiteY60" fmla="*/ 2082800 h 3340100"/>
                  <a:gd name="connsiteX61" fmla="*/ 7518400 w 8534400"/>
                  <a:gd name="connsiteY61" fmla="*/ 1689100 h 3340100"/>
                  <a:gd name="connsiteX62" fmla="*/ 7569200 w 8534400"/>
                  <a:gd name="connsiteY62" fmla="*/ 1257300 h 3340100"/>
                  <a:gd name="connsiteX63" fmla="*/ 7632700 w 8534400"/>
                  <a:gd name="connsiteY63" fmla="*/ 2197100 h 3340100"/>
                  <a:gd name="connsiteX64" fmla="*/ 7747000 w 8534400"/>
                  <a:gd name="connsiteY64" fmla="*/ 2527300 h 3340100"/>
                  <a:gd name="connsiteX65" fmla="*/ 7835900 w 8534400"/>
                  <a:gd name="connsiteY65" fmla="*/ 1968500 h 3340100"/>
                  <a:gd name="connsiteX66" fmla="*/ 7962900 w 8534400"/>
                  <a:gd name="connsiteY66" fmla="*/ 2146300 h 3340100"/>
                  <a:gd name="connsiteX67" fmla="*/ 8115300 w 8534400"/>
                  <a:gd name="connsiteY67" fmla="*/ 1257300 h 3340100"/>
                  <a:gd name="connsiteX68" fmla="*/ 8255000 w 8534400"/>
                  <a:gd name="connsiteY68" fmla="*/ 2171700 h 3340100"/>
                  <a:gd name="connsiteX69" fmla="*/ 8305800 w 8534400"/>
                  <a:gd name="connsiteY69" fmla="*/ 2044700 h 3340100"/>
                  <a:gd name="connsiteX70" fmla="*/ 8343900 w 8534400"/>
                  <a:gd name="connsiteY70" fmla="*/ 2171700 h 3340100"/>
                  <a:gd name="connsiteX71" fmla="*/ 8382000 w 8534400"/>
                  <a:gd name="connsiteY71" fmla="*/ 2032000 h 3340100"/>
                  <a:gd name="connsiteX72" fmla="*/ 8534400 w 8534400"/>
                  <a:gd name="connsiteY72" fmla="*/ 1317172 h 3340100"/>
                  <a:gd name="connsiteX0" fmla="*/ 0 w 8534400"/>
                  <a:gd name="connsiteY0" fmla="*/ 1270000 h 3340100"/>
                  <a:gd name="connsiteX1" fmla="*/ 88900 w 8534400"/>
                  <a:gd name="connsiteY1" fmla="*/ 1447800 h 3340100"/>
                  <a:gd name="connsiteX2" fmla="*/ 152400 w 8534400"/>
                  <a:gd name="connsiteY2" fmla="*/ 2120900 h 3340100"/>
                  <a:gd name="connsiteX3" fmla="*/ 241300 w 8534400"/>
                  <a:gd name="connsiteY3" fmla="*/ 1968500 h 3340100"/>
                  <a:gd name="connsiteX4" fmla="*/ 266700 w 8534400"/>
                  <a:gd name="connsiteY4" fmla="*/ 1803400 h 3340100"/>
                  <a:gd name="connsiteX5" fmla="*/ 431800 w 8534400"/>
                  <a:gd name="connsiteY5" fmla="*/ 2844800 h 3340100"/>
                  <a:gd name="connsiteX6" fmla="*/ 533400 w 8534400"/>
                  <a:gd name="connsiteY6" fmla="*/ 2235200 h 3340100"/>
                  <a:gd name="connsiteX7" fmla="*/ 673100 w 8534400"/>
                  <a:gd name="connsiteY7" fmla="*/ 2959100 h 3340100"/>
                  <a:gd name="connsiteX8" fmla="*/ 876300 w 8534400"/>
                  <a:gd name="connsiteY8" fmla="*/ 1612900 h 3340100"/>
                  <a:gd name="connsiteX9" fmla="*/ 1003300 w 8534400"/>
                  <a:gd name="connsiteY9" fmla="*/ 2133600 h 3340100"/>
                  <a:gd name="connsiteX10" fmla="*/ 1104900 w 8534400"/>
                  <a:gd name="connsiteY10" fmla="*/ 2209800 h 3340100"/>
                  <a:gd name="connsiteX11" fmla="*/ 1244600 w 8534400"/>
                  <a:gd name="connsiteY11" fmla="*/ 1028700 h 3340100"/>
                  <a:gd name="connsiteX12" fmla="*/ 1308100 w 8534400"/>
                  <a:gd name="connsiteY12" fmla="*/ 558800 h 3340100"/>
                  <a:gd name="connsiteX13" fmla="*/ 1473200 w 8534400"/>
                  <a:gd name="connsiteY13" fmla="*/ 1244600 h 3340100"/>
                  <a:gd name="connsiteX14" fmla="*/ 1536700 w 8534400"/>
                  <a:gd name="connsiteY14" fmla="*/ 1790700 h 3340100"/>
                  <a:gd name="connsiteX15" fmla="*/ 1714500 w 8534400"/>
                  <a:gd name="connsiteY15" fmla="*/ 2857500 h 3340100"/>
                  <a:gd name="connsiteX16" fmla="*/ 1841500 w 8534400"/>
                  <a:gd name="connsiteY16" fmla="*/ 1612900 h 3340100"/>
                  <a:gd name="connsiteX17" fmla="*/ 2082800 w 8534400"/>
                  <a:gd name="connsiteY17" fmla="*/ 1231900 h 3340100"/>
                  <a:gd name="connsiteX18" fmla="*/ 2146300 w 8534400"/>
                  <a:gd name="connsiteY18" fmla="*/ 1701800 h 3340100"/>
                  <a:gd name="connsiteX19" fmla="*/ 2286000 w 8534400"/>
                  <a:gd name="connsiteY19" fmla="*/ 2527300 h 3340100"/>
                  <a:gd name="connsiteX20" fmla="*/ 2400300 w 8534400"/>
                  <a:gd name="connsiteY20" fmla="*/ 2108200 h 3340100"/>
                  <a:gd name="connsiteX21" fmla="*/ 2667000 w 8534400"/>
                  <a:gd name="connsiteY21" fmla="*/ 965200 h 3340100"/>
                  <a:gd name="connsiteX22" fmla="*/ 2806700 w 8534400"/>
                  <a:gd name="connsiteY22" fmla="*/ 2413000 h 3340100"/>
                  <a:gd name="connsiteX23" fmla="*/ 2984500 w 8534400"/>
                  <a:gd name="connsiteY23" fmla="*/ 2057400 h 3340100"/>
                  <a:gd name="connsiteX24" fmla="*/ 3098800 w 8534400"/>
                  <a:gd name="connsiteY24" fmla="*/ 2578100 h 3340100"/>
                  <a:gd name="connsiteX25" fmla="*/ 3187700 w 8534400"/>
                  <a:gd name="connsiteY25" fmla="*/ 2298700 h 3340100"/>
                  <a:gd name="connsiteX26" fmla="*/ 3263900 w 8534400"/>
                  <a:gd name="connsiteY26" fmla="*/ 2286000 h 3340100"/>
                  <a:gd name="connsiteX27" fmla="*/ 3340100 w 8534400"/>
                  <a:gd name="connsiteY27" fmla="*/ 2540000 h 3340100"/>
                  <a:gd name="connsiteX28" fmla="*/ 3492500 w 8534400"/>
                  <a:gd name="connsiteY28" fmla="*/ 1905000 h 3340100"/>
                  <a:gd name="connsiteX29" fmla="*/ 3670300 w 8534400"/>
                  <a:gd name="connsiteY29" fmla="*/ 2451100 h 3340100"/>
                  <a:gd name="connsiteX30" fmla="*/ 3733800 w 8534400"/>
                  <a:gd name="connsiteY30" fmla="*/ 2247900 h 3340100"/>
                  <a:gd name="connsiteX31" fmla="*/ 3937000 w 8534400"/>
                  <a:gd name="connsiteY31" fmla="*/ 0 h 3340100"/>
                  <a:gd name="connsiteX32" fmla="*/ 4216400 w 8534400"/>
                  <a:gd name="connsiteY32" fmla="*/ 1663700 h 3340100"/>
                  <a:gd name="connsiteX33" fmla="*/ 4330700 w 8534400"/>
                  <a:gd name="connsiteY33" fmla="*/ 3340100 h 3340100"/>
                  <a:gd name="connsiteX34" fmla="*/ 4597400 w 8534400"/>
                  <a:gd name="connsiteY34" fmla="*/ 1371600 h 3340100"/>
                  <a:gd name="connsiteX35" fmla="*/ 4686300 w 8534400"/>
                  <a:gd name="connsiteY35" fmla="*/ 1397000 h 3340100"/>
                  <a:gd name="connsiteX36" fmla="*/ 4724400 w 8534400"/>
                  <a:gd name="connsiteY36" fmla="*/ 952500 h 3340100"/>
                  <a:gd name="connsiteX37" fmla="*/ 4876800 w 8534400"/>
                  <a:gd name="connsiteY37" fmla="*/ 2476500 h 3340100"/>
                  <a:gd name="connsiteX38" fmla="*/ 4965700 w 8534400"/>
                  <a:gd name="connsiteY38" fmla="*/ 2222500 h 3340100"/>
                  <a:gd name="connsiteX39" fmla="*/ 5067300 w 8534400"/>
                  <a:gd name="connsiteY39" fmla="*/ 2057400 h 3340100"/>
                  <a:gd name="connsiteX40" fmla="*/ 5156200 w 8534400"/>
                  <a:gd name="connsiteY40" fmla="*/ 2120900 h 3340100"/>
                  <a:gd name="connsiteX41" fmla="*/ 5308600 w 8534400"/>
                  <a:gd name="connsiteY41" fmla="*/ 1435100 h 3340100"/>
                  <a:gd name="connsiteX42" fmla="*/ 5486400 w 8534400"/>
                  <a:gd name="connsiteY42" fmla="*/ 2501900 h 3340100"/>
                  <a:gd name="connsiteX43" fmla="*/ 5562600 w 8534400"/>
                  <a:gd name="connsiteY43" fmla="*/ 2235200 h 3340100"/>
                  <a:gd name="connsiteX44" fmla="*/ 5664200 w 8534400"/>
                  <a:gd name="connsiteY44" fmla="*/ 2349500 h 3340100"/>
                  <a:gd name="connsiteX45" fmla="*/ 5816600 w 8534400"/>
                  <a:gd name="connsiteY45" fmla="*/ 1676400 h 3340100"/>
                  <a:gd name="connsiteX46" fmla="*/ 5969000 w 8534400"/>
                  <a:gd name="connsiteY46" fmla="*/ 2171700 h 3340100"/>
                  <a:gd name="connsiteX47" fmla="*/ 6032500 w 8534400"/>
                  <a:gd name="connsiteY47" fmla="*/ 1955800 h 3340100"/>
                  <a:gd name="connsiteX48" fmla="*/ 6108700 w 8534400"/>
                  <a:gd name="connsiteY48" fmla="*/ 1943100 h 3340100"/>
                  <a:gd name="connsiteX49" fmla="*/ 6223000 w 8534400"/>
                  <a:gd name="connsiteY49" fmla="*/ 2628900 h 3340100"/>
                  <a:gd name="connsiteX50" fmla="*/ 6362700 w 8534400"/>
                  <a:gd name="connsiteY50" fmla="*/ 2641600 h 3340100"/>
                  <a:gd name="connsiteX51" fmla="*/ 6400800 w 8534400"/>
                  <a:gd name="connsiteY51" fmla="*/ 2540000 h 3340100"/>
                  <a:gd name="connsiteX52" fmla="*/ 6438900 w 8534400"/>
                  <a:gd name="connsiteY52" fmla="*/ 2692400 h 3340100"/>
                  <a:gd name="connsiteX53" fmla="*/ 6540500 w 8534400"/>
                  <a:gd name="connsiteY53" fmla="*/ 2806700 h 3340100"/>
                  <a:gd name="connsiteX54" fmla="*/ 6743700 w 8534400"/>
                  <a:gd name="connsiteY54" fmla="*/ 279400 h 3340100"/>
                  <a:gd name="connsiteX55" fmla="*/ 6845300 w 8534400"/>
                  <a:gd name="connsiteY55" fmla="*/ 330200 h 3340100"/>
                  <a:gd name="connsiteX56" fmla="*/ 6934200 w 8534400"/>
                  <a:gd name="connsiteY56" fmla="*/ 952500 h 3340100"/>
                  <a:gd name="connsiteX57" fmla="*/ 7175500 w 8534400"/>
                  <a:gd name="connsiteY57" fmla="*/ 2692400 h 3340100"/>
                  <a:gd name="connsiteX58" fmla="*/ 7327900 w 8534400"/>
                  <a:gd name="connsiteY58" fmla="*/ 1612900 h 3340100"/>
                  <a:gd name="connsiteX59" fmla="*/ 7416800 w 8534400"/>
                  <a:gd name="connsiteY59" fmla="*/ 2082800 h 3340100"/>
                  <a:gd name="connsiteX60" fmla="*/ 7518400 w 8534400"/>
                  <a:gd name="connsiteY60" fmla="*/ 1689100 h 3340100"/>
                  <a:gd name="connsiteX61" fmla="*/ 7569200 w 8534400"/>
                  <a:gd name="connsiteY61" fmla="*/ 1257300 h 3340100"/>
                  <a:gd name="connsiteX62" fmla="*/ 7632700 w 8534400"/>
                  <a:gd name="connsiteY62" fmla="*/ 2197100 h 3340100"/>
                  <a:gd name="connsiteX63" fmla="*/ 7747000 w 8534400"/>
                  <a:gd name="connsiteY63" fmla="*/ 2527300 h 3340100"/>
                  <a:gd name="connsiteX64" fmla="*/ 7835900 w 8534400"/>
                  <a:gd name="connsiteY64" fmla="*/ 1968500 h 3340100"/>
                  <a:gd name="connsiteX65" fmla="*/ 7962900 w 8534400"/>
                  <a:gd name="connsiteY65" fmla="*/ 2146300 h 3340100"/>
                  <a:gd name="connsiteX66" fmla="*/ 8115300 w 8534400"/>
                  <a:gd name="connsiteY66" fmla="*/ 1257300 h 3340100"/>
                  <a:gd name="connsiteX67" fmla="*/ 8255000 w 8534400"/>
                  <a:gd name="connsiteY67" fmla="*/ 2171700 h 3340100"/>
                  <a:gd name="connsiteX68" fmla="*/ 8305800 w 8534400"/>
                  <a:gd name="connsiteY68" fmla="*/ 2044700 h 3340100"/>
                  <a:gd name="connsiteX69" fmla="*/ 8343900 w 8534400"/>
                  <a:gd name="connsiteY69" fmla="*/ 2171700 h 3340100"/>
                  <a:gd name="connsiteX70" fmla="*/ 8382000 w 8534400"/>
                  <a:gd name="connsiteY70" fmla="*/ 2032000 h 3340100"/>
                  <a:gd name="connsiteX71" fmla="*/ 8534400 w 8534400"/>
                  <a:gd name="connsiteY71" fmla="*/ 1317172 h 33401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263900 w 8534400"/>
                  <a:gd name="connsiteY26" fmla="*/ 2184400 h 3238500"/>
                  <a:gd name="connsiteX27" fmla="*/ 3340100 w 8534400"/>
                  <a:gd name="connsiteY27" fmla="*/ 2438400 h 3238500"/>
                  <a:gd name="connsiteX28" fmla="*/ 3492500 w 8534400"/>
                  <a:gd name="connsiteY28" fmla="*/ 1803400 h 3238500"/>
                  <a:gd name="connsiteX29" fmla="*/ 3670300 w 8534400"/>
                  <a:gd name="connsiteY29" fmla="*/ 2349500 h 3238500"/>
                  <a:gd name="connsiteX30" fmla="*/ 3733800 w 8534400"/>
                  <a:gd name="connsiteY30" fmla="*/ 2146300 h 3238500"/>
                  <a:gd name="connsiteX31" fmla="*/ 3915743 w 8534400"/>
                  <a:gd name="connsiteY31" fmla="*/ 0 h 3238500"/>
                  <a:gd name="connsiteX32" fmla="*/ 4216400 w 8534400"/>
                  <a:gd name="connsiteY32" fmla="*/ 1562100 h 3238500"/>
                  <a:gd name="connsiteX33" fmla="*/ 4330700 w 8534400"/>
                  <a:gd name="connsiteY33" fmla="*/ 3238500 h 3238500"/>
                  <a:gd name="connsiteX34" fmla="*/ 4597400 w 8534400"/>
                  <a:gd name="connsiteY34" fmla="*/ 1270000 h 3238500"/>
                  <a:gd name="connsiteX35" fmla="*/ 4686300 w 8534400"/>
                  <a:gd name="connsiteY35" fmla="*/ 1295400 h 3238500"/>
                  <a:gd name="connsiteX36" fmla="*/ 4724400 w 8534400"/>
                  <a:gd name="connsiteY36" fmla="*/ 850900 h 3238500"/>
                  <a:gd name="connsiteX37" fmla="*/ 4876800 w 8534400"/>
                  <a:gd name="connsiteY37" fmla="*/ 2374900 h 3238500"/>
                  <a:gd name="connsiteX38" fmla="*/ 4965700 w 8534400"/>
                  <a:gd name="connsiteY38" fmla="*/ 2120900 h 3238500"/>
                  <a:gd name="connsiteX39" fmla="*/ 5067300 w 8534400"/>
                  <a:gd name="connsiteY39" fmla="*/ 1955800 h 3238500"/>
                  <a:gd name="connsiteX40" fmla="*/ 5156200 w 8534400"/>
                  <a:gd name="connsiteY40" fmla="*/ 2019300 h 3238500"/>
                  <a:gd name="connsiteX41" fmla="*/ 5308600 w 8534400"/>
                  <a:gd name="connsiteY41" fmla="*/ 1333500 h 3238500"/>
                  <a:gd name="connsiteX42" fmla="*/ 5486400 w 8534400"/>
                  <a:gd name="connsiteY42" fmla="*/ 2400300 h 3238500"/>
                  <a:gd name="connsiteX43" fmla="*/ 5562600 w 8534400"/>
                  <a:gd name="connsiteY43" fmla="*/ 2133600 h 3238500"/>
                  <a:gd name="connsiteX44" fmla="*/ 5664200 w 8534400"/>
                  <a:gd name="connsiteY44" fmla="*/ 2247900 h 3238500"/>
                  <a:gd name="connsiteX45" fmla="*/ 5816600 w 8534400"/>
                  <a:gd name="connsiteY45" fmla="*/ 1574800 h 3238500"/>
                  <a:gd name="connsiteX46" fmla="*/ 5969000 w 8534400"/>
                  <a:gd name="connsiteY46" fmla="*/ 2070100 h 3238500"/>
                  <a:gd name="connsiteX47" fmla="*/ 6032500 w 8534400"/>
                  <a:gd name="connsiteY47" fmla="*/ 1854200 h 3238500"/>
                  <a:gd name="connsiteX48" fmla="*/ 6108700 w 8534400"/>
                  <a:gd name="connsiteY48" fmla="*/ 1841500 h 3238500"/>
                  <a:gd name="connsiteX49" fmla="*/ 6223000 w 8534400"/>
                  <a:gd name="connsiteY49" fmla="*/ 2527300 h 3238500"/>
                  <a:gd name="connsiteX50" fmla="*/ 6362700 w 8534400"/>
                  <a:gd name="connsiteY50" fmla="*/ 2540000 h 3238500"/>
                  <a:gd name="connsiteX51" fmla="*/ 6400800 w 8534400"/>
                  <a:gd name="connsiteY51" fmla="*/ 2438400 h 3238500"/>
                  <a:gd name="connsiteX52" fmla="*/ 6438900 w 8534400"/>
                  <a:gd name="connsiteY52" fmla="*/ 2590800 h 3238500"/>
                  <a:gd name="connsiteX53" fmla="*/ 6540500 w 8534400"/>
                  <a:gd name="connsiteY53" fmla="*/ 2705100 h 3238500"/>
                  <a:gd name="connsiteX54" fmla="*/ 6743700 w 8534400"/>
                  <a:gd name="connsiteY54" fmla="*/ 177800 h 3238500"/>
                  <a:gd name="connsiteX55" fmla="*/ 6845300 w 8534400"/>
                  <a:gd name="connsiteY55" fmla="*/ 228600 h 3238500"/>
                  <a:gd name="connsiteX56" fmla="*/ 6934200 w 8534400"/>
                  <a:gd name="connsiteY56" fmla="*/ 850900 h 3238500"/>
                  <a:gd name="connsiteX57" fmla="*/ 7175500 w 8534400"/>
                  <a:gd name="connsiteY57" fmla="*/ 2590800 h 3238500"/>
                  <a:gd name="connsiteX58" fmla="*/ 7327900 w 8534400"/>
                  <a:gd name="connsiteY58" fmla="*/ 1511300 h 3238500"/>
                  <a:gd name="connsiteX59" fmla="*/ 7416800 w 8534400"/>
                  <a:gd name="connsiteY59" fmla="*/ 1981200 h 3238500"/>
                  <a:gd name="connsiteX60" fmla="*/ 7518400 w 8534400"/>
                  <a:gd name="connsiteY60" fmla="*/ 1587500 h 3238500"/>
                  <a:gd name="connsiteX61" fmla="*/ 7569200 w 8534400"/>
                  <a:gd name="connsiteY61" fmla="*/ 1155700 h 3238500"/>
                  <a:gd name="connsiteX62" fmla="*/ 7632700 w 8534400"/>
                  <a:gd name="connsiteY62" fmla="*/ 2095500 h 3238500"/>
                  <a:gd name="connsiteX63" fmla="*/ 7747000 w 8534400"/>
                  <a:gd name="connsiteY63" fmla="*/ 2425700 h 3238500"/>
                  <a:gd name="connsiteX64" fmla="*/ 7835900 w 8534400"/>
                  <a:gd name="connsiteY64" fmla="*/ 1866900 h 3238500"/>
                  <a:gd name="connsiteX65" fmla="*/ 7962900 w 8534400"/>
                  <a:gd name="connsiteY65" fmla="*/ 2044700 h 3238500"/>
                  <a:gd name="connsiteX66" fmla="*/ 8115300 w 8534400"/>
                  <a:gd name="connsiteY66" fmla="*/ 1155700 h 3238500"/>
                  <a:gd name="connsiteX67" fmla="*/ 8255000 w 8534400"/>
                  <a:gd name="connsiteY67" fmla="*/ 2070100 h 3238500"/>
                  <a:gd name="connsiteX68" fmla="*/ 8305800 w 8534400"/>
                  <a:gd name="connsiteY68" fmla="*/ 1943100 h 3238500"/>
                  <a:gd name="connsiteX69" fmla="*/ 8343900 w 8534400"/>
                  <a:gd name="connsiteY69" fmla="*/ 2070100 h 3238500"/>
                  <a:gd name="connsiteX70" fmla="*/ 8382000 w 8534400"/>
                  <a:gd name="connsiteY70" fmla="*/ 1930400 h 3238500"/>
                  <a:gd name="connsiteX71" fmla="*/ 8534400 w 8534400"/>
                  <a:gd name="connsiteY71" fmla="*/ 1215572 h 32385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340100 w 8534400"/>
                  <a:gd name="connsiteY26" fmla="*/ 2438400 h 3238500"/>
                  <a:gd name="connsiteX27" fmla="*/ 3492500 w 8534400"/>
                  <a:gd name="connsiteY27" fmla="*/ 1803400 h 3238500"/>
                  <a:gd name="connsiteX28" fmla="*/ 3670300 w 8534400"/>
                  <a:gd name="connsiteY28" fmla="*/ 2349500 h 3238500"/>
                  <a:gd name="connsiteX29" fmla="*/ 3733800 w 8534400"/>
                  <a:gd name="connsiteY29" fmla="*/ 2146300 h 3238500"/>
                  <a:gd name="connsiteX30" fmla="*/ 3915743 w 8534400"/>
                  <a:gd name="connsiteY30" fmla="*/ 0 h 3238500"/>
                  <a:gd name="connsiteX31" fmla="*/ 4216400 w 8534400"/>
                  <a:gd name="connsiteY31" fmla="*/ 1562100 h 3238500"/>
                  <a:gd name="connsiteX32" fmla="*/ 4330700 w 8534400"/>
                  <a:gd name="connsiteY32" fmla="*/ 3238500 h 3238500"/>
                  <a:gd name="connsiteX33" fmla="*/ 4597400 w 8534400"/>
                  <a:gd name="connsiteY33" fmla="*/ 1270000 h 3238500"/>
                  <a:gd name="connsiteX34" fmla="*/ 4686300 w 8534400"/>
                  <a:gd name="connsiteY34" fmla="*/ 1295400 h 3238500"/>
                  <a:gd name="connsiteX35" fmla="*/ 4724400 w 8534400"/>
                  <a:gd name="connsiteY35" fmla="*/ 850900 h 3238500"/>
                  <a:gd name="connsiteX36" fmla="*/ 4876800 w 8534400"/>
                  <a:gd name="connsiteY36" fmla="*/ 2374900 h 3238500"/>
                  <a:gd name="connsiteX37" fmla="*/ 4965700 w 8534400"/>
                  <a:gd name="connsiteY37" fmla="*/ 2120900 h 3238500"/>
                  <a:gd name="connsiteX38" fmla="*/ 5067300 w 8534400"/>
                  <a:gd name="connsiteY38" fmla="*/ 1955800 h 3238500"/>
                  <a:gd name="connsiteX39" fmla="*/ 5156200 w 8534400"/>
                  <a:gd name="connsiteY39" fmla="*/ 2019300 h 3238500"/>
                  <a:gd name="connsiteX40" fmla="*/ 5308600 w 8534400"/>
                  <a:gd name="connsiteY40" fmla="*/ 1333500 h 3238500"/>
                  <a:gd name="connsiteX41" fmla="*/ 5486400 w 8534400"/>
                  <a:gd name="connsiteY41" fmla="*/ 2400300 h 3238500"/>
                  <a:gd name="connsiteX42" fmla="*/ 5562600 w 8534400"/>
                  <a:gd name="connsiteY42" fmla="*/ 2133600 h 3238500"/>
                  <a:gd name="connsiteX43" fmla="*/ 5664200 w 8534400"/>
                  <a:gd name="connsiteY43" fmla="*/ 2247900 h 3238500"/>
                  <a:gd name="connsiteX44" fmla="*/ 5816600 w 8534400"/>
                  <a:gd name="connsiteY44" fmla="*/ 1574800 h 3238500"/>
                  <a:gd name="connsiteX45" fmla="*/ 5969000 w 8534400"/>
                  <a:gd name="connsiteY45" fmla="*/ 2070100 h 3238500"/>
                  <a:gd name="connsiteX46" fmla="*/ 6032500 w 8534400"/>
                  <a:gd name="connsiteY46" fmla="*/ 1854200 h 3238500"/>
                  <a:gd name="connsiteX47" fmla="*/ 6108700 w 8534400"/>
                  <a:gd name="connsiteY47" fmla="*/ 1841500 h 3238500"/>
                  <a:gd name="connsiteX48" fmla="*/ 6223000 w 8534400"/>
                  <a:gd name="connsiteY48" fmla="*/ 2527300 h 3238500"/>
                  <a:gd name="connsiteX49" fmla="*/ 6362700 w 8534400"/>
                  <a:gd name="connsiteY49" fmla="*/ 2540000 h 3238500"/>
                  <a:gd name="connsiteX50" fmla="*/ 6400800 w 8534400"/>
                  <a:gd name="connsiteY50" fmla="*/ 2438400 h 3238500"/>
                  <a:gd name="connsiteX51" fmla="*/ 6438900 w 8534400"/>
                  <a:gd name="connsiteY51" fmla="*/ 2590800 h 3238500"/>
                  <a:gd name="connsiteX52" fmla="*/ 6540500 w 8534400"/>
                  <a:gd name="connsiteY52" fmla="*/ 2705100 h 3238500"/>
                  <a:gd name="connsiteX53" fmla="*/ 6743700 w 8534400"/>
                  <a:gd name="connsiteY53" fmla="*/ 177800 h 3238500"/>
                  <a:gd name="connsiteX54" fmla="*/ 6845300 w 8534400"/>
                  <a:gd name="connsiteY54" fmla="*/ 228600 h 3238500"/>
                  <a:gd name="connsiteX55" fmla="*/ 6934200 w 8534400"/>
                  <a:gd name="connsiteY55" fmla="*/ 850900 h 3238500"/>
                  <a:gd name="connsiteX56" fmla="*/ 7175500 w 8534400"/>
                  <a:gd name="connsiteY56" fmla="*/ 2590800 h 3238500"/>
                  <a:gd name="connsiteX57" fmla="*/ 7327900 w 8534400"/>
                  <a:gd name="connsiteY57" fmla="*/ 1511300 h 3238500"/>
                  <a:gd name="connsiteX58" fmla="*/ 7416800 w 8534400"/>
                  <a:gd name="connsiteY58" fmla="*/ 1981200 h 3238500"/>
                  <a:gd name="connsiteX59" fmla="*/ 7518400 w 8534400"/>
                  <a:gd name="connsiteY59" fmla="*/ 1587500 h 3238500"/>
                  <a:gd name="connsiteX60" fmla="*/ 7569200 w 8534400"/>
                  <a:gd name="connsiteY60" fmla="*/ 1155700 h 3238500"/>
                  <a:gd name="connsiteX61" fmla="*/ 7632700 w 8534400"/>
                  <a:gd name="connsiteY61" fmla="*/ 2095500 h 3238500"/>
                  <a:gd name="connsiteX62" fmla="*/ 7747000 w 8534400"/>
                  <a:gd name="connsiteY62" fmla="*/ 2425700 h 3238500"/>
                  <a:gd name="connsiteX63" fmla="*/ 7835900 w 8534400"/>
                  <a:gd name="connsiteY63" fmla="*/ 1866900 h 3238500"/>
                  <a:gd name="connsiteX64" fmla="*/ 7962900 w 8534400"/>
                  <a:gd name="connsiteY64" fmla="*/ 2044700 h 3238500"/>
                  <a:gd name="connsiteX65" fmla="*/ 8115300 w 8534400"/>
                  <a:gd name="connsiteY65" fmla="*/ 1155700 h 3238500"/>
                  <a:gd name="connsiteX66" fmla="*/ 8255000 w 8534400"/>
                  <a:gd name="connsiteY66" fmla="*/ 2070100 h 3238500"/>
                  <a:gd name="connsiteX67" fmla="*/ 8305800 w 8534400"/>
                  <a:gd name="connsiteY67" fmla="*/ 1943100 h 3238500"/>
                  <a:gd name="connsiteX68" fmla="*/ 8343900 w 8534400"/>
                  <a:gd name="connsiteY68" fmla="*/ 2070100 h 3238500"/>
                  <a:gd name="connsiteX69" fmla="*/ 8382000 w 8534400"/>
                  <a:gd name="connsiteY69" fmla="*/ 1930400 h 3238500"/>
                  <a:gd name="connsiteX70" fmla="*/ 8534400 w 8534400"/>
                  <a:gd name="connsiteY70" fmla="*/ 1215572 h 32385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302900 w 8534400"/>
                  <a:gd name="connsiteY26" fmla="*/ 2438400 h 3238500"/>
                  <a:gd name="connsiteX27" fmla="*/ 3492500 w 8534400"/>
                  <a:gd name="connsiteY27" fmla="*/ 1803400 h 3238500"/>
                  <a:gd name="connsiteX28" fmla="*/ 3670300 w 8534400"/>
                  <a:gd name="connsiteY28" fmla="*/ 2349500 h 3238500"/>
                  <a:gd name="connsiteX29" fmla="*/ 3733800 w 8534400"/>
                  <a:gd name="connsiteY29" fmla="*/ 2146300 h 3238500"/>
                  <a:gd name="connsiteX30" fmla="*/ 3915743 w 8534400"/>
                  <a:gd name="connsiteY30" fmla="*/ 0 h 3238500"/>
                  <a:gd name="connsiteX31" fmla="*/ 4216400 w 8534400"/>
                  <a:gd name="connsiteY31" fmla="*/ 1562100 h 3238500"/>
                  <a:gd name="connsiteX32" fmla="*/ 4330700 w 8534400"/>
                  <a:gd name="connsiteY32" fmla="*/ 3238500 h 3238500"/>
                  <a:gd name="connsiteX33" fmla="*/ 4597400 w 8534400"/>
                  <a:gd name="connsiteY33" fmla="*/ 1270000 h 3238500"/>
                  <a:gd name="connsiteX34" fmla="*/ 4686300 w 8534400"/>
                  <a:gd name="connsiteY34" fmla="*/ 1295400 h 3238500"/>
                  <a:gd name="connsiteX35" fmla="*/ 4724400 w 8534400"/>
                  <a:gd name="connsiteY35" fmla="*/ 850900 h 3238500"/>
                  <a:gd name="connsiteX36" fmla="*/ 4876800 w 8534400"/>
                  <a:gd name="connsiteY36" fmla="*/ 2374900 h 3238500"/>
                  <a:gd name="connsiteX37" fmla="*/ 4965700 w 8534400"/>
                  <a:gd name="connsiteY37" fmla="*/ 2120900 h 3238500"/>
                  <a:gd name="connsiteX38" fmla="*/ 5067300 w 8534400"/>
                  <a:gd name="connsiteY38" fmla="*/ 1955800 h 3238500"/>
                  <a:gd name="connsiteX39" fmla="*/ 5156200 w 8534400"/>
                  <a:gd name="connsiteY39" fmla="*/ 2019300 h 3238500"/>
                  <a:gd name="connsiteX40" fmla="*/ 5308600 w 8534400"/>
                  <a:gd name="connsiteY40" fmla="*/ 1333500 h 3238500"/>
                  <a:gd name="connsiteX41" fmla="*/ 5486400 w 8534400"/>
                  <a:gd name="connsiteY41" fmla="*/ 2400300 h 3238500"/>
                  <a:gd name="connsiteX42" fmla="*/ 5562600 w 8534400"/>
                  <a:gd name="connsiteY42" fmla="*/ 2133600 h 3238500"/>
                  <a:gd name="connsiteX43" fmla="*/ 5664200 w 8534400"/>
                  <a:gd name="connsiteY43" fmla="*/ 2247900 h 3238500"/>
                  <a:gd name="connsiteX44" fmla="*/ 5816600 w 8534400"/>
                  <a:gd name="connsiteY44" fmla="*/ 1574800 h 3238500"/>
                  <a:gd name="connsiteX45" fmla="*/ 5969000 w 8534400"/>
                  <a:gd name="connsiteY45" fmla="*/ 2070100 h 3238500"/>
                  <a:gd name="connsiteX46" fmla="*/ 6032500 w 8534400"/>
                  <a:gd name="connsiteY46" fmla="*/ 1854200 h 3238500"/>
                  <a:gd name="connsiteX47" fmla="*/ 6108700 w 8534400"/>
                  <a:gd name="connsiteY47" fmla="*/ 1841500 h 3238500"/>
                  <a:gd name="connsiteX48" fmla="*/ 6223000 w 8534400"/>
                  <a:gd name="connsiteY48" fmla="*/ 2527300 h 3238500"/>
                  <a:gd name="connsiteX49" fmla="*/ 6362700 w 8534400"/>
                  <a:gd name="connsiteY49" fmla="*/ 2540000 h 3238500"/>
                  <a:gd name="connsiteX50" fmla="*/ 6400800 w 8534400"/>
                  <a:gd name="connsiteY50" fmla="*/ 2438400 h 3238500"/>
                  <a:gd name="connsiteX51" fmla="*/ 6438900 w 8534400"/>
                  <a:gd name="connsiteY51" fmla="*/ 2590800 h 3238500"/>
                  <a:gd name="connsiteX52" fmla="*/ 6540500 w 8534400"/>
                  <a:gd name="connsiteY52" fmla="*/ 2705100 h 3238500"/>
                  <a:gd name="connsiteX53" fmla="*/ 6743700 w 8534400"/>
                  <a:gd name="connsiteY53" fmla="*/ 177800 h 3238500"/>
                  <a:gd name="connsiteX54" fmla="*/ 6845300 w 8534400"/>
                  <a:gd name="connsiteY54" fmla="*/ 228600 h 3238500"/>
                  <a:gd name="connsiteX55" fmla="*/ 6934200 w 8534400"/>
                  <a:gd name="connsiteY55" fmla="*/ 850900 h 3238500"/>
                  <a:gd name="connsiteX56" fmla="*/ 7175500 w 8534400"/>
                  <a:gd name="connsiteY56" fmla="*/ 2590800 h 3238500"/>
                  <a:gd name="connsiteX57" fmla="*/ 7327900 w 8534400"/>
                  <a:gd name="connsiteY57" fmla="*/ 1511300 h 3238500"/>
                  <a:gd name="connsiteX58" fmla="*/ 7416800 w 8534400"/>
                  <a:gd name="connsiteY58" fmla="*/ 1981200 h 3238500"/>
                  <a:gd name="connsiteX59" fmla="*/ 7518400 w 8534400"/>
                  <a:gd name="connsiteY59" fmla="*/ 1587500 h 3238500"/>
                  <a:gd name="connsiteX60" fmla="*/ 7569200 w 8534400"/>
                  <a:gd name="connsiteY60" fmla="*/ 1155700 h 3238500"/>
                  <a:gd name="connsiteX61" fmla="*/ 7632700 w 8534400"/>
                  <a:gd name="connsiteY61" fmla="*/ 2095500 h 3238500"/>
                  <a:gd name="connsiteX62" fmla="*/ 7747000 w 8534400"/>
                  <a:gd name="connsiteY62" fmla="*/ 2425700 h 3238500"/>
                  <a:gd name="connsiteX63" fmla="*/ 7835900 w 8534400"/>
                  <a:gd name="connsiteY63" fmla="*/ 1866900 h 3238500"/>
                  <a:gd name="connsiteX64" fmla="*/ 7962900 w 8534400"/>
                  <a:gd name="connsiteY64" fmla="*/ 2044700 h 3238500"/>
                  <a:gd name="connsiteX65" fmla="*/ 8115300 w 8534400"/>
                  <a:gd name="connsiteY65" fmla="*/ 1155700 h 3238500"/>
                  <a:gd name="connsiteX66" fmla="*/ 8255000 w 8534400"/>
                  <a:gd name="connsiteY66" fmla="*/ 2070100 h 3238500"/>
                  <a:gd name="connsiteX67" fmla="*/ 8305800 w 8534400"/>
                  <a:gd name="connsiteY67" fmla="*/ 1943100 h 3238500"/>
                  <a:gd name="connsiteX68" fmla="*/ 8343900 w 8534400"/>
                  <a:gd name="connsiteY68" fmla="*/ 2070100 h 3238500"/>
                  <a:gd name="connsiteX69" fmla="*/ 8382000 w 8534400"/>
                  <a:gd name="connsiteY69" fmla="*/ 1930400 h 3238500"/>
                  <a:gd name="connsiteX70" fmla="*/ 8534400 w 8534400"/>
                  <a:gd name="connsiteY70" fmla="*/ 1215572 h 32385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302900 w 8534400"/>
                  <a:gd name="connsiteY26" fmla="*/ 2438400 h 3238500"/>
                  <a:gd name="connsiteX27" fmla="*/ 3492500 w 8534400"/>
                  <a:gd name="connsiteY27" fmla="*/ 1803400 h 3238500"/>
                  <a:gd name="connsiteX28" fmla="*/ 3670300 w 8534400"/>
                  <a:gd name="connsiteY28" fmla="*/ 2349500 h 3238500"/>
                  <a:gd name="connsiteX29" fmla="*/ 3733800 w 8534400"/>
                  <a:gd name="connsiteY29" fmla="*/ 2146300 h 3238500"/>
                  <a:gd name="connsiteX30" fmla="*/ 3915743 w 8534400"/>
                  <a:gd name="connsiteY30" fmla="*/ 0 h 3238500"/>
                  <a:gd name="connsiteX31" fmla="*/ 4211750 w 8534400"/>
                  <a:gd name="connsiteY31" fmla="*/ 1079500 h 3238500"/>
                  <a:gd name="connsiteX32" fmla="*/ 4330700 w 8534400"/>
                  <a:gd name="connsiteY32" fmla="*/ 3238500 h 3238500"/>
                  <a:gd name="connsiteX33" fmla="*/ 4597400 w 8534400"/>
                  <a:gd name="connsiteY33" fmla="*/ 1270000 h 3238500"/>
                  <a:gd name="connsiteX34" fmla="*/ 4686300 w 8534400"/>
                  <a:gd name="connsiteY34" fmla="*/ 1295400 h 3238500"/>
                  <a:gd name="connsiteX35" fmla="*/ 4724400 w 8534400"/>
                  <a:gd name="connsiteY35" fmla="*/ 850900 h 3238500"/>
                  <a:gd name="connsiteX36" fmla="*/ 4876800 w 8534400"/>
                  <a:gd name="connsiteY36" fmla="*/ 2374900 h 3238500"/>
                  <a:gd name="connsiteX37" fmla="*/ 4965700 w 8534400"/>
                  <a:gd name="connsiteY37" fmla="*/ 2120900 h 3238500"/>
                  <a:gd name="connsiteX38" fmla="*/ 5067300 w 8534400"/>
                  <a:gd name="connsiteY38" fmla="*/ 1955800 h 3238500"/>
                  <a:gd name="connsiteX39" fmla="*/ 5156200 w 8534400"/>
                  <a:gd name="connsiteY39" fmla="*/ 2019300 h 3238500"/>
                  <a:gd name="connsiteX40" fmla="*/ 5308600 w 8534400"/>
                  <a:gd name="connsiteY40" fmla="*/ 1333500 h 3238500"/>
                  <a:gd name="connsiteX41" fmla="*/ 5486400 w 8534400"/>
                  <a:gd name="connsiteY41" fmla="*/ 2400300 h 3238500"/>
                  <a:gd name="connsiteX42" fmla="*/ 5562600 w 8534400"/>
                  <a:gd name="connsiteY42" fmla="*/ 2133600 h 3238500"/>
                  <a:gd name="connsiteX43" fmla="*/ 5664200 w 8534400"/>
                  <a:gd name="connsiteY43" fmla="*/ 2247900 h 3238500"/>
                  <a:gd name="connsiteX44" fmla="*/ 5816600 w 8534400"/>
                  <a:gd name="connsiteY44" fmla="*/ 1574800 h 3238500"/>
                  <a:gd name="connsiteX45" fmla="*/ 5969000 w 8534400"/>
                  <a:gd name="connsiteY45" fmla="*/ 2070100 h 3238500"/>
                  <a:gd name="connsiteX46" fmla="*/ 6032500 w 8534400"/>
                  <a:gd name="connsiteY46" fmla="*/ 1854200 h 3238500"/>
                  <a:gd name="connsiteX47" fmla="*/ 6108700 w 8534400"/>
                  <a:gd name="connsiteY47" fmla="*/ 1841500 h 3238500"/>
                  <a:gd name="connsiteX48" fmla="*/ 6223000 w 8534400"/>
                  <a:gd name="connsiteY48" fmla="*/ 2527300 h 3238500"/>
                  <a:gd name="connsiteX49" fmla="*/ 6362700 w 8534400"/>
                  <a:gd name="connsiteY49" fmla="*/ 2540000 h 3238500"/>
                  <a:gd name="connsiteX50" fmla="*/ 6400800 w 8534400"/>
                  <a:gd name="connsiteY50" fmla="*/ 2438400 h 3238500"/>
                  <a:gd name="connsiteX51" fmla="*/ 6438900 w 8534400"/>
                  <a:gd name="connsiteY51" fmla="*/ 2590800 h 3238500"/>
                  <a:gd name="connsiteX52" fmla="*/ 6540500 w 8534400"/>
                  <a:gd name="connsiteY52" fmla="*/ 2705100 h 3238500"/>
                  <a:gd name="connsiteX53" fmla="*/ 6743700 w 8534400"/>
                  <a:gd name="connsiteY53" fmla="*/ 177800 h 3238500"/>
                  <a:gd name="connsiteX54" fmla="*/ 6845300 w 8534400"/>
                  <a:gd name="connsiteY54" fmla="*/ 228600 h 3238500"/>
                  <a:gd name="connsiteX55" fmla="*/ 6934200 w 8534400"/>
                  <a:gd name="connsiteY55" fmla="*/ 850900 h 3238500"/>
                  <a:gd name="connsiteX56" fmla="*/ 7175500 w 8534400"/>
                  <a:gd name="connsiteY56" fmla="*/ 2590800 h 3238500"/>
                  <a:gd name="connsiteX57" fmla="*/ 7327900 w 8534400"/>
                  <a:gd name="connsiteY57" fmla="*/ 1511300 h 3238500"/>
                  <a:gd name="connsiteX58" fmla="*/ 7416800 w 8534400"/>
                  <a:gd name="connsiteY58" fmla="*/ 1981200 h 3238500"/>
                  <a:gd name="connsiteX59" fmla="*/ 7518400 w 8534400"/>
                  <a:gd name="connsiteY59" fmla="*/ 1587500 h 3238500"/>
                  <a:gd name="connsiteX60" fmla="*/ 7569200 w 8534400"/>
                  <a:gd name="connsiteY60" fmla="*/ 1155700 h 3238500"/>
                  <a:gd name="connsiteX61" fmla="*/ 7632700 w 8534400"/>
                  <a:gd name="connsiteY61" fmla="*/ 2095500 h 3238500"/>
                  <a:gd name="connsiteX62" fmla="*/ 7747000 w 8534400"/>
                  <a:gd name="connsiteY62" fmla="*/ 2425700 h 3238500"/>
                  <a:gd name="connsiteX63" fmla="*/ 7835900 w 8534400"/>
                  <a:gd name="connsiteY63" fmla="*/ 1866900 h 3238500"/>
                  <a:gd name="connsiteX64" fmla="*/ 7962900 w 8534400"/>
                  <a:gd name="connsiteY64" fmla="*/ 2044700 h 3238500"/>
                  <a:gd name="connsiteX65" fmla="*/ 8115300 w 8534400"/>
                  <a:gd name="connsiteY65" fmla="*/ 1155700 h 3238500"/>
                  <a:gd name="connsiteX66" fmla="*/ 8255000 w 8534400"/>
                  <a:gd name="connsiteY66" fmla="*/ 2070100 h 3238500"/>
                  <a:gd name="connsiteX67" fmla="*/ 8305800 w 8534400"/>
                  <a:gd name="connsiteY67" fmla="*/ 1943100 h 3238500"/>
                  <a:gd name="connsiteX68" fmla="*/ 8343900 w 8534400"/>
                  <a:gd name="connsiteY68" fmla="*/ 2070100 h 3238500"/>
                  <a:gd name="connsiteX69" fmla="*/ 8382000 w 8534400"/>
                  <a:gd name="connsiteY69" fmla="*/ 1930400 h 3238500"/>
                  <a:gd name="connsiteX70" fmla="*/ 8534400 w 8534400"/>
                  <a:gd name="connsiteY70" fmla="*/ 1215572 h 32385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302900 w 8534400"/>
                  <a:gd name="connsiteY26" fmla="*/ 2438400 h 3238500"/>
                  <a:gd name="connsiteX27" fmla="*/ 3492500 w 8534400"/>
                  <a:gd name="connsiteY27" fmla="*/ 1803400 h 3238500"/>
                  <a:gd name="connsiteX28" fmla="*/ 3670300 w 8534400"/>
                  <a:gd name="connsiteY28" fmla="*/ 2349500 h 3238500"/>
                  <a:gd name="connsiteX29" fmla="*/ 3733800 w 8534400"/>
                  <a:gd name="connsiteY29" fmla="*/ 2146300 h 3238500"/>
                  <a:gd name="connsiteX30" fmla="*/ 3915743 w 8534400"/>
                  <a:gd name="connsiteY30" fmla="*/ 0 h 3238500"/>
                  <a:gd name="connsiteX31" fmla="*/ 4160600 w 8534400"/>
                  <a:gd name="connsiteY31" fmla="*/ 1085850 h 3238500"/>
                  <a:gd name="connsiteX32" fmla="*/ 4330700 w 8534400"/>
                  <a:gd name="connsiteY32" fmla="*/ 3238500 h 3238500"/>
                  <a:gd name="connsiteX33" fmla="*/ 4597400 w 8534400"/>
                  <a:gd name="connsiteY33" fmla="*/ 1270000 h 3238500"/>
                  <a:gd name="connsiteX34" fmla="*/ 4686300 w 8534400"/>
                  <a:gd name="connsiteY34" fmla="*/ 1295400 h 3238500"/>
                  <a:gd name="connsiteX35" fmla="*/ 4724400 w 8534400"/>
                  <a:gd name="connsiteY35" fmla="*/ 850900 h 3238500"/>
                  <a:gd name="connsiteX36" fmla="*/ 4876800 w 8534400"/>
                  <a:gd name="connsiteY36" fmla="*/ 2374900 h 3238500"/>
                  <a:gd name="connsiteX37" fmla="*/ 4965700 w 8534400"/>
                  <a:gd name="connsiteY37" fmla="*/ 2120900 h 3238500"/>
                  <a:gd name="connsiteX38" fmla="*/ 5067300 w 8534400"/>
                  <a:gd name="connsiteY38" fmla="*/ 1955800 h 3238500"/>
                  <a:gd name="connsiteX39" fmla="*/ 5156200 w 8534400"/>
                  <a:gd name="connsiteY39" fmla="*/ 2019300 h 3238500"/>
                  <a:gd name="connsiteX40" fmla="*/ 5308600 w 8534400"/>
                  <a:gd name="connsiteY40" fmla="*/ 1333500 h 3238500"/>
                  <a:gd name="connsiteX41" fmla="*/ 5486400 w 8534400"/>
                  <a:gd name="connsiteY41" fmla="*/ 2400300 h 3238500"/>
                  <a:gd name="connsiteX42" fmla="*/ 5562600 w 8534400"/>
                  <a:gd name="connsiteY42" fmla="*/ 2133600 h 3238500"/>
                  <a:gd name="connsiteX43" fmla="*/ 5664200 w 8534400"/>
                  <a:gd name="connsiteY43" fmla="*/ 2247900 h 3238500"/>
                  <a:gd name="connsiteX44" fmla="*/ 5816600 w 8534400"/>
                  <a:gd name="connsiteY44" fmla="*/ 1574800 h 3238500"/>
                  <a:gd name="connsiteX45" fmla="*/ 5969000 w 8534400"/>
                  <a:gd name="connsiteY45" fmla="*/ 2070100 h 3238500"/>
                  <a:gd name="connsiteX46" fmla="*/ 6032500 w 8534400"/>
                  <a:gd name="connsiteY46" fmla="*/ 1854200 h 3238500"/>
                  <a:gd name="connsiteX47" fmla="*/ 6108700 w 8534400"/>
                  <a:gd name="connsiteY47" fmla="*/ 1841500 h 3238500"/>
                  <a:gd name="connsiteX48" fmla="*/ 6223000 w 8534400"/>
                  <a:gd name="connsiteY48" fmla="*/ 2527300 h 3238500"/>
                  <a:gd name="connsiteX49" fmla="*/ 6362700 w 8534400"/>
                  <a:gd name="connsiteY49" fmla="*/ 2540000 h 3238500"/>
                  <a:gd name="connsiteX50" fmla="*/ 6400800 w 8534400"/>
                  <a:gd name="connsiteY50" fmla="*/ 2438400 h 3238500"/>
                  <a:gd name="connsiteX51" fmla="*/ 6438900 w 8534400"/>
                  <a:gd name="connsiteY51" fmla="*/ 2590800 h 3238500"/>
                  <a:gd name="connsiteX52" fmla="*/ 6540500 w 8534400"/>
                  <a:gd name="connsiteY52" fmla="*/ 2705100 h 3238500"/>
                  <a:gd name="connsiteX53" fmla="*/ 6743700 w 8534400"/>
                  <a:gd name="connsiteY53" fmla="*/ 177800 h 3238500"/>
                  <a:gd name="connsiteX54" fmla="*/ 6845300 w 8534400"/>
                  <a:gd name="connsiteY54" fmla="*/ 228600 h 3238500"/>
                  <a:gd name="connsiteX55" fmla="*/ 6934200 w 8534400"/>
                  <a:gd name="connsiteY55" fmla="*/ 850900 h 3238500"/>
                  <a:gd name="connsiteX56" fmla="*/ 7175500 w 8534400"/>
                  <a:gd name="connsiteY56" fmla="*/ 2590800 h 3238500"/>
                  <a:gd name="connsiteX57" fmla="*/ 7327900 w 8534400"/>
                  <a:gd name="connsiteY57" fmla="*/ 1511300 h 3238500"/>
                  <a:gd name="connsiteX58" fmla="*/ 7416800 w 8534400"/>
                  <a:gd name="connsiteY58" fmla="*/ 1981200 h 3238500"/>
                  <a:gd name="connsiteX59" fmla="*/ 7518400 w 8534400"/>
                  <a:gd name="connsiteY59" fmla="*/ 1587500 h 3238500"/>
                  <a:gd name="connsiteX60" fmla="*/ 7569200 w 8534400"/>
                  <a:gd name="connsiteY60" fmla="*/ 1155700 h 3238500"/>
                  <a:gd name="connsiteX61" fmla="*/ 7632700 w 8534400"/>
                  <a:gd name="connsiteY61" fmla="*/ 2095500 h 3238500"/>
                  <a:gd name="connsiteX62" fmla="*/ 7747000 w 8534400"/>
                  <a:gd name="connsiteY62" fmla="*/ 2425700 h 3238500"/>
                  <a:gd name="connsiteX63" fmla="*/ 7835900 w 8534400"/>
                  <a:gd name="connsiteY63" fmla="*/ 1866900 h 3238500"/>
                  <a:gd name="connsiteX64" fmla="*/ 7962900 w 8534400"/>
                  <a:gd name="connsiteY64" fmla="*/ 2044700 h 3238500"/>
                  <a:gd name="connsiteX65" fmla="*/ 8115300 w 8534400"/>
                  <a:gd name="connsiteY65" fmla="*/ 1155700 h 3238500"/>
                  <a:gd name="connsiteX66" fmla="*/ 8255000 w 8534400"/>
                  <a:gd name="connsiteY66" fmla="*/ 2070100 h 3238500"/>
                  <a:gd name="connsiteX67" fmla="*/ 8305800 w 8534400"/>
                  <a:gd name="connsiteY67" fmla="*/ 1943100 h 3238500"/>
                  <a:gd name="connsiteX68" fmla="*/ 8343900 w 8534400"/>
                  <a:gd name="connsiteY68" fmla="*/ 2070100 h 3238500"/>
                  <a:gd name="connsiteX69" fmla="*/ 8382000 w 8534400"/>
                  <a:gd name="connsiteY69" fmla="*/ 1930400 h 3238500"/>
                  <a:gd name="connsiteX70" fmla="*/ 8534400 w 8534400"/>
                  <a:gd name="connsiteY70" fmla="*/ 1215572 h 32385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97400 w 8534400"/>
                  <a:gd name="connsiteY33" fmla="*/ 1270000 h 3187700"/>
                  <a:gd name="connsiteX34" fmla="*/ 4686300 w 8534400"/>
                  <a:gd name="connsiteY34" fmla="*/ 1295400 h 3187700"/>
                  <a:gd name="connsiteX35" fmla="*/ 4724400 w 8534400"/>
                  <a:gd name="connsiteY35" fmla="*/ 850900 h 3187700"/>
                  <a:gd name="connsiteX36" fmla="*/ 4876800 w 8534400"/>
                  <a:gd name="connsiteY36" fmla="*/ 2374900 h 3187700"/>
                  <a:gd name="connsiteX37" fmla="*/ 4965700 w 8534400"/>
                  <a:gd name="connsiteY37" fmla="*/ 2120900 h 3187700"/>
                  <a:gd name="connsiteX38" fmla="*/ 5067300 w 8534400"/>
                  <a:gd name="connsiteY38" fmla="*/ 1955800 h 3187700"/>
                  <a:gd name="connsiteX39" fmla="*/ 5156200 w 8534400"/>
                  <a:gd name="connsiteY39" fmla="*/ 2019300 h 3187700"/>
                  <a:gd name="connsiteX40" fmla="*/ 5308600 w 8534400"/>
                  <a:gd name="connsiteY40" fmla="*/ 1333500 h 3187700"/>
                  <a:gd name="connsiteX41" fmla="*/ 5486400 w 8534400"/>
                  <a:gd name="connsiteY41" fmla="*/ 2400300 h 3187700"/>
                  <a:gd name="connsiteX42" fmla="*/ 5562600 w 8534400"/>
                  <a:gd name="connsiteY42" fmla="*/ 2133600 h 3187700"/>
                  <a:gd name="connsiteX43" fmla="*/ 5664200 w 8534400"/>
                  <a:gd name="connsiteY43" fmla="*/ 2247900 h 3187700"/>
                  <a:gd name="connsiteX44" fmla="*/ 5816600 w 8534400"/>
                  <a:gd name="connsiteY44" fmla="*/ 1574800 h 3187700"/>
                  <a:gd name="connsiteX45" fmla="*/ 5969000 w 8534400"/>
                  <a:gd name="connsiteY45" fmla="*/ 2070100 h 3187700"/>
                  <a:gd name="connsiteX46" fmla="*/ 6032500 w 8534400"/>
                  <a:gd name="connsiteY46" fmla="*/ 1854200 h 3187700"/>
                  <a:gd name="connsiteX47" fmla="*/ 6108700 w 8534400"/>
                  <a:gd name="connsiteY47" fmla="*/ 1841500 h 3187700"/>
                  <a:gd name="connsiteX48" fmla="*/ 6223000 w 8534400"/>
                  <a:gd name="connsiteY48" fmla="*/ 2527300 h 3187700"/>
                  <a:gd name="connsiteX49" fmla="*/ 6362700 w 8534400"/>
                  <a:gd name="connsiteY49" fmla="*/ 2540000 h 3187700"/>
                  <a:gd name="connsiteX50" fmla="*/ 6400800 w 8534400"/>
                  <a:gd name="connsiteY50" fmla="*/ 2438400 h 3187700"/>
                  <a:gd name="connsiteX51" fmla="*/ 6438900 w 8534400"/>
                  <a:gd name="connsiteY51" fmla="*/ 2590800 h 3187700"/>
                  <a:gd name="connsiteX52" fmla="*/ 6540500 w 8534400"/>
                  <a:gd name="connsiteY52" fmla="*/ 2705100 h 3187700"/>
                  <a:gd name="connsiteX53" fmla="*/ 6743700 w 8534400"/>
                  <a:gd name="connsiteY53" fmla="*/ 177800 h 3187700"/>
                  <a:gd name="connsiteX54" fmla="*/ 6845300 w 8534400"/>
                  <a:gd name="connsiteY54" fmla="*/ 228600 h 3187700"/>
                  <a:gd name="connsiteX55" fmla="*/ 6934200 w 8534400"/>
                  <a:gd name="connsiteY55" fmla="*/ 850900 h 3187700"/>
                  <a:gd name="connsiteX56" fmla="*/ 7175500 w 8534400"/>
                  <a:gd name="connsiteY56" fmla="*/ 2590800 h 3187700"/>
                  <a:gd name="connsiteX57" fmla="*/ 7327900 w 8534400"/>
                  <a:gd name="connsiteY57" fmla="*/ 1511300 h 3187700"/>
                  <a:gd name="connsiteX58" fmla="*/ 7416800 w 8534400"/>
                  <a:gd name="connsiteY58" fmla="*/ 1981200 h 3187700"/>
                  <a:gd name="connsiteX59" fmla="*/ 7518400 w 8534400"/>
                  <a:gd name="connsiteY59" fmla="*/ 1587500 h 3187700"/>
                  <a:gd name="connsiteX60" fmla="*/ 7569200 w 8534400"/>
                  <a:gd name="connsiteY60" fmla="*/ 1155700 h 3187700"/>
                  <a:gd name="connsiteX61" fmla="*/ 7632700 w 8534400"/>
                  <a:gd name="connsiteY61" fmla="*/ 2095500 h 3187700"/>
                  <a:gd name="connsiteX62" fmla="*/ 7747000 w 8534400"/>
                  <a:gd name="connsiteY62" fmla="*/ 2425700 h 3187700"/>
                  <a:gd name="connsiteX63" fmla="*/ 7835900 w 8534400"/>
                  <a:gd name="connsiteY63" fmla="*/ 1866900 h 3187700"/>
                  <a:gd name="connsiteX64" fmla="*/ 7962900 w 8534400"/>
                  <a:gd name="connsiteY64" fmla="*/ 2044700 h 3187700"/>
                  <a:gd name="connsiteX65" fmla="*/ 8115300 w 8534400"/>
                  <a:gd name="connsiteY65" fmla="*/ 1155700 h 3187700"/>
                  <a:gd name="connsiteX66" fmla="*/ 8255000 w 8534400"/>
                  <a:gd name="connsiteY66" fmla="*/ 2070100 h 3187700"/>
                  <a:gd name="connsiteX67" fmla="*/ 8305800 w 8534400"/>
                  <a:gd name="connsiteY67" fmla="*/ 1943100 h 3187700"/>
                  <a:gd name="connsiteX68" fmla="*/ 8343900 w 8534400"/>
                  <a:gd name="connsiteY68" fmla="*/ 2070100 h 3187700"/>
                  <a:gd name="connsiteX69" fmla="*/ 8382000 w 8534400"/>
                  <a:gd name="connsiteY69" fmla="*/ 1930400 h 3187700"/>
                  <a:gd name="connsiteX70" fmla="*/ 8534400 w 8534400"/>
                  <a:gd name="connsiteY70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97400 w 8534400"/>
                  <a:gd name="connsiteY33" fmla="*/ 1270000 h 3187700"/>
                  <a:gd name="connsiteX34" fmla="*/ 4724400 w 8534400"/>
                  <a:gd name="connsiteY34" fmla="*/ 8509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156200 w 8534400"/>
                  <a:gd name="connsiteY38" fmla="*/ 2019300 h 3187700"/>
                  <a:gd name="connsiteX39" fmla="*/ 5308600 w 8534400"/>
                  <a:gd name="connsiteY39" fmla="*/ 1333500 h 3187700"/>
                  <a:gd name="connsiteX40" fmla="*/ 5486400 w 8534400"/>
                  <a:gd name="connsiteY40" fmla="*/ 2400300 h 3187700"/>
                  <a:gd name="connsiteX41" fmla="*/ 5562600 w 8534400"/>
                  <a:gd name="connsiteY41" fmla="*/ 2133600 h 3187700"/>
                  <a:gd name="connsiteX42" fmla="*/ 5664200 w 8534400"/>
                  <a:gd name="connsiteY42" fmla="*/ 2247900 h 3187700"/>
                  <a:gd name="connsiteX43" fmla="*/ 5816600 w 8534400"/>
                  <a:gd name="connsiteY43" fmla="*/ 1574800 h 3187700"/>
                  <a:gd name="connsiteX44" fmla="*/ 5969000 w 8534400"/>
                  <a:gd name="connsiteY44" fmla="*/ 2070100 h 3187700"/>
                  <a:gd name="connsiteX45" fmla="*/ 6032500 w 8534400"/>
                  <a:gd name="connsiteY45" fmla="*/ 1854200 h 3187700"/>
                  <a:gd name="connsiteX46" fmla="*/ 6108700 w 8534400"/>
                  <a:gd name="connsiteY46" fmla="*/ 1841500 h 3187700"/>
                  <a:gd name="connsiteX47" fmla="*/ 6223000 w 8534400"/>
                  <a:gd name="connsiteY47" fmla="*/ 2527300 h 3187700"/>
                  <a:gd name="connsiteX48" fmla="*/ 6362700 w 8534400"/>
                  <a:gd name="connsiteY48" fmla="*/ 2540000 h 3187700"/>
                  <a:gd name="connsiteX49" fmla="*/ 6400800 w 8534400"/>
                  <a:gd name="connsiteY49" fmla="*/ 2438400 h 3187700"/>
                  <a:gd name="connsiteX50" fmla="*/ 6438900 w 8534400"/>
                  <a:gd name="connsiteY50" fmla="*/ 2590800 h 3187700"/>
                  <a:gd name="connsiteX51" fmla="*/ 6540500 w 8534400"/>
                  <a:gd name="connsiteY51" fmla="*/ 2705100 h 3187700"/>
                  <a:gd name="connsiteX52" fmla="*/ 6743700 w 8534400"/>
                  <a:gd name="connsiteY52" fmla="*/ 177800 h 3187700"/>
                  <a:gd name="connsiteX53" fmla="*/ 6845300 w 8534400"/>
                  <a:gd name="connsiteY53" fmla="*/ 228600 h 3187700"/>
                  <a:gd name="connsiteX54" fmla="*/ 6934200 w 8534400"/>
                  <a:gd name="connsiteY54" fmla="*/ 850900 h 3187700"/>
                  <a:gd name="connsiteX55" fmla="*/ 7175500 w 8534400"/>
                  <a:gd name="connsiteY55" fmla="*/ 2590800 h 3187700"/>
                  <a:gd name="connsiteX56" fmla="*/ 7327900 w 8534400"/>
                  <a:gd name="connsiteY56" fmla="*/ 1511300 h 3187700"/>
                  <a:gd name="connsiteX57" fmla="*/ 7416800 w 8534400"/>
                  <a:gd name="connsiteY57" fmla="*/ 1981200 h 3187700"/>
                  <a:gd name="connsiteX58" fmla="*/ 7518400 w 8534400"/>
                  <a:gd name="connsiteY58" fmla="*/ 1587500 h 3187700"/>
                  <a:gd name="connsiteX59" fmla="*/ 7569200 w 8534400"/>
                  <a:gd name="connsiteY59" fmla="*/ 1155700 h 3187700"/>
                  <a:gd name="connsiteX60" fmla="*/ 7632700 w 8534400"/>
                  <a:gd name="connsiteY60" fmla="*/ 2095500 h 3187700"/>
                  <a:gd name="connsiteX61" fmla="*/ 7747000 w 8534400"/>
                  <a:gd name="connsiteY61" fmla="*/ 2425700 h 3187700"/>
                  <a:gd name="connsiteX62" fmla="*/ 7835900 w 8534400"/>
                  <a:gd name="connsiteY62" fmla="*/ 1866900 h 3187700"/>
                  <a:gd name="connsiteX63" fmla="*/ 7962900 w 8534400"/>
                  <a:gd name="connsiteY63" fmla="*/ 2044700 h 3187700"/>
                  <a:gd name="connsiteX64" fmla="*/ 8115300 w 8534400"/>
                  <a:gd name="connsiteY64" fmla="*/ 1155700 h 3187700"/>
                  <a:gd name="connsiteX65" fmla="*/ 8255000 w 8534400"/>
                  <a:gd name="connsiteY65" fmla="*/ 2070100 h 3187700"/>
                  <a:gd name="connsiteX66" fmla="*/ 8305800 w 8534400"/>
                  <a:gd name="connsiteY66" fmla="*/ 1943100 h 3187700"/>
                  <a:gd name="connsiteX67" fmla="*/ 8343900 w 8534400"/>
                  <a:gd name="connsiteY67" fmla="*/ 2070100 h 3187700"/>
                  <a:gd name="connsiteX68" fmla="*/ 8382000 w 8534400"/>
                  <a:gd name="connsiteY68" fmla="*/ 1930400 h 3187700"/>
                  <a:gd name="connsiteX69" fmla="*/ 8534400 w 8534400"/>
                  <a:gd name="connsiteY69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97400 w 8534400"/>
                  <a:gd name="connsiteY33" fmla="*/ 12700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156200 w 8534400"/>
                  <a:gd name="connsiteY38" fmla="*/ 2019300 h 3187700"/>
                  <a:gd name="connsiteX39" fmla="*/ 5308600 w 8534400"/>
                  <a:gd name="connsiteY39" fmla="*/ 1333500 h 3187700"/>
                  <a:gd name="connsiteX40" fmla="*/ 5486400 w 8534400"/>
                  <a:gd name="connsiteY40" fmla="*/ 2400300 h 3187700"/>
                  <a:gd name="connsiteX41" fmla="*/ 5562600 w 8534400"/>
                  <a:gd name="connsiteY41" fmla="*/ 2133600 h 3187700"/>
                  <a:gd name="connsiteX42" fmla="*/ 5664200 w 8534400"/>
                  <a:gd name="connsiteY42" fmla="*/ 2247900 h 3187700"/>
                  <a:gd name="connsiteX43" fmla="*/ 5816600 w 8534400"/>
                  <a:gd name="connsiteY43" fmla="*/ 1574800 h 3187700"/>
                  <a:gd name="connsiteX44" fmla="*/ 5969000 w 8534400"/>
                  <a:gd name="connsiteY44" fmla="*/ 2070100 h 3187700"/>
                  <a:gd name="connsiteX45" fmla="*/ 6032500 w 8534400"/>
                  <a:gd name="connsiteY45" fmla="*/ 1854200 h 3187700"/>
                  <a:gd name="connsiteX46" fmla="*/ 6108700 w 8534400"/>
                  <a:gd name="connsiteY46" fmla="*/ 1841500 h 3187700"/>
                  <a:gd name="connsiteX47" fmla="*/ 6223000 w 8534400"/>
                  <a:gd name="connsiteY47" fmla="*/ 2527300 h 3187700"/>
                  <a:gd name="connsiteX48" fmla="*/ 6362700 w 8534400"/>
                  <a:gd name="connsiteY48" fmla="*/ 2540000 h 3187700"/>
                  <a:gd name="connsiteX49" fmla="*/ 6400800 w 8534400"/>
                  <a:gd name="connsiteY49" fmla="*/ 2438400 h 3187700"/>
                  <a:gd name="connsiteX50" fmla="*/ 6438900 w 8534400"/>
                  <a:gd name="connsiteY50" fmla="*/ 2590800 h 3187700"/>
                  <a:gd name="connsiteX51" fmla="*/ 6540500 w 8534400"/>
                  <a:gd name="connsiteY51" fmla="*/ 2705100 h 3187700"/>
                  <a:gd name="connsiteX52" fmla="*/ 6743700 w 8534400"/>
                  <a:gd name="connsiteY52" fmla="*/ 177800 h 3187700"/>
                  <a:gd name="connsiteX53" fmla="*/ 6845300 w 8534400"/>
                  <a:gd name="connsiteY53" fmla="*/ 228600 h 3187700"/>
                  <a:gd name="connsiteX54" fmla="*/ 6934200 w 8534400"/>
                  <a:gd name="connsiteY54" fmla="*/ 850900 h 3187700"/>
                  <a:gd name="connsiteX55" fmla="*/ 7175500 w 8534400"/>
                  <a:gd name="connsiteY55" fmla="*/ 2590800 h 3187700"/>
                  <a:gd name="connsiteX56" fmla="*/ 7327900 w 8534400"/>
                  <a:gd name="connsiteY56" fmla="*/ 1511300 h 3187700"/>
                  <a:gd name="connsiteX57" fmla="*/ 7416800 w 8534400"/>
                  <a:gd name="connsiteY57" fmla="*/ 1981200 h 3187700"/>
                  <a:gd name="connsiteX58" fmla="*/ 7518400 w 8534400"/>
                  <a:gd name="connsiteY58" fmla="*/ 1587500 h 3187700"/>
                  <a:gd name="connsiteX59" fmla="*/ 7569200 w 8534400"/>
                  <a:gd name="connsiteY59" fmla="*/ 1155700 h 3187700"/>
                  <a:gd name="connsiteX60" fmla="*/ 7632700 w 8534400"/>
                  <a:gd name="connsiteY60" fmla="*/ 2095500 h 3187700"/>
                  <a:gd name="connsiteX61" fmla="*/ 7747000 w 8534400"/>
                  <a:gd name="connsiteY61" fmla="*/ 2425700 h 3187700"/>
                  <a:gd name="connsiteX62" fmla="*/ 7835900 w 8534400"/>
                  <a:gd name="connsiteY62" fmla="*/ 1866900 h 3187700"/>
                  <a:gd name="connsiteX63" fmla="*/ 7962900 w 8534400"/>
                  <a:gd name="connsiteY63" fmla="*/ 2044700 h 3187700"/>
                  <a:gd name="connsiteX64" fmla="*/ 8115300 w 8534400"/>
                  <a:gd name="connsiteY64" fmla="*/ 1155700 h 3187700"/>
                  <a:gd name="connsiteX65" fmla="*/ 8255000 w 8534400"/>
                  <a:gd name="connsiteY65" fmla="*/ 2070100 h 3187700"/>
                  <a:gd name="connsiteX66" fmla="*/ 8305800 w 8534400"/>
                  <a:gd name="connsiteY66" fmla="*/ 1943100 h 3187700"/>
                  <a:gd name="connsiteX67" fmla="*/ 8343900 w 8534400"/>
                  <a:gd name="connsiteY67" fmla="*/ 2070100 h 3187700"/>
                  <a:gd name="connsiteX68" fmla="*/ 8382000 w 8534400"/>
                  <a:gd name="connsiteY68" fmla="*/ 1930400 h 3187700"/>
                  <a:gd name="connsiteX69" fmla="*/ 8534400 w 8534400"/>
                  <a:gd name="connsiteY69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156200 w 8534400"/>
                  <a:gd name="connsiteY38" fmla="*/ 2019300 h 3187700"/>
                  <a:gd name="connsiteX39" fmla="*/ 5308600 w 8534400"/>
                  <a:gd name="connsiteY39" fmla="*/ 1333500 h 3187700"/>
                  <a:gd name="connsiteX40" fmla="*/ 5486400 w 8534400"/>
                  <a:gd name="connsiteY40" fmla="*/ 2400300 h 3187700"/>
                  <a:gd name="connsiteX41" fmla="*/ 5562600 w 8534400"/>
                  <a:gd name="connsiteY41" fmla="*/ 2133600 h 3187700"/>
                  <a:gd name="connsiteX42" fmla="*/ 5664200 w 8534400"/>
                  <a:gd name="connsiteY42" fmla="*/ 2247900 h 3187700"/>
                  <a:gd name="connsiteX43" fmla="*/ 5816600 w 8534400"/>
                  <a:gd name="connsiteY43" fmla="*/ 1574800 h 3187700"/>
                  <a:gd name="connsiteX44" fmla="*/ 5969000 w 8534400"/>
                  <a:gd name="connsiteY44" fmla="*/ 2070100 h 3187700"/>
                  <a:gd name="connsiteX45" fmla="*/ 6032500 w 8534400"/>
                  <a:gd name="connsiteY45" fmla="*/ 1854200 h 3187700"/>
                  <a:gd name="connsiteX46" fmla="*/ 6108700 w 8534400"/>
                  <a:gd name="connsiteY46" fmla="*/ 1841500 h 3187700"/>
                  <a:gd name="connsiteX47" fmla="*/ 6223000 w 8534400"/>
                  <a:gd name="connsiteY47" fmla="*/ 2527300 h 3187700"/>
                  <a:gd name="connsiteX48" fmla="*/ 6362700 w 8534400"/>
                  <a:gd name="connsiteY48" fmla="*/ 2540000 h 3187700"/>
                  <a:gd name="connsiteX49" fmla="*/ 6400800 w 8534400"/>
                  <a:gd name="connsiteY49" fmla="*/ 2438400 h 3187700"/>
                  <a:gd name="connsiteX50" fmla="*/ 6438900 w 8534400"/>
                  <a:gd name="connsiteY50" fmla="*/ 2590800 h 3187700"/>
                  <a:gd name="connsiteX51" fmla="*/ 6540500 w 8534400"/>
                  <a:gd name="connsiteY51" fmla="*/ 2705100 h 3187700"/>
                  <a:gd name="connsiteX52" fmla="*/ 6743700 w 8534400"/>
                  <a:gd name="connsiteY52" fmla="*/ 177800 h 3187700"/>
                  <a:gd name="connsiteX53" fmla="*/ 6845300 w 8534400"/>
                  <a:gd name="connsiteY53" fmla="*/ 228600 h 3187700"/>
                  <a:gd name="connsiteX54" fmla="*/ 6934200 w 8534400"/>
                  <a:gd name="connsiteY54" fmla="*/ 850900 h 3187700"/>
                  <a:gd name="connsiteX55" fmla="*/ 7175500 w 8534400"/>
                  <a:gd name="connsiteY55" fmla="*/ 2590800 h 3187700"/>
                  <a:gd name="connsiteX56" fmla="*/ 7327900 w 8534400"/>
                  <a:gd name="connsiteY56" fmla="*/ 1511300 h 3187700"/>
                  <a:gd name="connsiteX57" fmla="*/ 7416800 w 8534400"/>
                  <a:gd name="connsiteY57" fmla="*/ 1981200 h 3187700"/>
                  <a:gd name="connsiteX58" fmla="*/ 7518400 w 8534400"/>
                  <a:gd name="connsiteY58" fmla="*/ 1587500 h 3187700"/>
                  <a:gd name="connsiteX59" fmla="*/ 7569200 w 8534400"/>
                  <a:gd name="connsiteY59" fmla="*/ 1155700 h 3187700"/>
                  <a:gd name="connsiteX60" fmla="*/ 7632700 w 8534400"/>
                  <a:gd name="connsiteY60" fmla="*/ 2095500 h 3187700"/>
                  <a:gd name="connsiteX61" fmla="*/ 7747000 w 8534400"/>
                  <a:gd name="connsiteY61" fmla="*/ 2425700 h 3187700"/>
                  <a:gd name="connsiteX62" fmla="*/ 7835900 w 8534400"/>
                  <a:gd name="connsiteY62" fmla="*/ 1866900 h 3187700"/>
                  <a:gd name="connsiteX63" fmla="*/ 7962900 w 8534400"/>
                  <a:gd name="connsiteY63" fmla="*/ 2044700 h 3187700"/>
                  <a:gd name="connsiteX64" fmla="*/ 8115300 w 8534400"/>
                  <a:gd name="connsiteY64" fmla="*/ 1155700 h 3187700"/>
                  <a:gd name="connsiteX65" fmla="*/ 8255000 w 8534400"/>
                  <a:gd name="connsiteY65" fmla="*/ 2070100 h 3187700"/>
                  <a:gd name="connsiteX66" fmla="*/ 8305800 w 8534400"/>
                  <a:gd name="connsiteY66" fmla="*/ 1943100 h 3187700"/>
                  <a:gd name="connsiteX67" fmla="*/ 8343900 w 8534400"/>
                  <a:gd name="connsiteY67" fmla="*/ 2070100 h 3187700"/>
                  <a:gd name="connsiteX68" fmla="*/ 8382000 w 8534400"/>
                  <a:gd name="connsiteY68" fmla="*/ 1930400 h 3187700"/>
                  <a:gd name="connsiteX69" fmla="*/ 8534400 w 8534400"/>
                  <a:gd name="connsiteY69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156200 w 8534400"/>
                  <a:gd name="connsiteY38" fmla="*/ 2019300 h 3187700"/>
                  <a:gd name="connsiteX39" fmla="*/ 5308600 w 8534400"/>
                  <a:gd name="connsiteY39" fmla="*/ 1333500 h 3187700"/>
                  <a:gd name="connsiteX40" fmla="*/ 5486400 w 8534400"/>
                  <a:gd name="connsiteY40" fmla="*/ 2400300 h 3187700"/>
                  <a:gd name="connsiteX41" fmla="*/ 5562600 w 8534400"/>
                  <a:gd name="connsiteY41" fmla="*/ 2133600 h 3187700"/>
                  <a:gd name="connsiteX42" fmla="*/ 5816600 w 8534400"/>
                  <a:gd name="connsiteY42" fmla="*/ 1574800 h 3187700"/>
                  <a:gd name="connsiteX43" fmla="*/ 5969000 w 8534400"/>
                  <a:gd name="connsiteY43" fmla="*/ 2070100 h 3187700"/>
                  <a:gd name="connsiteX44" fmla="*/ 6032500 w 8534400"/>
                  <a:gd name="connsiteY44" fmla="*/ 1854200 h 3187700"/>
                  <a:gd name="connsiteX45" fmla="*/ 6108700 w 8534400"/>
                  <a:gd name="connsiteY45" fmla="*/ 1841500 h 3187700"/>
                  <a:gd name="connsiteX46" fmla="*/ 6223000 w 8534400"/>
                  <a:gd name="connsiteY46" fmla="*/ 2527300 h 3187700"/>
                  <a:gd name="connsiteX47" fmla="*/ 6362700 w 8534400"/>
                  <a:gd name="connsiteY47" fmla="*/ 2540000 h 3187700"/>
                  <a:gd name="connsiteX48" fmla="*/ 6400800 w 8534400"/>
                  <a:gd name="connsiteY48" fmla="*/ 2438400 h 3187700"/>
                  <a:gd name="connsiteX49" fmla="*/ 6438900 w 8534400"/>
                  <a:gd name="connsiteY49" fmla="*/ 2590800 h 3187700"/>
                  <a:gd name="connsiteX50" fmla="*/ 6540500 w 8534400"/>
                  <a:gd name="connsiteY50" fmla="*/ 2705100 h 3187700"/>
                  <a:gd name="connsiteX51" fmla="*/ 6743700 w 8534400"/>
                  <a:gd name="connsiteY51" fmla="*/ 177800 h 3187700"/>
                  <a:gd name="connsiteX52" fmla="*/ 6845300 w 8534400"/>
                  <a:gd name="connsiteY52" fmla="*/ 228600 h 3187700"/>
                  <a:gd name="connsiteX53" fmla="*/ 6934200 w 8534400"/>
                  <a:gd name="connsiteY53" fmla="*/ 850900 h 3187700"/>
                  <a:gd name="connsiteX54" fmla="*/ 7175500 w 8534400"/>
                  <a:gd name="connsiteY54" fmla="*/ 2590800 h 3187700"/>
                  <a:gd name="connsiteX55" fmla="*/ 7327900 w 8534400"/>
                  <a:gd name="connsiteY55" fmla="*/ 1511300 h 3187700"/>
                  <a:gd name="connsiteX56" fmla="*/ 7416800 w 8534400"/>
                  <a:gd name="connsiteY56" fmla="*/ 1981200 h 3187700"/>
                  <a:gd name="connsiteX57" fmla="*/ 7518400 w 8534400"/>
                  <a:gd name="connsiteY57" fmla="*/ 1587500 h 3187700"/>
                  <a:gd name="connsiteX58" fmla="*/ 7569200 w 8534400"/>
                  <a:gd name="connsiteY58" fmla="*/ 1155700 h 3187700"/>
                  <a:gd name="connsiteX59" fmla="*/ 7632700 w 8534400"/>
                  <a:gd name="connsiteY59" fmla="*/ 2095500 h 3187700"/>
                  <a:gd name="connsiteX60" fmla="*/ 7747000 w 8534400"/>
                  <a:gd name="connsiteY60" fmla="*/ 2425700 h 3187700"/>
                  <a:gd name="connsiteX61" fmla="*/ 7835900 w 8534400"/>
                  <a:gd name="connsiteY61" fmla="*/ 1866900 h 3187700"/>
                  <a:gd name="connsiteX62" fmla="*/ 7962900 w 8534400"/>
                  <a:gd name="connsiteY62" fmla="*/ 2044700 h 3187700"/>
                  <a:gd name="connsiteX63" fmla="*/ 8115300 w 8534400"/>
                  <a:gd name="connsiteY63" fmla="*/ 1155700 h 3187700"/>
                  <a:gd name="connsiteX64" fmla="*/ 8255000 w 8534400"/>
                  <a:gd name="connsiteY64" fmla="*/ 2070100 h 3187700"/>
                  <a:gd name="connsiteX65" fmla="*/ 8305800 w 8534400"/>
                  <a:gd name="connsiteY65" fmla="*/ 1943100 h 3187700"/>
                  <a:gd name="connsiteX66" fmla="*/ 8343900 w 8534400"/>
                  <a:gd name="connsiteY66" fmla="*/ 2070100 h 3187700"/>
                  <a:gd name="connsiteX67" fmla="*/ 8382000 w 8534400"/>
                  <a:gd name="connsiteY67" fmla="*/ 1930400 h 3187700"/>
                  <a:gd name="connsiteX68" fmla="*/ 8534400 w 8534400"/>
                  <a:gd name="connsiteY68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308600 w 8534400"/>
                  <a:gd name="connsiteY38" fmla="*/ 1333500 h 3187700"/>
                  <a:gd name="connsiteX39" fmla="*/ 5486400 w 8534400"/>
                  <a:gd name="connsiteY39" fmla="*/ 2400300 h 3187700"/>
                  <a:gd name="connsiteX40" fmla="*/ 5562600 w 8534400"/>
                  <a:gd name="connsiteY40" fmla="*/ 2133600 h 3187700"/>
                  <a:gd name="connsiteX41" fmla="*/ 5816600 w 8534400"/>
                  <a:gd name="connsiteY41" fmla="*/ 1574800 h 3187700"/>
                  <a:gd name="connsiteX42" fmla="*/ 5969000 w 8534400"/>
                  <a:gd name="connsiteY42" fmla="*/ 2070100 h 3187700"/>
                  <a:gd name="connsiteX43" fmla="*/ 6032500 w 8534400"/>
                  <a:gd name="connsiteY43" fmla="*/ 1854200 h 3187700"/>
                  <a:gd name="connsiteX44" fmla="*/ 6108700 w 8534400"/>
                  <a:gd name="connsiteY44" fmla="*/ 1841500 h 3187700"/>
                  <a:gd name="connsiteX45" fmla="*/ 6223000 w 8534400"/>
                  <a:gd name="connsiteY45" fmla="*/ 2527300 h 3187700"/>
                  <a:gd name="connsiteX46" fmla="*/ 6362700 w 8534400"/>
                  <a:gd name="connsiteY46" fmla="*/ 2540000 h 3187700"/>
                  <a:gd name="connsiteX47" fmla="*/ 6400800 w 8534400"/>
                  <a:gd name="connsiteY47" fmla="*/ 2438400 h 3187700"/>
                  <a:gd name="connsiteX48" fmla="*/ 6438900 w 8534400"/>
                  <a:gd name="connsiteY48" fmla="*/ 2590800 h 3187700"/>
                  <a:gd name="connsiteX49" fmla="*/ 6540500 w 8534400"/>
                  <a:gd name="connsiteY49" fmla="*/ 2705100 h 3187700"/>
                  <a:gd name="connsiteX50" fmla="*/ 6743700 w 8534400"/>
                  <a:gd name="connsiteY50" fmla="*/ 177800 h 3187700"/>
                  <a:gd name="connsiteX51" fmla="*/ 6845300 w 8534400"/>
                  <a:gd name="connsiteY51" fmla="*/ 228600 h 3187700"/>
                  <a:gd name="connsiteX52" fmla="*/ 6934200 w 8534400"/>
                  <a:gd name="connsiteY52" fmla="*/ 850900 h 3187700"/>
                  <a:gd name="connsiteX53" fmla="*/ 7175500 w 8534400"/>
                  <a:gd name="connsiteY53" fmla="*/ 2590800 h 3187700"/>
                  <a:gd name="connsiteX54" fmla="*/ 7327900 w 8534400"/>
                  <a:gd name="connsiteY54" fmla="*/ 1511300 h 3187700"/>
                  <a:gd name="connsiteX55" fmla="*/ 7416800 w 8534400"/>
                  <a:gd name="connsiteY55" fmla="*/ 1981200 h 3187700"/>
                  <a:gd name="connsiteX56" fmla="*/ 7518400 w 8534400"/>
                  <a:gd name="connsiteY56" fmla="*/ 1587500 h 3187700"/>
                  <a:gd name="connsiteX57" fmla="*/ 7569200 w 8534400"/>
                  <a:gd name="connsiteY57" fmla="*/ 1155700 h 3187700"/>
                  <a:gd name="connsiteX58" fmla="*/ 7632700 w 8534400"/>
                  <a:gd name="connsiteY58" fmla="*/ 2095500 h 3187700"/>
                  <a:gd name="connsiteX59" fmla="*/ 7747000 w 8534400"/>
                  <a:gd name="connsiteY59" fmla="*/ 2425700 h 3187700"/>
                  <a:gd name="connsiteX60" fmla="*/ 7835900 w 8534400"/>
                  <a:gd name="connsiteY60" fmla="*/ 1866900 h 3187700"/>
                  <a:gd name="connsiteX61" fmla="*/ 7962900 w 8534400"/>
                  <a:gd name="connsiteY61" fmla="*/ 2044700 h 3187700"/>
                  <a:gd name="connsiteX62" fmla="*/ 8115300 w 8534400"/>
                  <a:gd name="connsiteY62" fmla="*/ 1155700 h 3187700"/>
                  <a:gd name="connsiteX63" fmla="*/ 8255000 w 8534400"/>
                  <a:gd name="connsiteY63" fmla="*/ 2070100 h 3187700"/>
                  <a:gd name="connsiteX64" fmla="*/ 8305800 w 8534400"/>
                  <a:gd name="connsiteY64" fmla="*/ 1943100 h 3187700"/>
                  <a:gd name="connsiteX65" fmla="*/ 8343900 w 8534400"/>
                  <a:gd name="connsiteY65" fmla="*/ 2070100 h 3187700"/>
                  <a:gd name="connsiteX66" fmla="*/ 8382000 w 8534400"/>
                  <a:gd name="connsiteY66" fmla="*/ 1930400 h 3187700"/>
                  <a:gd name="connsiteX67" fmla="*/ 8534400 w 8534400"/>
                  <a:gd name="connsiteY67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364401 w 8534400"/>
                  <a:gd name="connsiteY38" fmla="*/ 1149350 h 3187700"/>
                  <a:gd name="connsiteX39" fmla="*/ 5486400 w 8534400"/>
                  <a:gd name="connsiteY39" fmla="*/ 2400300 h 3187700"/>
                  <a:gd name="connsiteX40" fmla="*/ 5562600 w 8534400"/>
                  <a:gd name="connsiteY40" fmla="*/ 2133600 h 3187700"/>
                  <a:gd name="connsiteX41" fmla="*/ 5816600 w 8534400"/>
                  <a:gd name="connsiteY41" fmla="*/ 1574800 h 3187700"/>
                  <a:gd name="connsiteX42" fmla="*/ 5969000 w 8534400"/>
                  <a:gd name="connsiteY42" fmla="*/ 2070100 h 3187700"/>
                  <a:gd name="connsiteX43" fmla="*/ 6032500 w 8534400"/>
                  <a:gd name="connsiteY43" fmla="*/ 1854200 h 3187700"/>
                  <a:gd name="connsiteX44" fmla="*/ 6108700 w 8534400"/>
                  <a:gd name="connsiteY44" fmla="*/ 1841500 h 3187700"/>
                  <a:gd name="connsiteX45" fmla="*/ 6223000 w 8534400"/>
                  <a:gd name="connsiteY45" fmla="*/ 2527300 h 3187700"/>
                  <a:gd name="connsiteX46" fmla="*/ 6362700 w 8534400"/>
                  <a:gd name="connsiteY46" fmla="*/ 2540000 h 3187700"/>
                  <a:gd name="connsiteX47" fmla="*/ 6400800 w 8534400"/>
                  <a:gd name="connsiteY47" fmla="*/ 2438400 h 3187700"/>
                  <a:gd name="connsiteX48" fmla="*/ 6438900 w 8534400"/>
                  <a:gd name="connsiteY48" fmla="*/ 2590800 h 3187700"/>
                  <a:gd name="connsiteX49" fmla="*/ 6540500 w 8534400"/>
                  <a:gd name="connsiteY49" fmla="*/ 2705100 h 3187700"/>
                  <a:gd name="connsiteX50" fmla="*/ 6743700 w 8534400"/>
                  <a:gd name="connsiteY50" fmla="*/ 177800 h 3187700"/>
                  <a:gd name="connsiteX51" fmla="*/ 6845300 w 8534400"/>
                  <a:gd name="connsiteY51" fmla="*/ 228600 h 3187700"/>
                  <a:gd name="connsiteX52" fmla="*/ 6934200 w 8534400"/>
                  <a:gd name="connsiteY52" fmla="*/ 850900 h 3187700"/>
                  <a:gd name="connsiteX53" fmla="*/ 7175500 w 8534400"/>
                  <a:gd name="connsiteY53" fmla="*/ 2590800 h 3187700"/>
                  <a:gd name="connsiteX54" fmla="*/ 7327900 w 8534400"/>
                  <a:gd name="connsiteY54" fmla="*/ 1511300 h 3187700"/>
                  <a:gd name="connsiteX55" fmla="*/ 7416800 w 8534400"/>
                  <a:gd name="connsiteY55" fmla="*/ 1981200 h 3187700"/>
                  <a:gd name="connsiteX56" fmla="*/ 7518400 w 8534400"/>
                  <a:gd name="connsiteY56" fmla="*/ 1587500 h 3187700"/>
                  <a:gd name="connsiteX57" fmla="*/ 7569200 w 8534400"/>
                  <a:gd name="connsiteY57" fmla="*/ 1155700 h 3187700"/>
                  <a:gd name="connsiteX58" fmla="*/ 7632700 w 8534400"/>
                  <a:gd name="connsiteY58" fmla="*/ 2095500 h 3187700"/>
                  <a:gd name="connsiteX59" fmla="*/ 7747000 w 8534400"/>
                  <a:gd name="connsiteY59" fmla="*/ 2425700 h 3187700"/>
                  <a:gd name="connsiteX60" fmla="*/ 7835900 w 8534400"/>
                  <a:gd name="connsiteY60" fmla="*/ 1866900 h 3187700"/>
                  <a:gd name="connsiteX61" fmla="*/ 7962900 w 8534400"/>
                  <a:gd name="connsiteY61" fmla="*/ 2044700 h 3187700"/>
                  <a:gd name="connsiteX62" fmla="*/ 8115300 w 8534400"/>
                  <a:gd name="connsiteY62" fmla="*/ 1155700 h 3187700"/>
                  <a:gd name="connsiteX63" fmla="*/ 8255000 w 8534400"/>
                  <a:gd name="connsiteY63" fmla="*/ 2070100 h 3187700"/>
                  <a:gd name="connsiteX64" fmla="*/ 8305800 w 8534400"/>
                  <a:gd name="connsiteY64" fmla="*/ 1943100 h 3187700"/>
                  <a:gd name="connsiteX65" fmla="*/ 8343900 w 8534400"/>
                  <a:gd name="connsiteY65" fmla="*/ 2070100 h 3187700"/>
                  <a:gd name="connsiteX66" fmla="*/ 8382000 w 8534400"/>
                  <a:gd name="connsiteY66" fmla="*/ 1930400 h 3187700"/>
                  <a:gd name="connsiteX67" fmla="*/ 8534400 w 8534400"/>
                  <a:gd name="connsiteY67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364401 w 8534400"/>
                  <a:gd name="connsiteY37" fmla="*/ 1149350 h 3187700"/>
                  <a:gd name="connsiteX38" fmla="*/ 5486400 w 8534400"/>
                  <a:gd name="connsiteY38" fmla="*/ 2400300 h 3187700"/>
                  <a:gd name="connsiteX39" fmla="*/ 5562600 w 8534400"/>
                  <a:gd name="connsiteY39" fmla="*/ 2133600 h 3187700"/>
                  <a:gd name="connsiteX40" fmla="*/ 5816600 w 8534400"/>
                  <a:gd name="connsiteY40" fmla="*/ 1574800 h 3187700"/>
                  <a:gd name="connsiteX41" fmla="*/ 5969000 w 8534400"/>
                  <a:gd name="connsiteY41" fmla="*/ 2070100 h 3187700"/>
                  <a:gd name="connsiteX42" fmla="*/ 6032500 w 8534400"/>
                  <a:gd name="connsiteY42" fmla="*/ 1854200 h 3187700"/>
                  <a:gd name="connsiteX43" fmla="*/ 6108700 w 8534400"/>
                  <a:gd name="connsiteY43" fmla="*/ 1841500 h 3187700"/>
                  <a:gd name="connsiteX44" fmla="*/ 6223000 w 8534400"/>
                  <a:gd name="connsiteY44" fmla="*/ 2527300 h 3187700"/>
                  <a:gd name="connsiteX45" fmla="*/ 6362700 w 8534400"/>
                  <a:gd name="connsiteY45" fmla="*/ 2540000 h 3187700"/>
                  <a:gd name="connsiteX46" fmla="*/ 6400800 w 8534400"/>
                  <a:gd name="connsiteY46" fmla="*/ 2438400 h 3187700"/>
                  <a:gd name="connsiteX47" fmla="*/ 6438900 w 8534400"/>
                  <a:gd name="connsiteY47" fmla="*/ 2590800 h 3187700"/>
                  <a:gd name="connsiteX48" fmla="*/ 6540500 w 8534400"/>
                  <a:gd name="connsiteY48" fmla="*/ 2705100 h 3187700"/>
                  <a:gd name="connsiteX49" fmla="*/ 6743700 w 8534400"/>
                  <a:gd name="connsiteY49" fmla="*/ 177800 h 3187700"/>
                  <a:gd name="connsiteX50" fmla="*/ 6845300 w 8534400"/>
                  <a:gd name="connsiteY50" fmla="*/ 228600 h 3187700"/>
                  <a:gd name="connsiteX51" fmla="*/ 6934200 w 8534400"/>
                  <a:gd name="connsiteY51" fmla="*/ 850900 h 3187700"/>
                  <a:gd name="connsiteX52" fmla="*/ 7175500 w 8534400"/>
                  <a:gd name="connsiteY52" fmla="*/ 2590800 h 3187700"/>
                  <a:gd name="connsiteX53" fmla="*/ 7327900 w 8534400"/>
                  <a:gd name="connsiteY53" fmla="*/ 1511300 h 3187700"/>
                  <a:gd name="connsiteX54" fmla="*/ 7416800 w 8534400"/>
                  <a:gd name="connsiteY54" fmla="*/ 1981200 h 3187700"/>
                  <a:gd name="connsiteX55" fmla="*/ 7518400 w 8534400"/>
                  <a:gd name="connsiteY55" fmla="*/ 1587500 h 3187700"/>
                  <a:gd name="connsiteX56" fmla="*/ 7569200 w 8534400"/>
                  <a:gd name="connsiteY56" fmla="*/ 1155700 h 3187700"/>
                  <a:gd name="connsiteX57" fmla="*/ 7632700 w 8534400"/>
                  <a:gd name="connsiteY57" fmla="*/ 2095500 h 3187700"/>
                  <a:gd name="connsiteX58" fmla="*/ 7747000 w 8534400"/>
                  <a:gd name="connsiteY58" fmla="*/ 2425700 h 3187700"/>
                  <a:gd name="connsiteX59" fmla="*/ 7835900 w 8534400"/>
                  <a:gd name="connsiteY59" fmla="*/ 1866900 h 3187700"/>
                  <a:gd name="connsiteX60" fmla="*/ 7962900 w 8534400"/>
                  <a:gd name="connsiteY60" fmla="*/ 2044700 h 3187700"/>
                  <a:gd name="connsiteX61" fmla="*/ 8115300 w 8534400"/>
                  <a:gd name="connsiteY61" fmla="*/ 1155700 h 3187700"/>
                  <a:gd name="connsiteX62" fmla="*/ 8255000 w 8534400"/>
                  <a:gd name="connsiteY62" fmla="*/ 2070100 h 3187700"/>
                  <a:gd name="connsiteX63" fmla="*/ 8305800 w 8534400"/>
                  <a:gd name="connsiteY63" fmla="*/ 1943100 h 3187700"/>
                  <a:gd name="connsiteX64" fmla="*/ 8343900 w 8534400"/>
                  <a:gd name="connsiteY64" fmla="*/ 2070100 h 3187700"/>
                  <a:gd name="connsiteX65" fmla="*/ 8382000 w 8534400"/>
                  <a:gd name="connsiteY65" fmla="*/ 1930400 h 3187700"/>
                  <a:gd name="connsiteX66" fmla="*/ 8534400 w 8534400"/>
                  <a:gd name="connsiteY66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5068001 w 8534400"/>
                  <a:gd name="connsiteY36" fmla="*/ 1778000 h 3187700"/>
                  <a:gd name="connsiteX37" fmla="*/ 5364401 w 8534400"/>
                  <a:gd name="connsiteY37" fmla="*/ 1149350 h 3187700"/>
                  <a:gd name="connsiteX38" fmla="*/ 5486400 w 8534400"/>
                  <a:gd name="connsiteY38" fmla="*/ 2400300 h 3187700"/>
                  <a:gd name="connsiteX39" fmla="*/ 5562600 w 8534400"/>
                  <a:gd name="connsiteY39" fmla="*/ 2133600 h 3187700"/>
                  <a:gd name="connsiteX40" fmla="*/ 5816600 w 8534400"/>
                  <a:gd name="connsiteY40" fmla="*/ 1574800 h 3187700"/>
                  <a:gd name="connsiteX41" fmla="*/ 5969000 w 8534400"/>
                  <a:gd name="connsiteY41" fmla="*/ 2070100 h 3187700"/>
                  <a:gd name="connsiteX42" fmla="*/ 6032500 w 8534400"/>
                  <a:gd name="connsiteY42" fmla="*/ 1854200 h 3187700"/>
                  <a:gd name="connsiteX43" fmla="*/ 6108700 w 8534400"/>
                  <a:gd name="connsiteY43" fmla="*/ 1841500 h 3187700"/>
                  <a:gd name="connsiteX44" fmla="*/ 6223000 w 8534400"/>
                  <a:gd name="connsiteY44" fmla="*/ 2527300 h 3187700"/>
                  <a:gd name="connsiteX45" fmla="*/ 6362700 w 8534400"/>
                  <a:gd name="connsiteY45" fmla="*/ 2540000 h 3187700"/>
                  <a:gd name="connsiteX46" fmla="*/ 6400800 w 8534400"/>
                  <a:gd name="connsiteY46" fmla="*/ 2438400 h 3187700"/>
                  <a:gd name="connsiteX47" fmla="*/ 6438900 w 8534400"/>
                  <a:gd name="connsiteY47" fmla="*/ 2590800 h 3187700"/>
                  <a:gd name="connsiteX48" fmla="*/ 6540500 w 8534400"/>
                  <a:gd name="connsiteY48" fmla="*/ 2705100 h 3187700"/>
                  <a:gd name="connsiteX49" fmla="*/ 6743700 w 8534400"/>
                  <a:gd name="connsiteY49" fmla="*/ 177800 h 3187700"/>
                  <a:gd name="connsiteX50" fmla="*/ 6845300 w 8534400"/>
                  <a:gd name="connsiteY50" fmla="*/ 228600 h 3187700"/>
                  <a:gd name="connsiteX51" fmla="*/ 6934200 w 8534400"/>
                  <a:gd name="connsiteY51" fmla="*/ 850900 h 3187700"/>
                  <a:gd name="connsiteX52" fmla="*/ 7175500 w 8534400"/>
                  <a:gd name="connsiteY52" fmla="*/ 2590800 h 3187700"/>
                  <a:gd name="connsiteX53" fmla="*/ 7327900 w 8534400"/>
                  <a:gd name="connsiteY53" fmla="*/ 1511300 h 3187700"/>
                  <a:gd name="connsiteX54" fmla="*/ 7416800 w 8534400"/>
                  <a:gd name="connsiteY54" fmla="*/ 1981200 h 3187700"/>
                  <a:gd name="connsiteX55" fmla="*/ 7518400 w 8534400"/>
                  <a:gd name="connsiteY55" fmla="*/ 1587500 h 3187700"/>
                  <a:gd name="connsiteX56" fmla="*/ 7569200 w 8534400"/>
                  <a:gd name="connsiteY56" fmla="*/ 1155700 h 3187700"/>
                  <a:gd name="connsiteX57" fmla="*/ 7632700 w 8534400"/>
                  <a:gd name="connsiteY57" fmla="*/ 2095500 h 3187700"/>
                  <a:gd name="connsiteX58" fmla="*/ 7747000 w 8534400"/>
                  <a:gd name="connsiteY58" fmla="*/ 2425700 h 3187700"/>
                  <a:gd name="connsiteX59" fmla="*/ 7835900 w 8534400"/>
                  <a:gd name="connsiteY59" fmla="*/ 1866900 h 3187700"/>
                  <a:gd name="connsiteX60" fmla="*/ 7962900 w 8534400"/>
                  <a:gd name="connsiteY60" fmla="*/ 2044700 h 3187700"/>
                  <a:gd name="connsiteX61" fmla="*/ 8115300 w 8534400"/>
                  <a:gd name="connsiteY61" fmla="*/ 1155700 h 3187700"/>
                  <a:gd name="connsiteX62" fmla="*/ 8255000 w 8534400"/>
                  <a:gd name="connsiteY62" fmla="*/ 2070100 h 3187700"/>
                  <a:gd name="connsiteX63" fmla="*/ 8305800 w 8534400"/>
                  <a:gd name="connsiteY63" fmla="*/ 1943100 h 3187700"/>
                  <a:gd name="connsiteX64" fmla="*/ 8343900 w 8534400"/>
                  <a:gd name="connsiteY64" fmla="*/ 2070100 h 3187700"/>
                  <a:gd name="connsiteX65" fmla="*/ 8382000 w 8534400"/>
                  <a:gd name="connsiteY65" fmla="*/ 1930400 h 3187700"/>
                  <a:gd name="connsiteX66" fmla="*/ 8534400 w 8534400"/>
                  <a:gd name="connsiteY66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5068001 w 8534400"/>
                  <a:gd name="connsiteY36" fmla="*/ 1778000 h 3187700"/>
                  <a:gd name="connsiteX37" fmla="*/ 5364401 w 8534400"/>
                  <a:gd name="connsiteY37" fmla="*/ 1149350 h 3187700"/>
                  <a:gd name="connsiteX38" fmla="*/ 5486400 w 8534400"/>
                  <a:gd name="connsiteY38" fmla="*/ 2400300 h 3187700"/>
                  <a:gd name="connsiteX39" fmla="*/ 5562600 w 8534400"/>
                  <a:gd name="connsiteY39" fmla="*/ 2133600 h 3187700"/>
                  <a:gd name="connsiteX40" fmla="*/ 5816600 w 8534400"/>
                  <a:gd name="connsiteY40" fmla="*/ 1574800 h 3187700"/>
                  <a:gd name="connsiteX41" fmla="*/ 5969000 w 8534400"/>
                  <a:gd name="connsiteY41" fmla="*/ 2070100 h 3187700"/>
                  <a:gd name="connsiteX42" fmla="*/ 6032500 w 8534400"/>
                  <a:gd name="connsiteY42" fmla="*/ 1854200 h 3187700"/>
                  <a:gd name="connsiteX43" fmla="*/ 6108700 w 8534400"/>
                  <a:gd name="connsiteY43" fmla="*/ 1841500 h 3187700"/>
                  <a:gd name="connsiteX44" fmla="*/ 6223000 w 8534400"/>
                  <a:gd name="connsiteY44" fmla="*/ 2527300 h 3187700"/>
                  <a:gd name="connsiteX45" fmla="*/ 6362700 w 8534400"/>
                  <a:gd name="connsiteY45" fmla="*/ 2540000 h 3187700"/>
                  <a:gd name="connsiteX46" fmla="*/ 6438900 w 8534400"/>
                  <a:gd name="connsiteY46" fmla="*/ 2590800 h 3187700"/>
                  <a:gd name="connsiteX47" fmla="*/ 6540500 w 8534400"/>
                  <a:gd name="connsiteY47" fmla="*/ 2705100 h 3187700"/>
                  <a:gd name="connsiteX48" fmla="*/ 6743700 w 8534400"/>
                  <a:gd name="connsiteY48" fmla="*/ 177800 h 3187700"/>
                  <a:gd name="connsiteX49" fmla="*/ 6845300 w 8534400"/>
                  <a:gd name="connsiteY49" fmla="*/ 228600 h 3187700"/>
                  <a:gd name="connsiteX50" fmla="*/ 6934200 w 8534400"/>
                  <a:gd name="connsiteY50" fmla="*/ 850900 h 3187700"/>
                  <a:gd name="connsiteX51" fmla="*/ 7175500 w 8534400"/>
                  <a:gd name="connsiteY51" fmla="*/ 2590800 h 3187700"/>
                  <a:gd name="connsiteX52" fmla="*/ 7327900 w 8534400"/>
                  <a:gd name="connsiteY52" fmla="*/ 1511300 h 3187700"/>
                  <a:gd name="connsiteX53" fmla="*/ 7416800 w 8534400"/>
                  <a:gd name="connsiteY53" fmla="*/ 1981200 h 3187700"/>
                  <a:gd name="connsiteX54" fmla="*/ 7518400 w 8534400"/>
                  <a:gd name="connsiteY54" fmla="*/ 1587500 h 3187700"/>
                  <a:gd name="connsiteX55" fmla="*/ 7569200 w 8534400"/>
                  <a:gd name="connsiteY55" fmla="*/ 1155700 h 3187700"/>
                  <a:gd name="connsiteX56" fmla="*/ 7632700 w 8534400"/>
                  <a:gd name="connsiteY56" fmla="*/ 2095500 h 3187700"/>
                  <a:gd name="connsiteX57" fmla="*/ 7747000 w 8534400"/>
                  <a:gd name="connsiteY57" fmla="*/ 2425700 h 3187700"/>
                  <a:gd name="connsiteX58" fmla="*/ 7835900 w 8534400"/>
                  <a:gd name="connsiteY58" fmla="*/ 1866900 h 3187700"/>
                  <a:gd name="connsiteX59" fmla="*/ 7962900 w 8534400"/>
                  <a:gd name="connsiteY59" fmla="*/ 2044700 h 3187700"/>
                  <a:gd name="connsiteX60" fmla="*/ 8115300 w 8534400"/>
                  <a:gd name="connsiteY60" fmla="*/ 1155700 h 3187700"/>
                  <a:gd name="connsiteX61" fmla="*/ 8255000 w 8534400"/>
                  <a:gd name="connsiteY61" fmla="*/ 2070100 h 3187700"/>
                  <a:gd name="connsiteX62" fmla="*/ 8305800 w 8534400"/>
                  <a:gd name="connsiteY62" fmla="*/ 1943100 h 3187700"/>
                  <a:gd name="connsiteX63" fmla="*/ 8343900 w 8534400"/>
                  <a:gd name="connsiteY63" fmla="*/ 2070100 h 3187700"/>
                  <a:gd name="connsiteX64" fmla="*/ 8382000 w 8534400"/>
                  <a:gd name="connsiteY64" fmla="*/ 1930400 h 3187700"/>
                  <a:gd name="connsiteX65" fmla="*/ 8534400 w 8534400"/>
                  <a:gd name="connsiteY65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5068001 w 8534400"/>
                  <a:gd name="connsiteY36" fmla="*/ 1778000 h 3187700"/>
                  <a:gd name="connsiteX37" fmla="*/ 5364401 w 8534400"/>
                  <a:gd name="connsiteY37" fmla="*/ 1149350 h 3187700"/>
                  <a:gd name="connsiteX38" fmla="*/ 5486400 w 8534400"/>
                  <a:gd name="connsiteY38" fmla="*/ 2400300 h 3187700"/>
                  <a:gd name="connsiteX39" fmla="*/ 5562600 w 8534400"/>
                  <a:gd name="connsiteY39" fmla="*/ 2133600 h 3187700"/>
                  <a:gd name="connsiteX40" fmla="*/ 5816600 w 8534400"/>
                  <a:gd name="connsiteY40" fmla="*/ 1574800 h 3187700"/>
                  <a:gd name="connsiteX41" fmla="*/ 5969000 w 8534400"/>
                  <a:gd name="connsiteY41" fmla="*/ 2070100 h 3187700"/>
                  <a:gd name="connsiteX42" fmla="*/ 6032500 w 8534400"/>
                  <a:gd name="connsiteY42" fmla="*/ 1854200 h 3187700"/>
                  <a:gd name="connsiteX43" fmla="*/ 6108700 w 8534400"/>
                  <a:gd name="connsiteY43" fmla="*/ 1841500 h 3187700"/>
                  <a:gd name="connsiteX44" fmla="*/ 6223000 w 8534400"/>
                  <a:gd name="connsiteY44" fmla="*/ 2527300 h 3187700"/>
                  <a:gd name="connsiteX45" fmla="*/ 6362700 w 8534400"/>
                  <a:gd name="connsiteY45" fmla="*/ 2540000 h 3187700"/>
                  <a:gd name="connsiteX46" fmla="*/ 6540500 w 8534400"/>
                  <a:gd name="connsiteY46" fmla="*/ 2705100 h 3187700"/>
                  <a:gd name="connsiteX47" fmla="*/ 6743700 w 8534400"/>
                  <a:gd name="connsiteY47" fmla="*/ 177800 h 3187700"/>
                  <a:gd name="connsiteX48" fmla="*/ 6845300 w 8534400"/>
                  <a:gd name="connsiteY48" fmla="*/ 228600 h 3187700"/>
                  <a:gd name="connsiteX49" fmla="*/ 6934200 w 8534400"/>
                  <a:gd name="connsiteY49" fmla="*/ 850900 h 3187700"/>
                  <a:gd name="connsiteX50" fmla="*/ 7175500 w 8534400"/>
                  <a:gd name="connsiteY50" fmla="*/ 2590800 h 3187700"/>
                  <a:gd name="connsiteX51" fmla="*/ 7327900 w 8534400"/>
                  <a:gd name="connsiteY51" fmla="*/ 1511300 h 3187700"/>
                  <a:gd name="connsiteX52" fmla="*/ 7416800 w 8534400"/>
                  <a:gd name="connsiteY52" fmla="*/ 1981200 h 3187700"/>
                  <a:gd name="connsiteX53" fmla="*/ 7518400 w 8534400"/>
                  <a:gd name="connsiteY53" fmla="*/ 1587500 h 3187700"/>
                  <a:gd name="connsiteX54" fmla="*/ 7569200 w 8534400"/>
                  <a:gd name="connsiteY54" fmla="*/ 1155700 h 3187700"/>
                  <a:gd name="connsiteX55" fmla="*/ 7632700 w 8534400"/>
                  <a:gd name="connsiteY55" fmla="*/ 2095500 h 3187700"/>
                  <a:gd name="connsiteX56" fmla="*/ 7747000 w 8534400"/>
                  <a:gd name="connsiteY56" fmla="*/ 2425700 h 3187700"/>
                  <a:gd name="connsiteX57" fmla="*/ 7835900 w 8534400"/>
                  <a:gd name="connsiteY57" fmla="*/ 1866900 h 3187700"/>
                  <a:gd name="connsiteX58" fmla="*/ 7962900 w 8534400"/>
                  <a:gd name="connsiteY58" fmla="*/ 2044700 h 3187700"/>
                  <a:gd name="connsiteX59" fmla="*/ 8115300 w 8534400"/>
                  <a:gd name="connsiteY59" fmla="*/ 1155700 h 3187700"/>
                  <a:gd name="connsiteX60" fmla="*/ 8255000 w 8534400"/>
                  <a:gd name="connsiteY60" fmla="*/ 2070100 h 3187700"/>
                  <a:gd name="connsiteX61" fmla="*/ 8305800 w 8534400"/>
                  <a:gd name="connsiteY61" fmla="*/ 1943100 h 3187700"/>
                  <a:gd name="connsiteX62" fmla="*/ 8343900 w 8534400"/>
                  <a:gd name="connsiteY62" fmla="*/ 2070100 h 3187700"/>
                  <a:gd name="connsiteX63" fmla="*/ 8382000 w 8534400"/>
                  <a:gd name="connsiteY63" fmla="*/ 1930400 h 3187700"/>
                  <a:gd name="connsiteX64" fmla="*/ 8534400 w 8534400"/>
                  <a:gd name="connsiteY64" fmla="*/ 1215572 h 318770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798801 w 8534400"/>
                  <a:gd name="connsiteY34" fmla="*/ 800100 h 3172460"/>
                  <a:gd name="connsiteX35" fmla="*/ 4876800 w 8534400"/>
                  <a:gd name="connsiteY35" fmla="*/ 2374900 h 3172460"/>
                  <a:gd name="connsiteX36" fmla="*/ 5068001 w 8534400"/>
                  <a:gd name="connsiteY36" fmla="*/ 1778000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37164 w 8534400"/>
                  <a:gd name="connsiteY34" fmla="*/ 828675 h 3172460"/>
                  <a:gd name="connsiteX35" fmla="*/ 4876800 w 8534400"/>
                  <a:gd name="connsiteY35" fmla="*/ 2374900 h 3172460"/>
                  <a:gd name="connsiteX36" fmla="*/ 5068001 w 8534400"/>
                  <a:gd name="connsiteY36" fmla="*/ 1778000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37164 w 8534400"/>
                  <a:gd name="connsiteY34" fmla="*/ 828675 h 3172460"/>
                  <a:gd name="connsiteX35" fmla="*/ 4915163 w 8534400"/>
                  <a:gd name="connsiteY35" fmla="*/ 2379663 h 3172460"/>
                  <a:gd name="connsiteX36" fmla="*/ 5068001 w 8534400"/>
                  <a:gd name="connsiteY36" fmla="*/ 1778000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37164 w 8534400"/>
                  <a:gd name="connsiteY34" fmla="*/ 828675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42180 w 8534400"/>
                  <a:gd name="connsiteY43" fmla="*/ 128524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54820 w 8534400"/>
                  <a:gd name="connsiteY42" fmla="*/ 1518920 h 3172460"/>
                  <a:gd name="connsiteX43" fmla="*/ 6142180 w 8534400"/>
                  <a:gd name="connsiteY43" fmla="*/ 128524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54820 w 8534400"/>
                  <a:gd name="connsiteY42" fmla="*/ 1518920 h 3172460"/>
                  <a:gd name="connsiteX43" fmla="*/ 6197981 w 8534400"/>
                  <a:gd name="connsiteY43" fmla="*/ 122428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54820 w 8534400"/>
                  <a:gd name="connsiteY42" fmla="*/ 1518920 h 3172460"/>
                  <a:gd name="connsiteX43" fmla="*/ 6197981 w 8534400"/>
                  <a:gd name="connsiteY43" fmla="*/ 1224280 h 3172460"/>
                  <a:gd name="connsiteX44" fmla="*/ 6362700 w 8534400"/>
                  <a:gd name="connsiteY44" fmla="*/ 2540000 h 3172460"/>
                  <a:gd name="connsiteX45" fmla="*/ 6540500 w 8534400"/>
                  <a:gd name="connsiteY45" fmla="*/ 2705100 h 3172460"/>
                  <a:gd name="connsiteX46" fmla="*/ 6743700 w 8534400"/>
                  <a:gd name="connsiteY46" fmla="*/ 177800 h 3172460"/>
                  <a:gd name="connsiteX47" fmla="*/ 6845300 w 8534400"/>
                  <a:gd name="connsiteY47" fmla="*/ 228600 h 3172460"/>
                  <a:gd name="connsiteX48" fmla="*/ 6934200 w 8534400"/>
                  <a:gd name="connsiteY48" fmla="*/ 850900 h 3172460"/>
                  <a:gd name="connsiteX49" fmla="*/ 7175500 w 8534400"/>
                  <a:gd name="connsiteY49" fmla="*/ 2590800 h 3172460"/>
                  <a:gd name="connsiteX50" fmla="*/ 7327900 w 8534400"/>
                  <a:gd name="connsiteY50" fmla="*/ 1511300 h 3172460"/>
                  <a:gd name="connsiteX51" fmla="*/ 7416800 w 8534400"/>
                  <a:gd name="connsiteY51" fmla="*/ 1981200 h 3172460"/>
                  <a:gd name="connsiteX52" fmla="*/ 7518400 w 8534400"/>
                  <a:gd name="connsiteY52" fmla="*/ 1587500 h 3172460"/>
                  <a:gd name="connsiteX53" fmla="*/ 7569200 w 8534400"/>
                  <a:gd name="connsiteY53" fmla="*/ 1155700 h 3172460"/>
                  <a:gd name="connsiteX54" fmla="*/ 7632700 w 8534400"/>
                  <a:gd name="connsiteY54" fmla="*/ 2095500 h 3172460"/>
                  <a:gd name="connsiteX55" fmla="*/ 7747000 w 8534400"/>
                  <a:gd name="connsiteY55" fmla="*/ 2425700 h 3172460"/>
                  <a:gd name="connsiteX56" fmla="*/ 7835900 w 8534400"/>
                  <a:gd name="connsiteY56" fmla="*/ 1866900 h 3172460"/>
                  <a:gd name="connsiteX57" fmla="*/ 7962900 w 8534400"/>
                  <a:gd name="connsiteY57" fmla="*/ 2044700 h 3172460"/>
                  <a:gd name="connsiteX58" fmla="*/ 8115300 w 8534400"/>
                  <a:gd name="connsiteY58" fmla="*/ 1155700 h 3172460"/>
                  <a:gd name="connsiteX59" fmla="*/ 8255000 w 8534400"/>
                  <a:gd name="connsiteY59" fmla="*/ 2070100 h 3172460"/>
                  <a:gd name="connsiteX60" fmla="*/ 8305800 w 8534400"/>
                  <a:gd name="connsiteY60" fmla="*/ 1943100 h 3172460"/>
                  <a:gd name="connsiteX61" fmla="*/ 8343900 w 8534400"/>
                  <a:gd name="connsiteY61" fmla="*/ 2070100 h 3172460"/>
                  <a:gd name="connsiteX62" fmla="*/ 8382000 w 8534400"/>
                  <a:gd name="connsiteY62" fmla="*/ 1930400 h 3172460"/>
                  <a:gd name="connsiteX63" fmla="*/ 8534400 w 8534400"/>
                  <a:gd name="connsiteY63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302900 w 8534400"/>
                  <a:gd name="connsiteY25" fmla="*/ 2438400 h 3172460"/>
                  <a:gd name="connsiteX26" fmla="*/ 3492500 w 8534400"/>
                  <a:gd name="connsiteY26" fmla="*/ 1803400 h 3172460"/>
                  <a:gd name="connsiteX27" fmla="*/ 3670300 w 8534400"/>
                  <a:gd name="connsiteY27" fmla="*/ 2349500 h 3172460"/>
                  <a:gd name="connsiteX28" fmla="*/ 3733800 w 8534400"/>
                  <a:gd name="connsiteY28" fmla="*/ 2146300 h 3172460"/>
                  <a:gd name="connsiteX29" fmla="*/ 3915743 w 8534400"/>
                  <a:gd name="connsiteY29" fmla="*/ 0 h 3172460"/>
                  <a:gd name="connsiteX30" fmla="*/ 4160600 w 8534400"/>
                  <a:gd name="connsiteY30" fmla="*/ 1085850 h 3172460"/>
                  <a:gd name="connsiteX31" fmla="*/ 4340000 w 8534400"/>
                  <a:gd name="connsiteY31" fmla="*/ 3172460 h 3172460"/>
                  <a:gd name="connsiteX32" fmla="*/ 4583450 w 8534400"/>
                  <a:gd name="connsiteY32" fmla="*/ 1206500 h 3172460"/>
                  <a:gd name="connsiteX33" fmla="*/ 4819727 w 8534400"/>
                  <a:gd name="connsiteY33" fmla="*/ 823913 h 3172460"/>
                  <a:gd name="connsiteX34" fmla="*/ 4915163 w 8534400"/>
                  <a:gd name="connsiteY34" fmla="*/ 2379663 h 3172460"/>
                  <a:gd name="connsiteX35" fmla="*/ 5095902 w 8534400"/>
                  <a:gd name="connsiteY35" fmla="*/ 1730375 h 3172460"/>
                  <a:gd name="connsiteX36" fmla="*/ 5364401 w 8534400"/>
                  <a:gd name="connsiteY36" fmla="*/ 1149350 h 3172460"/>
                  <a:gd name="connsiteX37" fmla="*/ 5486400 w 8534400"/>
                  <a:gd name="connsiteY37" fmla="*/ 2400300 h 3172460"/>
                  <a:gd name="connsiteX38" fmla="*/ 5562600 w 8534400"/>
                  <a:gd name="connsiteY38" fmla="*/ 2133600 h 3172460"/>
                  <a:gd name="connsiteX39" fmla="*/ 5816600 w 8534400"/>
                  <a:gd name="connsiteY39" fmla="*/ 1574800 h 3172460"/>
                  <a:gd name="connsiteX40" fmla="*/ 5969000 w 8534400"/>
                  <a:gd name="connsiteY40" fmla="*/ 2070100 h 3172460"/>
                  <a:gd name="connsiteX41" fmla="*/ 6054820 w 8534400"/>
                  <a:gd name="connsiteY41" fmla="*/ 1518920 h 3172460"/>
                  <a:gd name="connsiteX42" fmla="*/ 6197981 w 8534400"/>
                  <a:gd name="connsiteY42" fmla="*/ 1224280 h 3172460"/>
                  <a:gd name="connsiteX43" fmla="*/ 6362700 w 8534400"/>
                  <a:gd name="connsiteY43" fmla="*/ 2540000 h 3172460"/>
                  <a:gd name="connsiteX44" fmla="*/ 6540500 w 8534400"/>
                  <a:gd name="connsiteY44" fmla="*/ 2705100 h 3172460"/>
                  <a:gd name="connsiteX45" fmla="*/ 6743700 w 8534400"/>
                  <a:gd name="connsiteY45" fmla="*/ 177800 h 3172460"/>
                  <a:gd name="connsiteX46" fmla="*/ 6845300 w 8534400"/>
                  <a:gd name="connsiteY46" fmla="*/ 228600 h 3172460"/>
                  <a:gd name="connsiteX47" fmla="*/ 6934200 w 8534400"/>
                  <a:gd name="connsiteY47" fmla="*/ 850900 h 3172460"/>
                  <a:gd name="connsiteX48" fmla="*/ 7175500 w 8534400"/>
                  <a:gd name="connsiteY48" fmla="*/ 2590800 h 3172460"/>
                  <a:gd name="connsiteX49" fmla="*/ 7327900 w 8534400"/>
                  <a:gd name="connsiteY49" fmla="*/ 1511300 h 3172460"/>
                  <a:gd name="connsiteX50" fmla="*/ 7416800 w 8534400"/>
                  <a:gd name="connsiteY50" fmla="*/ 1981200 h 3172460"/>
                  <a:gd name="connsiteX51" fmla="*/ 7518400 w 8534400"/>
                  <a:gd name="connsiteY51" fmla="*/ 1587500 h 3172460"/>
                  <a:gd name="connsiteX52" fmla="*/ 7569200 w 8534400"/>
                  <a:gd name="connsiteY52" fmla="*/ 1155700 h 3172460"/>
                  <a:gd name="connsiteX53" fmla="*/ 7632700 w 8534400"/>
                  <a:gd name="connsiteY53" fmla="*/ 2095500 h 3172460"/>
                  <a:gd name="connsiteX54" fmla="*/ 7747000 w 8534400"/>
                  <a:gd name="connsiteY54" fmla="*/ 2425700 h 3172460"/>
                  <a:gd name="connsiteX55" fmla="*/ 7835900 w 8534400"/>
                  <a:gd name="connsiteY55" fmla="*/ 1866900 h 3172460"/>
                  <a:gd name="connsiteX56" fmla="*/ 7962900 w 8534400"/>
                  <a:gd name="connsiteY56" fmla="*/ 2044700 h 3172460"/>
                  <a:gd name="connsiteX57" fmla="*/ 8115300 w 8534400"/>
                  <a:gd name="connsiteY57" fmla="*/ 1155700 h 3172460"/>
                  <a:gd name="connsiteX58" fmla="*/ 8255000 w 8534400"/>
                  <a:gd name="connsiteY58" fmla="*/ 2070100 h 3172460"/>
                  <a:gd name="connsiteX59" fmla="*/ 8305800 w 8534400"/>
                  <a:gd name="connsiteY59" fmla="*/ 1943100 h 3172460"/>
                  <a:gd name="connsiteX60" fmla="*/ 8343900 w 8534400"/>
                  <a:gd name="connsiteY60" fmla="*/ 2070100 h 3172460"/>
                  <a:gd name="connsiteX61" fmla="*/ 8382000 w 8534400"/>
                  <a:gd name="connsiteY61" fmla="*/ 1930400 h 3172460"/>
                  <a:gd name="connsiteX62" fmla="*/ 8534400 w 8534400"/>
                  <a:gd name="connsiteY62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33484 w 8534400"/>
                  <a:gd name="connsiteY22" fmla="*/ 2360168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302900 w 8534400"/>
                  <a:gd name="connsiteY25" fmla="*/ 2438400 h 3172460"/>
                  <a:gd name="connsiteX26" fmla="*/ 3492500 w 8534400"/>
                  <a:gd name="connsiteY26" fmla="*/ 1803400 h 3172460"/>
                  <a:gd name="connsiteX27" fmla="*/ 3670300 w 8534400"/>
                  <a:gd name="connsiteY27" fmla="*/ 2349500 h 3172460"/>
                  <a:gd name="connsiteX28" fmla="*/ 3733800 w 8534400"/>
                  <a:gd name="connsiteY28" fmla="*/ 2146300 h 3172460"/>
                  <a:gd name="connsiteX29" fmla="*/ 3915743 w 8534400"/>
                  <a:gd name="connsiteY29" fmla="*/ 0 h 3172460"/>
                  <a:gd name="connsiteX30" fmla="*/ 4160600 w 8534400"/>
                  <a:gd name="connsiteY30" fmla="*/ 1085850 h 3172460"/>
                  <a:gd name="connsiteX31" fmla="*/ 4340000 w 8534400"/>
                  <a:gd name="connsiteY31" fmla="*/ 3172460 h 3172460"/>
                  <a:gd name="connsiteX32" fmla="*/ 4583450 w 8534400"/>
                  <a:gd name="connsiteY32" fmla="*/ 1206500 h 3172460"/>
                  <a:gd name="connsiteX33" fmla="*/ 4819727 w 8534400"/>
                  <a:gd name="connsiteY33" fmla="*/ 823913 h 3172460"/>
                  <a:gd name="connsiteX34" fmla="*/ 4915163 w 8534400"/>
                  <a:gd name="connsiteY34" fmla="*/ 2379663 h 3172460"/>
                  <a:gd name="connsiteX35" fmla="*/ 5095902 w 8534400"/>
                  <a:gd name="connsiteY35" fmla="*/ 1730375 h 3172460"/>
                  <a:gd name="connsiteX36" fmla="*/ 5364401 w 8534400"/>
                  <a:gd name="connsiteY36" fmla="*/ 1149350 h 3172460"/>
                  <a:gd name="connsiteX37" fmla="*/ 5486400 w 8534400"/>
                  <a:gd name="connsiteY37" fmla="*/ 2400300 h 3172460"/>
                  <a:gd name="connsiteX38" fmla="*/ 5562600 w 8534400"/>
                  <a:gd name="connsiteY38" fmla="*/ 2133600 h 3172460"/>
                  <a:gd name="connsiteX39" fmla="*/ 5816600 w 8534400"/>
                  <a:gd name="connsiteY39" fmla="*/ 1574800 h 3172460"/>
                  <a:gd name="connsiteX40" fmla="*/ 5969000 w 8534400"/>
                  <a:gd name="connsiteY40" fmla="*/ 2070100 h 3172460"/>
                  <a:gd name="connsiteX41" fmla="*/ 6054820 w 8534400"/>
                  <a:gd name="connsiteY41" fmla="*/ 1518920 h 3172460"/>
                  <a:gd name="connsiteX42" fmla="*/ 6197981 w 8534400"/>
                  <a:gd name="connsiteY42" fmla="*/ 1224280 h 3172460"/>
                  <a:gd name="connsiteX43" fmla="*/ 6362700 w 8534400"/>
                  <a:gd name="connsiteY43" fmla="*/ 2540000 h 3172460"/>
                  <a:gd name="connsiteX44" fmla="*/ 6540500 w 8534400"/>
                  <a:gd name="connsiteY44" fmla="*/ 2705100 h 3172460"/>
                  <a:gd name="connsiteX45" fmla="*/ 6743700 w 8534400"/>
                  <a:gd name="connsiteY45" fmla="*/ 177800 h 3172460"/>
                  <a:gd name="connsiteX46" fmla="*/ 6845300 w 8534400"/>
                  <a:gd name="connsiteY46" fmla="*/ 228600 h 3172460"/>
                  <a:gd name="connsiteX47" fmla="*/ 6934200 w 8534400"/>
                  <a:gd name="connsiteY47" fmla="*/ 850900 h 3172460"/>
                  <a:gd name="connsiteX48" fmla="*/ 7175500 w 8534400"/>
                  <a:gd name="connsiteY48" fmla="*/ 2590800 h 3172460"/>
                  <a:gd name="connsiteX49" fmla="*/ 7327900 w 8534400"/>
                  <a:gd name="connsiteY49" fmla="*/ 1511300 h 3172460"/>
                  <a:gd name="connsiteX50" fmla="*/ 7416800 w 8534400"/>
                  <a:gd name="connsiteY50" fmla="*/ 1981200 h 3172460"/>
                  <a:gd name="connsiteX51" fmla="*/ 7518400 w 8534400"/>
                  <a:gd name="connsiteY51" fmla="*/ 1587500 h 3172460"/>
                  <a:gd name="connsiteX52" fmla="*/ 7569200 w 8534400"/>
                  <a:gd name="connsiteY52" fmla="*/ 1155700 h 3172460"/>
                  <a:gd name="connsiteX53" fmla="*/ 7632700 w 8534400"/>
                  <a:gd name="connsiteY53" fmla="*/ 2095500 h 3172460"/>
                  <a:gd name="connsiteX54" fmla="*/ 7747000 w 8534400"/>
                  <a:gd name="connsiteY54" fmla="*/ 2425700 h 3172460"/>
                  <a:gd name="connsiteX55" fmla="*/ 7835900 w 8534400"/>
                  <a:gd name="connsiteY55" fmla="*/ 1866900 h 3172460"/>
                  <a:gd name="connsiteX56" fmla="*/ 7962900 w 8534400"/>
                  <a:gd name="connsiteY56" fmla="*/ 2044700 h 3172460"/>
                  <a:gd name="connsiteX57" fmla="*/ 8115300 w 8534400"/>
                  <a:gd name="connsiteY57" fmla="*/ 1155700 h 3172460"/>
                  <a:gd name="connsiteX58" fmla="*/ 8255000 w 8534400"/>
                  <a:gd name="connsiteY58" fmla="*/ 2070100 h 3172460"/>
                  <a:gd name="connsiteX59" fmla="*/ 8305800 w 8534400"/>
                  <a:gd name="connsiteY59" fmla="*/ 1943100 h 3172460"/>
                  <a:gd name="connsiteX60" fmla="*/ 8343900 w 8534400"/>
                  <a:gd name="connsiteY60" fmla="*/ 2070100 h 3172460"/>
                  <a:gd name="connsiteX61" fmla="*/ 8382000 w 8534400"/>
                  <a:gd name="connsiteY61" fmla="*/ 1930400 h 3172460"/>
                  <a:gd name="connsiteX62" fmla="*/ 8534400 w 8534400"/>
                  <a:gd name="connsiteY62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53132 w 8534400"/>
                  <a:gd name="connsiteY22" fmla="*/ 2323592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302900 w 8534400"/>
                  <a:gd name="connsiteY25" fmla="*/ 2438400 h 3172460"/>
                  <a:gd name="connsiteX26" fmla="*/ 3492500 w 8534400"/>
                  <a:gd name="connsiteY26" fmla="*/ 1803400 h 3172460"/>
                  <a:gd name="connsiteX27" fmla="*/ 3670300 w 8534400"/>
                  <a:gd name="connsiteY27" fmla="*/ 2349500 h 3172460"/>
                  <a:gd name="connsiteX28" fmla="*/ 3733800 w 8534400"/>
                  <a:gd name="connsiteY28" fmla="*/ 2146300 h 3172460"/>
                  <a:gd name="connsiteX29" fmla="*/ 3915743 w 8534400"/>
                  <a:gd name="connsiteY29" fmla="*/ 0 h 3172460"/>
                  <a:gd name="connsiteX30" fmla="*/ 4160600 w 8534400"/>
                  <a:gd name="connsiteY30" fmla="*/ 1085850 h 3172460"/>
                  <a:gd name="connsiteX31" fmla="*/ 4340000 w 8534400"/>
                  <a:gd name="connsiteY31" fmla="*/ 3172460 h 3172460"/>
                  <a:gd name="connsiteX32" fmla="*/ 4583450 w 8534400"/>
                  <a:gd name="connsiteY32" fmla="*/ 1206500 h 3172460"/>
                  <a:gd name="connsiteX33" fmla="*/ 4819727 w 8534400"/>
                  <a:gd name="connsiteY33" fmla="*/ 823913 h 3172460"/>
                  <a:gd name="connsiteX34" fmla="*/ 4915163 w 8534400"/>
                  <a:gd name="connsiteY34" fmla="*/ 2379663 h 3172460"/>
                  <a:gd name="connsiteX35" fmla="*/ 5095902 w 8534400"/>
                  <a:gd name="connsiteY35" fmla="*/ 1730375 h 3172460"/>
                  <a:gd name="connsiteX36" fmla="*/ 5364401 w 8534400"/>
                  <a:gd name="connsiteY36" fmla="*/ 1149350 h 3172460"/>
                  <a:gd name="connsiteX37" fmla="*/ 5486400 w 8534400"/>
                  <a:gd name="connsiteY37" fmla="*/ 2400300 h 3172460"/>
                  <a:gd name="connsiteX38" fmla="*/ 5562600 w 8534400"/>
                  <a:gd name="connsiteY38" fmla="*/ 2133600 h 3172460"/>
                  <a:gd name="connsiteX39" fmla="*/ 5816600 w 8534400"/>
                  <a:gd name="connsiteY39" fmla="*/ 1574800 h 3172460"/>
                  <a:gd name="connsiteX40" fmla="*/ 5969000 w 8534400"/>
                  <a:gd name="connsiteY40" fmla="*/ 2070100 h 3172460"/>
                  <a:gd name="connsiteX41" fmla="*/ 6054820 w 8534400"/>
                  <a:gd name="connsiteY41" fmla="*/ 1518920 h 3172460"/>
                  <a:gd name="connsiteX42" fmla="*/ 6197981 w 8534400"/>
                  <a:gd name="connsiteY42" fmla="*/ 1224280 h 3172460"/>
                  <a:gd name="connsiteX43" fmla="*/ 6362700 w 8534400"/>
                  <a:gd name="connsiteY43" fmla="*/ 2540000 h 3172460"/>
                  <a:gd name="connsiteX44" fmla="*/ 6540500 w 8534400"/>
                  <a:gd name="connsiteY44" fmla="*/ 2705100 h 3172460"/>
                  <a:gd name="connsiteX45" fmla="*/ 6743700 w 8534400"/>
                  <a:gd name="connsiteY45" fmla="*/ 177800 h 3172460"/>
                  <a:gd name="connsiteX46" fmla="*/ 6845300 w 8534400"/>
                  <a:gd name="connsiteY46" fmla="*/ 228600 h 3172460"/>
                  <a:gd name="connsiteX47" fmla="*/ 6934200 w 8534400"/>
                  <a:gd name="connsiteY47" fmla="*/ 850900 h 3172460"/>
                  <a:gd name="connsiteX48" fmla="*/ 7175500 w 8534400"/>
                  <a:gd name="connsiteY48" fmla="*/ 2590800 h 3172460"/>
                  <a:gd name="connsiteX49" fmla="*/ 7327900 w 8534400"/>
                  <a:gd name="connsiteY49" fmla="*/ 1511300 h 3172460"/>
                  <a:gd name="connsiteX50" fmla="*/ 7416800 w 8534400"/>
                  <a:gd name="connsiteY50" fmla="*/ 1981200 h 3172460"/>
                  <a:gd name="connsiteX51" fmla="*/ 7518400 w 8534400"/>
                  <a:gd name="connsiteY51" fmla="*/ 1587500 h 3172460"/>
                  <a:gd name="connsiteX52" fmla="*/ 7569200 w 8534400"/>
                  <a:gd name="connsiteY52" fmla="*/ 1155700 h 3172460"/>
                  <a:gd name="connsiteX53" fmla="*/ 7632700 w 8534400"/>
                  <a:gd name="connsiteY53" fmla="*/ 2095500 h 3172460"/>
                  <a:gd name="connsiteX54" fmla="*/ 7747000 w 8534400"/>
                  <a:gd name="connsiteY54" fmla="*/ 2425700 h 3172460"/>
                  <a:gd name="connsiteX55" fmla="*/ 7835900 w 8534400"/>
                  <a:gd name="connsiteY55" fmla="*/ 1866900 h 3172460"/>
                  <a:gd name="connsiteX56" fmla="*/ 7962900 w 8534400"/>
                  <a:gd name="connsiteY56" fmla="*/ 2044700 h 3172460"/>
                  <a:gd name="connsiteX57" fmla="*/ 8115300 w 8534400"/>
                  <a:gd name="connsiteY57" fmla="*/ 1155700 h 3172460"/>
                  <a:gd name="connsiteX58" fmla="*/ 8255000 w 8534400"/>
                  <a:gd name="connsiteY58" fmla="*/ 2070100 h 3172460"/>
                  <a:gd name="connsiteX59" fmla="*/ 8305800 w 8534400"/>
                  <a:gd name="connsiteY59" fmla="*/ 1943100 h 3172460"/>
                  <a:gd name="connsiteX60" fmla="*/ 8343900 w 8534400"/>
                  <a:gd name="connsiteY60" fmla="*/ 2070100 h 3172460"/>
                  <a:gd name="connsiteX61" fmla="*/ 8382000 w 8534400"/>
                  <a:gd name="connsiteY61" fmla="*/ 1930400 h 3172460"/>
                  <a:gd name="connsiteX62" fmla="*/ 8534400 w 8534400"/>
                  <a:gd name="connsiteY62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53132 w 8534400"/>
                  <a:gd name="connsiteY22" fmla="*/ 2323592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492500 w 8534400"/>
                  <a:gd name="connsiteY25" fmla="*/ 1803400 h 3172460"/>
                  <a:gd name="connsiteX26" fmla="*/ 3670300 w 8534400"/>
                  <a:gd name="connsiteY26" fmla="*/ 2349500 h 3172460"/>
                  <a:gd name="connsiteX27" fmla="*/ 3733800 w 8534400"/>
                  <a:gd name="connsiteY27" fmla="*/ 2146300 h 3172460"/>
                  <a:gd name="connsiteX28" fmla="*/ 3915743 w 8534400"/>
                  <a:gd name="connsiteY28" fmla="*/ 0 h 3172460"/>
                  <a:gd name="connsiteX29" fmla="*/ 4160600 w 8534400"/>
                  <a:gd name="connsiteY29" fmla="*/ 1085850 h 3172460"/>
                  <a:gd name="connsiteX30" fmla="*/ 4340000 w 8534400"/>
                  <a:gd name="connsiteY30" fmla="*/ 3172460 h 3172460"/>
                  <a:gd name="connsiteX31" fmla="*/ 4583450 w 8534400"/>
                  <a:gd name="connsiteY31" fmla="*/ 1206500 h 3172460"/>
                  <a:gd name="connsiteX32" fmla="*/ 4819727 w 8534400"/>
                  <a:gd name="connsiteY32" fmla="*/ 823913 h 3172460"/>
                  <a:gd name="connsiteX33" fmla="*/ 4915163 w 8534400"/>
                  <a:gd name="connsiteY33" fmla="*/ 2379663 h 3172460"/>
                  <a:gd name="connsiteX34" fmla="*/ 5095902 w 8534400"/>
                  <a:gd name="connsiteY34" fmla="*/ 1730375 h 3172460"/>
                  <a:gd name="connsiteX35" fmla="*/ 5364401 w 8534400"/>
                  <a:gd name="connsiteY35" fmla="*/ 1149350 h 3172460"/>
                  <a:gd name="connsiteX36" fmla="*/ 5486400 w 8534400"/>
                  <a:gd name="connsiteY36" fmla="*/ 2400300 h 3172460"/>
                  <a:gd name="connsiteX37" fmla="*/ 5562600 w 8534400"/>
                  <a:gd name="connsiteY37" fmla="*/ 2133600 h 3172460"/>
                  <a:gd name="connsiteX38" fmla="*/ 5816600 w 8534400"/>
                  <a:gd name="connsiteY38" fmla="*/ 1574800 h 3172460"/>
                  <a:gd name="connsiteX39" fmla="*/ 5969000 w 8534400"/>
                  <a:gd name="connsiteY39" fmla="*/ 2070100 h 3172460"/>
                  <a:gd name="connsiteX40" fmla="*/ 6054820 w 8534400"/>
                  <a:gd name="connsiteY40" fmla="*/ 1518920 h 3172460"/>
                  <a:gd name="connsiteX41" fmla="*/ 6197981 w 8534400"/>
                  <a:gd name="connsiteY41" fmla="*/ 1224280 h 3172460"/>
                  <a:gd name="connsiteX42" fmla="*/ 6362700 w 8534400"/>
                  <a:gd name="connsiteY42" fmla="*/ 2540000 h 3172460"/>
                  <a:gd name="connsiteX43" fmla="*/ 6540500 w 8534400"/>
                  <a:gd name="connsiteY43" fmla="*/ 2705100 h 3172460"/>
                  <a:gd name="connsiteX44" fmla="*/ 6743700 w 8534400"/>
                  <a:gd name="connsiteY44" fmla="*/ 177800 h 3172460"/>
                  <a:gd name="connsiteX45" fmla="*/ 6845300 w 8534400"/>
                  <a:gd name="connsiteY45" fmla="*/ 228600 h 3172460"/>
                  <a:gd name="connsiteX46" fmla="*/ 6934200 w 8534400"/>
                  <a:gd name="connsiteY46" fmla="*/ 850900 h 3172460"/>
                  <a:gd name="connsiteX47" fmla="*/ 7175500 w 8534400"/>
                  <a:gd name="connsiteY47" fmla="*/ 2590800 h 3172460"/>
                  <a:gd name="connsiteX48" fmla="*/ 7327900 w 8534400"/>
                  <a:gd name="connsiteY48" fmla="*/ 1511300 h 3172460"/>
                  <a:gd name="connsiteX49" fmla="*/ 7416800 w 8534400"/>
                  <a:gd name="connsiteY49" fmla="*/ 1981200 h 3172460"/>
                  <a:gd name="connsiteX50" fmla="*/ 7518400 w 8534400"/>
                  <a:gd name="connsiteY50" fmla="*/ 1587500 h 3172460"/>
                  <a:gd name="connsiteX51" fmla="*/ 7569200 w 8534400"/>
                  <a:gd name="connsiteY51" fmla="*/ 1155700 h 3172460"/>
                  <a:gd name="connsiteX52" fmla="*/ 7632700 w 8534400"/>
                  <a:gd name="connsiteY52" fmla="*/ 2095500 h 3172460"/>
                  <a:gd name="connsiteX53" fmla="*/ 7747000 w 8534400"/>
                  <a:gd name="connsiteY53" fmla="*/ 2425700 h 3172460"/>
                  <a:gd name="connsiteX54" fmla="*/ 7835900 w 8534400"/>
                  <a:gd name="connsiteY54" fmla="*/ 1866900 h 3172460"/>
                  <a:gd name="connsiteX55" fmla="*/ 7962900 w 8534400"/>
                  <a:gd name="connsiteY55" fmla="*/ 2044700 h 3172460"/>
                  <a:gd name="connsiteX56" fmla="*/ 8115300 w 8534400"/>
                  <a:gd name="connsiteY56" fmla="*/ 1155700 h 3172460"/>
                  <a:gd name="connsiteX57" fmla="*/ 8255000 w 8534400"/>
                  <a:gd name="connsiteY57" fmla="*/ 2070100 h 3172460"/>
                  <a:gd name="connsiteX58" fmla="*/ 8305800 w 8534400"/>
                  <a:gd name="connsiteY58" fmla="*/ 1943100 h 3172460"/>
                  <a:gd name="connsiteX59" fmla="*/ 8343900 w 8534400"/>
                  <a:gd name="connsiteY59" fmla="*/ 2070100 h 3172460"/>
                  <a:gd name="connsiteX60" fmla="*/ 8382000 w 8534400"/>
                  <a:gd name="connsiteY60" fmla="*/ 1930400 h 3172460"/>
                  <a:gd name="connsiteX61" fmla="*/ 8534400 w 8534400"/>
                  <a:gd name="connsiteY61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53132 w 8534400"/>
                  <a:gd name="connsiteY22" fmla="*/ 2323592 h 3172460"/>
                  <a:gd name="connsiteX23" fmla="*/ 2984500 w 8534400"/>
                  <a:gd name="connsiteY23" fmla="*/ 1955800 h 3172460"/>
                  <a:gd name="connsiteX24" fmla="*/ 3161297 w 8534400"/>
                  <a:gd name="connsiteY24" fmla="*/ 2488692 h 3172460"/>
                  <a:gd name="connsiteX25" fmla="*/ 3492500 w 8534400"/>
                  <a:gd name="connsiteY25" fmla="*/ 1803400 h 3172460"/>
                  <a:gd name="connsiteX26" fmla="*/ 3670300 w 8534400"/>
                  <a:gd name="connsiteY26" fmla="*/ 2349500 h 3172460"/>
                  <a:gd name="connsiteX27" fmla="*/ 3733800 w 8534400"/>
                  <a:gd name="connsiteY27" fmla="*/ 2146300 h 3172460"/>
                  <a:gd name="connsiteX28" fmla="*/ 3915743 w 8534400"/>
                  <a:gd name="connsiteY28" fmla="*/ 0 h 3172460"/>
                  <a:gd name="connsiteX29" fmla="*/ 4160600 w 8534400"/>
                  <a:gd name="connsiteY29" fmla="*/ 1085850 h 3172460"/>
                  <a:gd name="connsiteX30" fmla="*/ 4340000 w 8534400"/>
                  <a:gd name="connsiteY30" fmla="*/ 3172460 h 3172460"/>
                  <a:gd name="connsiteX31" fmla="*/ 4583450 w 8534400"/>
                  <a:gd name="connsiteY31" fmla="*/ 1206500 h 3172460"/>
                  <a:gd name="connsiteX32" fmla="*/ 4819727 w 8534400"/>
                  <a:gd name="connsiteY32" fmla="*/ 823913 h 3172460"/>
                  <a:gd name="connsiteX33" fmla="*/ 4915163 w 8534400"/>
                  <a:gd name="connsiteY33" fmla="*/ 2379663 h 3172460"/>
                  <a:gd name="connsiteX34" fmla="*/ 5095902 w 8534400"/>
                  <a:gd name="connsiteY34" fmla="*/ 1730375 h 3172460"/>
                  <a:gd name="connsiteX35" fmla="*/ 5364401 w 8534400"/>
                  <a:gd name="connsiteY35" fmla="*/ 1149350 h 3172460"/>
                  <a:gd name="connsiteX36" fmla="*/ 5486400 w 8534400"/>
                  <a:gd name="connsiteY36" fmla="*/ 2400300 h 3172460"/>
                  <a:gd name="connsiteX37" fmla="*/ 5562600 w 8534400"/>
                  <a:gd name="connsiteY37" fmla="*/ 2133600 h 3172460"/>
                  <a:gd name="connsiteX38" fmla="*/ 5816600 w 8534400"/>
                  <a:gd name="connsiteY38" fmla="*/ 1574800 h 3172460"/>
                  <a:gd name="connsiteX39" fmla="*/ 5969000 w 8534400"/>
                  <a:gd name="connsiteY39" fmla="*/ 2070100 h 3172460"/>
                  <a:gd name="connsiteX40" fmla="*/ 6054820 w 8534400"/>
                  <a:gd name="connsiteY40" fmla="*/ 1518920 h 3172460"/>
                  <a:gd name="connsiteX41" fmla="*/ 6197981 w 8534400"/>
                  <a:gd name="connsiteY41" fmla="*/ 1224280 h 3172460"/>
                  <a:gd name="connsiteX42" fmla="*/ 6362700 w 8534400"/>
                  <a:gd name="connsiteY42" fmla="*/ 2540000 h 3172460"/>
                  <a:gd name="connsiteX43" fmla="*/ 6540500 w 8534400"/>
                  <a:gd name="connsiteY43" fmla="*/ 2705100 h 3172460"/>
                  <a:gd name="connsiteX44" fmla="*/ 6743700 w 8534400"/>
                  <a:gd name="connsiteY44" fmla="*/ 177800 h 3172460"/>
                  <a:gd name="connsiteX45" fmla="*/ 6845300 w 8534400"/>
                  <a:gd name="connsiteY45" fmla="*/ 228600 h 3172460"/>
                  <a:gd name="connsiteX46" fmla="*/ 6934200 w 8534400"/>
                  <a:gd name="connsiteY46" fmla="*/ 850900 h 3172460"/>
                  <a:gd name="connsiteX47" fmla="*/ 7175500 w 8534400"/>
                  <a:gd name="connsiteY47" fmla="*/ 2590800 h 3172460"/>
                  <a:gd name="connsiteX48" fmla="*/ 7327900 w 8534400"/>
                  <a:gd name="connsiteY48" fmla="*/ 1511300 h 3172460"/>
                  <a:gd name="connsiteX49" fmla="*/ 7416800 w 8534400"/>
                  <a:gd name="connsiteY49" fmla="*/ 1981200 h 3172460"/>
                  <a:gd name="connsiteX50" fmla="*/ 7518400 w 8534400"/>
                  <a:gd name="connsiteY50" fmla="*/ 1587500 h 3172460"/>
                  <a:gd name="connsiteX51" fmla="*/ 7569200 w 8534400"/>
                  <a:gd name="connsiteY51" fmla="*/ 1155700 h 3172460"/>
                  <a:gd name="connsiteX52" fmla="*/ 7632700 w 8534400"/>
                  <a:gd name="connsiteY52" fmla="*/ 2095500 h 3172460"/>
                  <a:gd name="connsiteX53" fmla="*/ 7747000 w 8534400"/>
                  <a:gd name="connsiteY53" fmla="*/ 2425700 h 3172460"/>
                  <a:gd name="connsiteX54" fmla="*/ 7835900 w 8534400"/>
                  <a:gd name="connsiteY54" fmla="*/ 1866900 h 3172460"/>
                  <a:gd name="connsiteX55" fmla="*/ 7962900 w 8534400"/>
                  <a:gd name="connsiteY55" fmla="*/ 2044700 h 3172460"/>
                  <a:gd name="connsiteX56" fmla="*/ 8115300 w 8534400"/>
                  <a:gd name="connsiteY56" fmla="*/ 1155700 h 3172460"/>
                  <a:gd name="connsiteX57" fmla="*/ 8255000 w 8534400"/>
                  <a:gd name="connsiteY57" fmla="*/ 2070100 h 3172460"/>
                  <a:gd name="connsiteX58" fmla="*/ 8305800 w 8534400"/>
                  <a:gd name="connsiteY58" fmla="*/ 1943100 h 3172460"/>
                  <a:gd name="connsiteX59" fmla="*/ 8343900 w 8534400"/>
                  <a:gd name="connsiteY59" fmla="*/ 2070100 h 3172460"/>
                  <a:gd name="connsiteX60" fmla="*/ 8382000 w 8534400"/>
                  <a:gd name="connsiteY60" fmla="*/ 1930400 h 3172460"/>
                  <a:gd name="connsiteX61" fmla="*/ 8534400 w 8534400"/>
                  <a:gd name="connsiteY61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53132 w 8534400"/>
                  <a:gd name="connsiteY22" fmla="*/ 2323592 h 3172460"/>
                  <a:gd name="connsiteX23" fmla="*/ 3029141 w 8534400"/>
                  <a:gd name="connsiteY23" fmla="*/ 1858264 h 3172460"/>
                  <a:gd name="connsiteX24" fmla="*/ 3161297 w 8534400"/>
                  <a:gd name="connsiteY24" fmla="*/ 2488692 h 3172460"/>
                  <a:gd name="connsiteX25" fmla="*/ 3492500 w 8534400"/>
                  <a:gd name="connsiteY25" fmla="*/ 1803400 h 3172460"/>
                  <a:gd name="connsiteX26" fmla="*/ 3670300 w 8534400"/>
                  <a:gd name="connsiteY26" fmla="*/ 2349500 h 3172460"/>
                  <a:gd name="connsiteX27" fmla="*/ 3733800 w 8534400"/>
                  <a:gd name="connsiteY27" fmla="*/ 2146300 h 3172460"/>
                  <a:gd name="connsiteX28" fmla="*/ 3915743 w 8534400"/>
                  <a:gd name="connsiteY28" fmla="*/ 0 h 3172460"/>
                  <a:gd name="connsiteX29" fmla="*/ 4160600 w 8534400"/>
                  <a:gd name="connsiteY29" fmla="*/ 1085850 h 3172460"/>
                  <a:gd name="connsiteX30" fmla="*/ 4340000 w 8534400"/>
                  <a:gd name="connsiteY30" fmla="*/ 3172460 h 3172460"/>
                  <a:gd name="connsiteX31" fmla="*/ 4583450 w 8534400"/>
                  <a:gd name="connsiteY31" fmla="*/ 1206500 h 3172460"/>
                  <a:gd name="connsiteX32" fmla="*/ 4819727 w 8534400"/>
                  <a:gd name="connsiteY32" fmla="*/ 823913 h 3172460"/>
                  <a:gd name="connsiteX33" fmla="*/ 4915163 w 8534400"/>
                  <a:gd name="connsiteY33" fmla="*/ 2379663 h 3172460"/>
                  <a:gd name="connsiteX34" fmla="*/ 5095902 w 8534400"/>
                  <a:gd name="connsiteY34" fmla="*/ 1730375 h 3172460"/>
                  <a:gd name="connsiteX35" fmla="*/ 5364401 w 8534400"/>
                  <a:gd name="connsiteY35" fmla="*/ 1149350 h 3172460"/>
                  <a:gd name="connsiteX36" fmla="*/ 5486400 w 8534400"/>
                  <a:gd name="connsiteY36" fmla="*/ 2400300 h 3172460"/>
                  <a:gd name="connsiteX37" fmla="*/ 5562600 w 8534400"/>
                  <a:gd name="connsiteY37" fmla="*/ 2133600 h 3172460"/>
                  <a:gd name="connsiteX38" fmla="*/ 5816600 w 8534400"/>
                  <a:gd name="connsiteY38" fmla="*/ 1574800 h 3172460"/>
                  <a:gd name="connsiteX39" fmla="*/ 5969000 w 8534400"/>
                  <a:gd name="connsiteY39" fmla="*/ 2070100 h 3172460"/>
                  <a:gd name="connsiteX40" fmla="*/ 6054820 w 8534400"/>
                  <a:gd name="connsiteY40" fmla="*/ 1518920 h 3172460"/>
                  <a:gd name="connsiteX41" fmla="*/ 6197981 w 8534400"/>
                  <a:gd name="connsiteY41" fmla="*/ 1224280 h 3172460"/>
                  <a:gd name="connsiteX42" fmla="*/ 6362700 w 8534400"/>
                  <a:gd name="connsiteY42" fmla="*/ 2540000 h 3172460"/>
                  <a:gd name="connsiteX43" fmla="*/ 6540500 w 8534400"/>
                  <a:gd name="connsiteY43" fmla="*/ 2705100 h 3172460"/>
                  <a:gd name="connsiteX44" fmla="*/ 6743700 w 8534400"/>
                  <a:gd name="connsiteY44" fmla="*/ 177800 h 3172460"/>
                  <a:gd name="connsiteX45" fmla="*/ 6845300 w 8534400"/>
                  <a:gd name="connsiteY45" fmla="*/ 228600 h 3172460"/>
                  <a:gd name="connsiteX46" fmla="*/ 6934200 w 8534400"/>
                  <a:gd name="connsiteY46" fmla="*/ 850900 h 3172460"/>
                  <a:gd name="connsiteX47" fmla="*/ 7175500 w 8534400"/>
                  <a:gd name="connsiteY47" fmla="*/ 2590800 h 3172460"/>
                  <a:gd name="connsiteX48" fmla="*/ 7327900 w 8534400"/>
                  <a:gd name="connsiteY48" fmla="*/ 1511300 h 3172460"/>
                  <a:gd name="connsiteX49" fmla="*/ 7416800 w 8534400"/>
                  <a:gd name="connsiteY49" fmla="*/ 1981200 h 3172460"/>
                  <a:gd name="connsiteX50" fmla="*/ 7518400 w 8534400"/>
                  <a:gd name="connsiteY50" fmla="*/ 1587500 h 3172460"/>
                  <a:gd name="connsiteX51" fmla="*/ 7569200 w 8534400"/>
                  <a:gd name="connsiteY51" fmla="*/ 1155700 h 3172460"/>
                  <a:gd name="connsiteX52" fmla="*/ 7632700 w 8534400"/>
                  <a:gd name="connsiteY52" fmla="*/ 2095500 h 3172460"/>
                  <a:gd name="connsiteX53" fmla="*/ 7747000 w 8534400"/>
                  <a:gd name="connsiteY53" fmla="*/ 2425700 h 3172460"/>
                  <a:gd name="connsiteX54" fmla="*/ 7835900 w 8534400"/>
                  <a:gd name="connsiteY54" fmla="*/ 1866900 h 3172460"/>
                  <a:gd name="connsiteX55" fmla="*/ 7962900 w 8534400"/>
                  <a:gd name="connsiteY55" fmla="*/ 2044700 h 3172460"/>
                  <a:gd name="connsiteX56" fmla="*/ 8115300 w 8534400"/>
                  <a:gd name="connsiteY56" fmla="*/ 1155700 h 3172460"/>
                  <a:gd name="connsiteX57" fmla="*/ 8255000 w 8534400"/>
                  <a:gd name="connsiteY57" fmla="*/ 2070100 h 3172460"/>
                  <a:gd name="connsiteX58" fmla="*/ 8305800 w 8534400"/>
                  <a:gd name="connsiteY58" fmla="*/ 1943100 h 3172460"/>
                  <a:gd name="connsiteX59" fmla="*/ 8343900 w 8534400"/>
                  <a:gd name="connsiteY59" fmla="*/ 2070100 h 3172460"/>
                  <a:gd name="connsiteX60" fmla="*/ 8382000 w 8534400"/>
                  <a:gd name="connsiteY60" fmla="*/ 1930400 h 3172460"/>
                  <a:gd name="connsiteX61" fmla="*/ 8534400 w 8534400"/>
                  <a:gd name="connsiteY61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88845 w 8534400"/>
                  <a:gd name="connsiteY22" fmla="*/ 2384552 h 3172460"/>
                  <a:gd name="connsiteX23" fmla="*/ 3029141 w 8534400"/>
                  <a:gd name="connsiteY23" fmla="*/ 1858264 h 3172460"/>
                  <a:gd name="connsiteX24" fmla="*/ 3161297 w 8534400"/>
                  <a:gd name="connsiteY24" fmla="*/ 2488692 h 3172460"/>
                  <a:gd name="connsiteX25" fmla="*/ 3492500 w 8534400"/>
                  <a:gd name="connsiteY25" fmla="*/ 1803400 h 3172460"/>
                  <a:gd name="connsiteX26" fmla="*/ 3670300 w 8534400"/>
                  <a:gd name="connsiteY26" fmla="*/ 2349500 h 3172460"/>
                  <a:gd name="connsiteX27" fmla="*/ 3733800 w 8534400"/>
                  <a:gd name="connsiteY27" fmla="*/ 2146300 h 3172460"/>
                  <a:gd name="connsiteX28" fmla="*/ 3915743 w 8534400"/>
                  <a:gd name="connsiteY28" fmla="*/ 0 h 3172460"/>
                  <a:gd name="connsiteX29" fmla="*/ 4160600 w 8534400"/>
                  <a:gd name="connsiteY29" fmla="*/ 1085850 h 3172460"/>
                  <a:gd name="connsiteX30" fmla="*/ 4340000 w 8534400"/>
                  <a:gd name="connsiteY30" fmla="*/ 3172460 h 3172460"/>
                  <a:gd name="connsiteX31" fmla="*/ 4583450 w 8534400"/>
                  <a:gd name="connsiteY31" fmla="*/ 1206500 h 3172460"/>
                  <a:gd name="connsiteX32" fmla="*/ 4819727 w 8534400"/>
                  <a:gd name="connsiteY32" fmla="*/ 823913 h 3172460"/>
                  <a:gd name="connsiteX33" fmla="*/ 4915163 w 8534400"/>
                  <a:gd name="connsiteY33" fmla="*/ 2379663 h 3172460"/>
                  <a:gd name="connsiteX34" fmla="*/ 5095902 w 8534400"/>
                  <a:gd name="connsiteY34" fmla="*/ 1730375 h 3172460"/>
                  <a:gd name="connsiteX35" fmla="*/ 5364401 w 8534400"/>
                  <a:gd name="connsiteY35" fmla="*/ 1149350 h 3172460"/>
                  <a:gd name="connsiteX36" fmla="*/ 5486400 w 8534400"/>
                  <a:gd name="connsiteY36" fmla="*/ 2400300 h 3172460"/>
                  <a:gd name="connsiteX37" fmla="*/ 5562600 w 8534400"/>
                  <a:gd name="connsiteY37" fmla="*/ 2133600 h 3172460"/>
                  <a:gd name="connsiteX38" fmla="*/ 5816600 w 8534400"/>
                  <a:gd name="connsiteY38" fmla="*/ 1574800 h 3172460"/>
                  <a:gd name="connsiteX39" fmla="*/ 5969000 w 8534400"/>
                  <a:gd name="connsiteY39" fmla="*/ 2070100 h 3172460"/>
                  <a:gd name="connsiteX40" fmla="*/ 6054820 w 8534400"/>
                  <a:gd name="connsiteY40" fmla="*/ 1518920 h 3172460"/>
                  <a:gd name="connsiteX41" fmla="*/ 6197981 w 8534400"/>
                  <a:gd name="connsiteY41" fmla="*/ 1224280 h 3172460"/>
                  <a:gd name="connsiteX42" fmla="*/ 6362700 w 8534400"/>
                  <a:gd name="connsiteY42" fmla="*/ 2540000 h 3172460"/>
                  <a:gd name="connsiteX43" fmla="*/ 6540500 w 8534400"/>
                  <a:gd name="connsiteY43" fmla="*/ 2705100 h 3172460"/>
                  <a:gd name="connsiteX44" fmla="*/ 6743700 w 8534400"/>
                  <a:gd name="connsiteY44" fmla="*/ 177800 h 3172460"/>
                  <a:gd name="connsiteX45" fmla="*/ 6845300 w 8534400"/>
                  <a:gd name="connsiteY45" fmla="*/ 228600 h 3172460"/>
                  <a:gd name="connsiteX46" fmla="*/ 6934200 w 8534400"/>
                  <a:gd name="connsiteY46" fmla="*/ 850900 h 3172460"/>
                  <a:gd name="connsiteX47" fmla="*/ 7175500 w 8534400"/>
                  <a:gd name="connsiteY47" fmla="*/ 2590800 h 3172460"/>
                  <a:gd name="connsiteX48" fmla="*/ 7327900 w 8534400"/>
                  <a:gd name="connsiteY48" fmla="*/ 1511300 h 3172460"/>
                  <a:gd name="connsiteX49" fmla="*/ 7416800 w 8534400"/>
                  <a:gd name="connsiteY49" fmla="*/ 1981200 h 3172460"/>
                  <a:gd name="connsiteX50" fmla="*/ 7518400 w 8534400"/>
                  <a:gd name="connsiteY50" fmla="*/ 1587500 h 3172460"/>
                  <a:gd name="connsiteX51" fmla="*/ 7569200 w 8534400"/>
                  <a:gd name="connsiteY51" fmla="*/ 1155700 h 3172460"/>
                  <a:gd name="connsiteX52" fmla="*/ 7632700 w 8534400"/>
                  <a:gd name="connsiteY52" fmla="*/ 2095500 h 3172460"/>
                  <a:gd name="connsiteX53" fmla="*/ 7747000 w 8534400"/>
                  <a:gd name="connsiteY53" fmla="*/ 2425700 h 3172460"/>
                  <a:gd name="connsiteX54" fmla="*/ 7835900 w 8534400"/>
                  <a:gd name="connsiteY54" fmla="*/ 1866900 h 3172460"/>
                  <a:gd name="connsiteX55" fmla="*/ 7962900 w 8534400"/>
                  <a:gd name="connsiteY55" fmla="*/ 2044700 h 3172460"/>
                  <a:gd name="connsiteX56" fmla="*/ 8115300 w 8534400"/>
                  <a:gd name="connsiteY56" fmla="*/ 1155700 h 3172460"/>
                  <a:gd name="connsiteX57" fmla="*/ 8255000 w 8534400"/>
                  <a:gd name="connsiteY57" fmla="*/ 2070100 h 3172460"/>
                  <a:gd name="connsiteX58" fmla="*/ 8305800 w 8534400"/>
                  <a:gd name="connsiteY58" fmla="*/ 1943100 h 3172460"/>
                  <a:gd name="connsiteX59" fmla="*/ 8343900 w 8534400"/>
                  <a:gd name="connsiteY59" fmla="*/ 2070100 h 3172460"/>
                  <a:gd name="connsiteX60" fmla="*/ 8382000 w 8534400"/>
                  <a:gd name="connsiteY60" fmla="*/ 1930400 h 3172460"/>
                  <a:gd name="connsiteX61" fmla="*/ 8534400 w 8534400"/>
                  <a:gd name="connsiteY61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66700 w 8534400"/>
                  <a:gd name="connsiteY3" fmla="*/ 1701800 h 3172460"/>
                  <a:gd name="connsiteX4" fmla="*/ 431800 w 8534400"/>
                  <a:gd name="connsiteY4" fmla="*/ 2743200 h 3172460"/>
                  <a:gd name="connsiteX5" fmla="*/ 533400 w 8534400"/>
                  <a:gd name="connsiteY5" fmla="*/ 2133600 h 3172460"/>
                  <a:gd name="connsiteX6" fmla="*/ 673100 w 8534400"/>
                  <a:gd name="connsiteY6" fmla="*/ 2857500 h 3172460"/>
                  <a:gd name="connsiteX7" fmla="*/ 876300 w 8534400"/>
                  <a:gd name="connsiteY7" fmla="*/ 1511300 h 3172460"/>
                  <a:gd name="connsiteX8" fmla="*/ 1003300 w 8534400"/>
                  <a:gd name="connsiteY8" fmla="*/ 2032000 h 3172460"/>
                  <a:gd name="connsiteX9" fmla="*/ 1104900 w 8534400"/>
                  <a:gd name="connsiteY9" fmla="*/ 2108200 h 3172460"/>
                  <a:gd name="connsiteX10" fmla="*/ 1244600 w 8534400"/>
                  <a:gd name="connsiteY10" fmla="*/ 927100 h 3172460"/>
                  <a:gd name="connsiteX11" fmla="*/ 1308100 w 8534400"/>
                  <a:gd name="connsiteY11" fmla="*/ 457200 h 3172460"/>
                  <a:gd name="connsiteX12" fmla="*/ 1473200 w 8534400"/>
                  <a:gd name="connsiteY12" fmla="*/ 1143000 h 3172460"/>
                  <a:gd name="connsiteX13" fmla="*/ 1536700 w 8534400"/>
                  <a:gd name="connsiteY13" fmla="*/ 1689100 h 3172460"/>
                  <a:gd name="connsiteX14" fmla="*/ 1714500 w 8534400"/>
                  <a:gd name="connsiteY14" fmla="*/ 2755900 h 3172460"/>
                  <a:gd name="connsiteX15" fmla="*/ 1841500 w 8534400"/>
                  <a:gd name="connsiteY15" fmla="*/ 1511300 h 3172460"/>
                  <a:gd name="connsiteX16" fmla="*/ 2082800 w 8534400"/>
                  <a:gd name="connsiteY16" fmla="*/ 1130300 h 3172460"/>
                  <a:gd name="connsiteX17" fmla="*/ 2146300 w 8534400"/>
                  <a:gd name="connsiteY17" fmla="*/ 1600200 h 3172460"/>
                  <a:gd name="connsiteX18" fmla="*/ 2286000 w 8534400"/>
                  <a:gd name="connsiteY18" fmla="*/ 2425700 h 3172460"/>
                  <a:gd name="connsiteX19" fmla="*/ 2400300 w 8534400"/>
                  <a:gd name="connsiteY19" fmla="*/ 2006600 h 3172460"/>
                  <a:gd name="connsiteX20" fmla="*/ 2667000 w 8534400"/>
                  <a:gd name="connsiteY20" fmla="*/ 863600 h 3172460"/>
                  <a:gd name="connsiteX21" fmla="*/ 2788845 w 8534400"/>
                  <a:gd name="connsiteY21" fmla="*/ 2384552 h 3172460"/>
                  <a:gd name="connsiteX22" fmla="*/ 3029141 w 8534400"/>
                  <a:gd name="connsiteY22" fmla="*/ 1858264 h 3172460"/>
                  <a:gd name="connsiteX23" fmla="*/ 3161297 w 8534400"/>
                  <a:gd name="connsiteY23" fmla="*/ 2488692 h 3172460"/>
                  <a:gd name="connsiteX24" fmla="*/ 3492500 w 8534400"/>
                  <a:gd name="connsiteY24" fmla="*/ 1803400 h 3172460"/>
                  <a:gd name="connsiteX25" fmla="*/ 3670300 w 8534400"/>
                  <a:gd name="connsiteY25" fmla="*/ 2349500 h 3172460"/>
                  <a:gd name="connsiteX26" fmla="*/ 3733800 w 8534400"/>
                  <a:gd name="connsiteY26" fmla="*/ 2146300 h 3172460"/>
                  <a:gd name="connsiteX27" fmla="*/ 3915743 w 8534400"/>
                  <a:gd name="connsiteY27" fmla="*/ 0 h 3172460"/>
                  <a:gd name="connsiteX28" fmla="*/ 4160600 w 8534400"/>
                  <a:gd name="connsiteY28" fmla="*/ 1085850 h 3172460"/>
                  <a:gd name="connsiteX29" fmla="*/ 4340000 w 8534400"/>
                  <a:gd name="connsiteY29" fmla="*/ 3172460 h 3172460"/>
                  <a:gd name="connsiteX30" fmla="*/ 4583450 w 8534400"/>
                  <a:gd name="connsiteY30" fmla="*/ 1206500 h 3172460"/>
                  <a:gd name="connsiteX31" fmla="*/ 4819727 w 8534400"/>
                  <a:gd name="connsiteY31" fmla="*/ 823913 h 3172460"/>
                  <a:gd name="connsiteX32" fmla="*/ 4915163 w 8534400"/>
                  <a:gd name="connsiteY32" fmla="*/ 2379663 h 3172460"/>
                  <a:gd name="connsiteX33" fmla="*/ 5095902 w 8534400"/>
                  <a:gd name="connsiteY33" fmla="*/ 1730375 h 3172460"/>
                  <a:gd name="connsiteX34" fmla="*/ 5364401 w 8534400"/>
                  <a:gd name="connsiteY34" fmla="*/ 1149350 h 3172460"/>
                  <a:gd name="connsiteX35" fmla="*/ 5486400 w 8534400"/>
                  <a:gd name="connsiteY35" fmla="*/ 2400300 h 3172460"/>
                  <a:gd name="connsiteX36" fmla="*/ 5562600 w 8534400"/>
                  <a:gd name="connsiteY36" fmla="*/ 2133600 h 3172460"/>
                  <a:gd name="connsiteX37" fmla="*/ 5816600 w 8534400"/>
                  <a:gd name="connsiteY37" fmla="*/ 1574800 h 3172460"/>
                  <a:gd name="connsiteX38" fmla="*/ 5969000 w 8534400"/>
                  <a:gd name="connsiteY38" fmla="*/ 2070100 h 3172460"/>
                  <a:gd name="connsiteX39" fmla="*/ 6054820 w 8534400"/>
                  <a:gd name="connsiteY39" fmla="*/ 1518920 h 3172460"/>
                  <a:gd name="connsiteX40" fmla="*/ 6197981 w 8534400"/>
                  <a:gd name="connsiteY40" fmla="*/ 1224280 h 3172460"/>
                  <a:gd name="connsiteX41" fmla="*/ 6362700 w 8534400"/>
                  <a:gd name="connsiteY41" fmla="*/ 2540000 h 3172460"/>
                  <a:gd name="connsiteX42" fmla="*/ 6540500 w 8534400"/>
                  <a:gd name="connsiteY42" fmla="*/ 2705100 h 3172460"/>
                  <a:gd name="connsiteX43" fmla="*/ 6743700 w 8534400"/>
                  <a:gd name="connsiteY43" fmla="*/ 177800 h 3172460"/>
                  <a:gd name="connsiteX44" fmla="*/ 6845300 w 8534400"/>
                  <a:gd name="connsiteY44" fmla="*/ 228600 h 3172460"/>
                  <a:gd name="connsiteX45" fmla="*/ 6934200 w 8534400"/>
                  <a:gd name="connsiteY45" fmla="*/ 850900 h 3172460"/>
                  <a:gd name="connsiteX46" fmla="*/ 7175500 w 8534400"/>
                  <a:gd name="connsiteY46" fmla="*/ 2590800 h 3172460"/>
                  <a:gd name="connsiteX47" fmla="*/ 7327900 w 8534400"/>
                  <a:gd name="connsiteY47" fmla="*/ 1511300 h 3172460"/>
                  <a:gd name="connsiteX48" fmla="*/ 7416800 w 8534400"/>
                  <a:gd name="connsiteY48" fmla="*/ 1981200 h 3172460"/>
                  <a:gd name="connsiteX49" fmla="*/ 7518400 w 8534400"/>
                  <a:gd name="connsiteY49" fmla="*/ 1587500 h 3172460"/>
                  <a:gd name="connsiteX50" fmla="*/ 7569200 w 8534400"/>
                  <a:gd name="connsiteY50" fmla="*/ 1155700 h 3172460"/>
                  <a:gd name="connsiteX51" fmla="*/ 7632700 w 8534400"/>
                  <a:gd name="connsiteY51" fmla="*/ 2095500 h 3172460"/>
                  <a:gd name="connsiteX52" fmla="*/ 7747000 w 8534400"/>
                  <a:gd name="connsiteY52" fmla="*/ 2425700 h 3172460"/>
                  <a:gd name="connsiteX53" fmla="*/ 7835900 w 8534400"/>
                  <a:gd name="connsiteY53" fmla="*/ 1866900 h 3172460"/>
                  <a:gd name="connsiteX54" fmla="*/ 7962900 w 8534400"/>
                  <a:gd name="connsiteY54" fmla="*/ 2044700 h 3172460"/>
                  <a:gd name="connsiteX55" fmla="*/ 8115300 w 8534400"/>
                  <a:gd name="connsiteY55" fmla="*/ 1155700 h 3172460"/>
                  <a:gd name="connsiteX56" fmla="*/ 8255000 w 8534400"/>
                  <a:gd name="connsiteY56" fmla="*/ 2070100 h 3172460"/>
                  <a:gd name="connsiteX57" fmla="*/ 8305800 w 8534400"/>
                  <a:gd name="connsiteY57" fmla="*/ 1943100 h 3172460"/>
                  <a:gd name="connsiteX58" fmla="*/ 8343900 w 8534400"/>
                  <a:gd name="connsiteY58" fmla="*/ 2070100 h 3172460"/>
                  <a:gd name="connsiteX59" fmla="*/ 8382000 w 8534400"/>
                  <a:gd name="connsiteY59" fmla="*/ 1930400 h 3172460"/>
                  <a:gd name="connsiteX60" fmla="*/ 8534400 w 8534400"/>
                  <a:gd name="connsiteY60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66700 w 8534400"/>
                  <a:gd name="connsiteY3" fmla="*/ 1701800 h 3172460"/>
                  <a:gd name="connsiteX4" fmla="*/ 431800 w 8534400"/>
                  <a:gd name="connsiteY4" fmla="*/ 2743200 h 3172460"/>
                  <a:gd name="connsiteX5" fmla="*/ 533400 w 8534400"/>
                  <a:gd name="connsiteY5" fmla="*/ 2133600 h 3172460"/>
                  <a:gd name="connsiteX6" fmla="*/ 673100 w 8534400"/>
                  <a:gd name="connsiteY6" fmla="*/ 2857500 h 3172460"/>
                  <a:gd name="connsiteX7" fmla="*/ 876300 w 8534400"/>
                  <a:gd name="connsiteY7" fmla="*/ 1511300 h 3172460"/>
                  <a:gd name="connsiteX8" fmla="*/ 1003300 w 8534400"/>
                  <a:gd name="connsiteY8" fmla="*/ 2032000 h 3172460"/>
                  <a:gd name="connsiteX9" fmla="*/ 1104900 w 8534400"/>
                  <a:gd name="connsiteY9" fmla="*/ 2108200 h 3172460"/>
                  <a:gd name="connsiteX10" fmla="*/ 1244600 w 8534400"/>
                  <a:gd name="connsiteY10" fmla="*/ 927100 h 3172460"/>
                  <a:gd name="connsiteX11" fmla="*/ 1308100 w 8534400"/>
                  <a:gd name="connsiteY11" fmla="*/ 457200 h 3172460"/>
                  <a:gd name="connsiteX12" fmla="*/ 1473200 w 8534400"/>
                  <a:gd name="connsiteY12" fmla="*/ 1143000 h 3172460"/>
                  <a:gd name="connsiteX13" fmla="*/ 1536700 w 8534400"/>
                  <a:gd name="connsiteY13" fmla="*/ 1689100 h 3172460"/>
                  <a:gd name="connsiteX14" fmla="*/ 1714500 w 8534400"/>
                  <a:gd name="connsiteY14" fmla="*/ 2755900 h 3172460"/>
                  <a:gd name="connsiteX15" fmla="*/ 1841500 w 8534400"/>
                  <a:gd name="connsiteY15" fmla="*/ 1511300 h 3172460"/>
                  <a:gd name="connsiteX16" fmla="*/ 2082800 w 8534400"/>
                  <a:gd name="connsiteY16" fmla="*/ 1130300 h 3172460"/>
                  <a:gd name="connsiteX17" fmla="*/ 2146300 w 8534400"/>
                  <a:gd name="connsiteY17" fmla="*/ 1600200 h 3172460"/>
                  <a:gd name="connsiteX18" fmla="*/ 2286000 w 8534400"/>
                  <a:gd name="connsiteY18" fmla="*/ 2425700 h 3172460"/>
                  <a:gd name="connsiteX19" fmla="*/ 2400300 w 8534400"/>
                  <a:gd name="connsiteY19" fmla="*/ 2006600 h 3172460"/>
                  <a:gd name="connsiteX20" fmla="*/ 2667000 w 8534400"/>
                  <a:gd name="connsiteY20" fmla="*/ 863600 h 3172460"/>
                  <a:gd name="connsiteX21" fmla="*/ 2788845 w 8534400"/>
                  <a:gd name="connsiteY21" fmla="*/ 2384552 h 3172460"/>
                  <a:gd name="connsiteX22" fmla="*/ 3029141 w 8534400"/>
                  <a:gd name="connsiteY22" fmla="*/ 1858264 h 3172460"/>
                  <a:gd name="connsiteX23" fmla="*/ 3161297 w 8534400"/>
                  <a:gd name="connsiteY23" fmla="*/ 2488692 h 3172460"/>
                  <a:gd name="connsiteX24" fmla="*/ 3492500 w 8534400"/>
                  <a:gd name="connsiteY24" fmla="*/ 1803400 h 3172460"/>
                  <a:gd name="connsiteX25" fmla="*/ 3670300 w 8534400"/>
                  <a:gd name="connsiteY25" fmla="*/ 2349500 h 3172460"/>
                  <a:gd name="connsiteX26" fmla="*/ 3733800 w 8534400"/>
                  <a:gd name="connsiteY26" fmla="*/ 2146300 h 3172460"/>
                  <a:gd name="connsiteX27" fmla="*/ 3915743 w 8534400"/>
                  <a:gd name="connsiteY27" fmla="*/ 0 h 3172460"/>
                  <a:gd name="connsiteX28" fmla="*/ 4160600 w 8534400"/>
                  <a:gd name="connsiteY28" fmla="*/ 1085850 h 3172460"/>
                  <a:gd name="connsiteX29" fmla="*/ 4340000 w 8534400"/>
                  <a:gd name="connsiteY29" fmla="*/ 3172460 h 3172460"/>
                  <a:gd name="connsiteX30" fmla="*/ 4583450 w 8534400"/>
                  <a:gd name="connsiteY30" fmla="*/ 1206500 h 3172460"/>
                  <a:gd name="connsiteX31" fmla="*/ 4819727 w 8534400"/>
                  <a:gd name="connsiteY31" fmla="*/ 823913 h 3172460"/>
                  <a:gd name="connsiteX32" fmla="*/ 4915163 w 8534400"/>
                  <a:gd name="connsiteY32" fmla="*/ 2379663 h 3172460"/>
                  <a:gd name="connsiteX33" fmla="*/ 5095902 w 8534400"/>
                  <a:gd name="connsiteY33" fmla="*/ 1730375 h 3172460"/>
                  <a:gd name="connsiteX34" fmla="*/ 5364401 w 8534400"/>
                  <a:gd name="connsiteY34" fmla="*/ 1149350 h 3172460"/>
                  <a:gd name="connsiteX35" fmla="*/ 5486400 w 8534400"/>
                  <a:gd name="connsiteY35" fmla="*/ 2400300 h 3172460"/>
                  <a:gd name="connsiteX36" fmla="*/ 5562600 w 8534400"/>
                  <a:gd name="connsiteY36" fmla="*/ 2133600 h 3172460"/>
                  <a:gd name="connsiteX37" fmla="*/ 5816600 w 8534400"/>
                  <a:gd name="connsiteY37" fmla="*/ 1574800 h 3172460"/>
                  <a:gd name="connsiteX38" fmla="*/ 5969000 w 8534400"/>
                  <a:gd name="connsiteY38" fmla="*/ 2070100 h 3172460"/>
                  <a:gd name="connsiteX39" fmla="*/ 6054820 w 8534400"/>
                  <a:gd name="connsiteY39" fmla="*/ 1518920 h 3172460"/>
                  <a:gd name="connsiteX40" fmla="*/ 6197981 w 8534400"/>
                  <a:gd name="connsiteY40" fmla="*/ 1224280 h 3172460"/>
                  <a:gd name="connsiteX41" fmla="*/ 6362700 w 8534400"/>
                  <a:gd name="connsiteY41" fmla="*/ 2540000 h 3172460"/>
                  <a:gd name="connsiteX42" fmla="*/ 6540500 w 8534400"/>
                  <a:gd name="connsiteY42" fmla="*/ 2705100 h 3172460"/>
                  <a:gd name="connsiteX43" fmla="*/ 6743700 w 8534400"/>
                  <a:gd name="connsiteY43" fmla="*/ 177800 h 3172460"/>
                  <a:gd name="connsiteX44" fmla="*/ 6845300 w 8534400"/>
                  <a:gd name="connsiteY44" fmla="*/ 228600 h 3172460"/>
                  <a:gd name="connsiteX45" fmla="*/ 6934200 w 8534400"/>
                  <a:gd name="connsiteY45" fmla="*/ 850900 h 3172460"/>
                  <a:gd name="connsiteX46" fmla="*/ 7175500 w 8534400"/>
                  <a:gd name="connsiteY46" fmla="*/ 2590800 h 3172460"/>
                  <a:gd name="connsiteX47" fmla="*/ 7327900 w 8534400"/>
                  <a:gd name="connsiteY47" fmla="*/ 1511300 h 3172460"/>
                  <a:gd name="connsiteX48" fmla="*/ 7416800 w 8534400"/>
                  <a:gd name="connsiteY48" fmla="*/ 1981200 h 3172460"/>
                  <a:gd name="connsiteX49" fmla="*/ 7518400 w 8534400"/>
                  <a:gd name="connsiteY49" fmla="*/ 1587500 h 3172460"/>
                  <a:gd name="connsiteX50" fmla="*/ 7569200 w 8534400"/>
                  <a:gd name="connsiteY50" fmla="*/ 1155700 h 3172460"/>
                  <a:gd name="connsiteX51" fmla="*/ 7632700 w 8534400"/>
                  <a:gd name="connsiteY51" fmla="*/ 2095500 h 3172460"/>
                  <a:gd name="connsiteX52" fmla="*/ 7747000 w 8534400"/>
                  <a:gd name="connsiteY52" fmla="*/ 2425700 h 3172460"/>
                  <a:gd name="connsiteX53" fmla="*/ 7835900 w 8534400"/>
                  <a:gd name="connsiteY53" fmla="*/ 1866900 h 3172460"/>
                  <a:gd name="connsiteX54" fmla="*/ 7962900 w 8534400"/>
                  <a:gd name="connsiteY54" fmla="*/ 2044700 h 3172460"/>
                  <a:gd name="connsiteX55" fmla="*/ 8115300 w 8534400"/>
                  <a:gd name="connsiteY55" fmla="*/ 1155700 h 3172460"/>
                  <a:gd name="connsiteX56" fmla="*/ 8255000 w 8534400"/>
                  <a:gd name="connsiteY56" fmla="*/ 2070100 h 3172460"/>
                  <a:gd name="connsiteX57" fmla="*/ 8305800 w 8534400"/>
                  <a:gd name="connsiteY57" fmla="*/ 1943100 h 3172460"/>
                  <a:gd name="connsiteX58" fmla="*/ 8382000 w 8534400"/>
                  <a:gd name="connsiteY58" fmla="*/ 1930400 h 3172460"/>
                  <a:gd name="connsiteX59" fmla="*/ 8534400 w 8534400"/>
                  <a:gd name="connsiteY59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66700 w 8534400"/>
                  <a:gd name="connsiteY3" fmla="*/ 1701800 h 3172460"/>
                  <a:gd name="connsiteX4" fmla="*/ 431800 w 8534400"/>
                  <a:gd name="connsiteY4" fmla="*/ 2743200 h 3172460"/>
                  <a:gd name="connsiteX5" fmla="*/ 533400 w 8534400"/>
                  <a:gd name="connsiteY5" fmla="*/ 2133600 h 3172460"/>
                  <a:gd name="connsiteX6" fmla="*/ 673100 w 8534400"/>
                  <a:gd name="connsiteY6" fmla="*/ 2857500 h 3172460"/>
                  <a:gd name="connsiteX7" fmla="*/ 876300 w 8534400"/>
                  <a:gd name="connsiteY7" fmla="*/ 1511300 h 3172460"/>
                  <a:gd name="connsiteX8" fmla="*/ 1003300 w 8534400"/>
                  <a:gd name="connsiteY8" fmla="*/ 2032000 h 3172460"/>
                  <a:gd name="connsiteX9" fmla="*/ 1104900 w 8534400"/>
                  <a:gd name="connsiteY9" fmla="*/ 2108200 h 3172460"/>
                  <a:gd name="connsiteX10" fmla="*/ 1244600 w 8534400"/>
                  <a:gd name="connsiteY10" fmla="*/ 927100 h 3172460"/>
                  <a:gd name="connsiteX11" fmla="*/ 1308100 w 8534400"/>
                  <a:gd name="connsiteY11" fmla="*/ 457200 h 3172460"/>
                  <a:gd name="connsiteX12" fmla="*/ 1473200 w 8534400"/>
                  <a:gd name="connsiteY12" fmla="*/ 1143000 h 3172460"/>
                  <a:gd name="connsiteX13" fmla="*/ 1536700 w 8534400"/>
                  <a:gd name="connsiteY13" fmla="*/ 1689100 h 3172460"/>
                  <a:gd name="connsiteX14" fmla="*/ 1714500 w 8534400"/>
                  <a:gd name="connsiteY14" fmla="*/ 2755900 h 3172460"/>
                  <a:gd name="connsiteX15" fmla="*/ 1841500 w 8534400"/>
                  <a:gd name="connsiteY15" fmla="*/ 1511300 h 3172460"/>
                  <a:gd name="connsiteX16" fmla="*/ 2082800 w 8534400"/>
                  <a:gd name="connsiteY16" fmla="*/ 1130300 h 3172460"/>
                  <a:gd name="connsiteX17" fmla="*/ 2146300 w 8534400"/>
                  <a:gd name="connsiteY17" fmla="*/ 1600200 h 3172460"/>
                  <a:gd name="connsiteX18" fmla="*/ 2286000 w 8534400"/>
                  <a:gd name="connsiteY18" fmla="*/ 2425700 h 3172460"/>
                  <a:gd name="connsiteX19" fmla="*/ 2400300 w 8534400"/>
                  <a:gd name="connsiteY19" fmla="*/ 2006600 h 3172460"/>
                  <a:gd name="connsiteX20" fmla="*/ 2667000 w 8534400"/>
                  <a:gd name="connsiteY20" fmla="*/ 863600 h 3172460"/>
                  <a:gd name="connsiteX21" fmla="*/ 2788845 w 8534400"/>
                  <a:gd name="connsiteY21" fmla="*/ 2384552 h 3172460"/>
                  <a:gd name="connsiteX22" fmla="*/ 3029141 w 8534400"/>
                  <a:gd name="connsiteY22" fmla="*/ 1858264 h 3172460"/>
                  <a:gd name="connsiteX23" fmla="*/ 3161297 w 8534400"/>
                  <a:gd name="connsiteY23" fmla="*/ 2488692 h 3172460"/>
                  <a:gd name="connsiteX24" fmla="*/ 3492500 w 8534400"/>
                  <a:gd name="connsiteY24" fmla="*/ 1803400 h 3172460"/>
                  <a:gd name="connsiteX25" fmla="*/ 3670300 w 8534400"/>
                  <a:gd name="connsiteY25" fmla="*/ 2349500 h 3172460"/>
                  <a:gd name="connsiteX26" fmla="*/ 3733800 w 8534400"/>
                  <a:gd name="connsiteY26" fmla="*/ 2146300 h 3172460"/>
                  <a:gd name="connsiteX27" fmla="*/ 3915743 w 8534400"/>
                  <a:gd name="connsiteY27" fmla="*/ 0 h 3172460"/>
                  <a:gd name="connsiteX28" fmla="*/ 4160600 w 8534400"/>
                  <a:gd name="connsiteY28" fmla="*/ 1085850 h 3172460"/>
                  <a:gd name="connsiteX29" fmla="*/ 4340000 w 8534400"/>
                  <a:gd name="connsiteY29" fmla="*/ 3172460 h 3172460"/>
                  <a:gd name="connsiteX30" fmla="*/ 4583450 w 8534400"/>
                  <a:gd name="connsiteY30" fmla="*/ 1206500 h 3172460"/>
                  <a:gd name="connsiteX31" fmla="*/ 4819727 w 8534400"/>
                  <a:gd name="connsiteY31" fmla="*/ 823913 h 3172460"/>
                  <a:gd name="connsiteX32" fmla="*/ 4915163 w 8534400"/>
                  <a:gd name="connsiteY32" fmla="*/ 2379663 h 3172460"/>
                  <a:gd name="connsiteX33" fmla="*/ 5095902 w 8534400"/>
                  <a:gd name="connsiteY33" fmla="*/ 1730375 h 3172460"/>
                  <a:gd name="connsiteX34" fmla="*/ 5364401 w 8534400"/>
                  <a:gd name="connsiteY34" fmla="*/ 1149350 h 3172460"/>
                  <a:gd name="connsiteX35" fmla="*/ 5486400 w 8534400"/>
                  <a:gd name="connsiteY35" fmla="*/ 2400300 h 3172460"/>
                  <a:gd name="connsiteX36" fmla="*/ 5562600 w 8534400"/>
                  <a:gd name="connsiteY36" fmla="*/ 2133600 h 3172460"/>
                  <a:gd name="connsiteX37" fmla="*/ 5816600 w 8534400"/>
                  <a:gd name="connsiteY37" fmla="*/ 1574800 h 3172460"/>
                  <a:gd name="connsiteX38" fmla="*/ 5969000 w 8534400"/>
                  <a:gd name="connsiteY38" fmla="*/ 2070100 h 3172460"/>
                  <a:gd name="connsiteX39" fmla="*/ 6054820 w 8534400"/>
                  <a:gd name="connsiteY39" fmla="*/ 1518920 h 3172460"/>
                  <a:gd name="connsiteX40" fmla="*/ 6197981 w 8534400"/>
                  <a:gd name="connsiteY40" fmla="*/ 1224280 h 3172460"/>
                  <a:gd name="connsiteX41" fmla="*/ 6362700 w 8534400"/>
                  <a:gd name="connsiteY41" fmla="*/ 2540000 h 3172460"/>
                  <a:gd name="connsiteX42" fmla="*/ 6540500 w 8534400"/>
                  <a:gd name="connsiteY42" fmla="*/ 2705100 h 3172460"/>
                  <a:gd name="connsiteX43" fmla="*/ 6743700 w 8534400"/>
                  <a:gd name="connsiteY43" fmla="*/ 177800 h 3172460"/>
                  <a:gd name="connsiteX44" fmla="*/ 6845300 w 8534400"/>
                  <a:gd name="connsiteY44" fmla="*/ 228600 h 3172460"/>
                  <a:gd name="connsiteX45" fmla="*/ 6934200 w 8534400"/>
                  <a:gd name="connsiteY45" fmla="*/ 850900 h 3172460"/>
                  <a:gd name="connsiteX46" fmla="*/ 7175500 w 8534400"/>
                  <a:gd name="connsiteY46" fmla="*/ 2590800 h 3172460"/>
                  <a:gd name="connsiteX47" fmla="*/ 7327900 w 8534400"/>
                  <a:gd name="connsiteY47" fmla="*/ 1511300 h 3172460"/>
                  <a:gd name="connsiteX48" fmla="*/ 7416800 w 8534400"/>
                  <a:gd name="connsiteY48" fmla="*/ 1981200 h 3172460"/>
                  <a:gd name="connsiteX49" fmla="*/ 7518400 w 8534400"/>
                  <a:gd name="connsiteY49" fmla="*/ 1587500 h 3172460"/>
                  <a:gd name="connsiteX50" fmla="*/ 7569200 w 8534400"/>
                  <a:gd name="connsiteY50" fmla="*/ 1155700 h 3172460"/>
                  <a:gd name="connsiteX51" fmla="*/ 7632700 w 8534400"/>
                  <a:gd name="connsiteY51" fmla="*/ 2095500 h 3172460"/>
                  <a:gd name="connsiteX52" fmla="*/ 7747000 w 8534400"/>
                  <a:gd name="connsiteY52" fmla="*/ 2425700 h 3172460"/>
                  <a:gd name="connsiteX53" fmla="*/ 7835900 w 8534400"/>
                  <a:gd name="connsiteY53" fmla="*/ 1866900 h 3172460"/>
                  <a:gd name="connsiteX54" fmla="*/ 7962900 w 8534400"/>
                  <a:gd name="connsiteY54" fmla="*/ 2044700 h 3172460"/>
                  <a:gd name="connsiteX55" fmla="*/ 8115300 w 8534400"/>
                  <a:gd name="connsiteY55" fmla="*/ 1155700 h 3172460"/>
                  <a:gd name="connsiteX56" fmla="*/ 8255000 w 8534400"/>
                  <a:gd name="connsiteY56" fmla="*/ 2070100 h 3172460"/>
                  <a:gd name="connsiteX57" fmla="*/ 8305800 w 8534400"/>
                  <a:gd name="connsiteY57" fmla="*/ 1943100 h 3172460"/>
                  <a:gd name="connsiteX58" fmla="*/ 8387580 w 8534400"/>
                  <a:gd name="connsiteY58" fmla="*/ 1595120 h 3172460"/>
                  <a:gd name="connsiteX59" fmla="*/ 8534400 w 8534400"/>
                  <a:gd name="connsiteY59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66700 w 8534400"/>
                  <a:gd name="connsiteY3" fmla="*/ 1701800 h 3172460"/>
                  <a:gd name="connsiteX4" fmla="*/ 431800 w 8534400"/>
                  <a:gd name="connsiteY4" fmla="*/ 2743200 h 3172460"/>
                  <a:gd name="connsiteX5" fmla="*/ 533400 w 8534400"/>
                  <a:gd name="connsiteY5" fmla="*/ 2133600 h 3172460"/>
                  <a:gd name="connsiteX6" fmla="*/ 673100 w 8534400"/>
                  <a:gd name="connsiteY6" fmla="*/ 2857500 h 3172460"/>
                  <a:gd name="connsiteX7" fmla="*/ 876300 w 8534400"/>
                  <a:gd name="connsiteY7" fmla="*/ 1511300 h 3172460"/>
                  <a:gd name="connsiteX8" fmla="*/ 1003300 w 8534400"/>
                  <a:gd name="connsiteY8" fmla="*/ 2032000 h 3172460"/>
                  <a:gd name="connsiteX9" fmla="*/ 1104900 w 8534400"/>
                  <a:gd name="connsiteY9" fmla="*/ 2108200 h 3172460"/>
                  <a:gd name="connsiteX10" fmla="*/ 1244600 w 8534400"/>
                  <a:gd name="connsiteY10" fmla="*/ 927100 h 3172460"/>
                  <a:gd name="connsiteX11" fmla="*/ 1308100 w 8534400"/>
                  <a:gd name="connsiteY11" fmla="*/ 457200 h 3172460"/>
                  <a:gd name="connsiteX12" fmla="*/ 1473200 w 8534400"/>
                  <a:gd name="connsiteY12" fmla="*/ 1143000 h 3172460"/>
                  <a:gd name="connsiteX13" fmla="*/ 1536700 w 8534400"/>
                  <a:gd name="connsiteY13" fmla="*/ 1689100 h 3172460"/>
                  <a:gd name="connsiteX14" fmla="*/ 1714500 w 8534400"/>
                  <a:gd name="connsiteY14" fmla="*/ 2755900 h 3172460"/>
                  <a:gd name="connsiteX15" fmla="*/ 1841500 w 8534400"/>
                  <a:gd name="connsiteY15" fmla="*/ 1511300 h 3172460"/>
                  <a:gd name="connsiteX16" fmla="*/ 2082800 w 8534400"/>
                  <a:gd name="connsiteY16" fmla="*/ 1130300 h 3172460"/>
                  <a:gd name="connsiteX17" fmla="*/ 2146300 w 8534400"/>
                  <a:gd name="connsiteY17" fmla="*/ 1600200 h 3172460"/>
                  <a:gd name="connsiteX18" fmla="*/ 2286000 w 8534400"/>
                  <a:gd name="connsiteY18" fmla="*/ 2425700 h 3172460"/>
                  <a:gd name="connsiteX19" fmla="*/ 2400300 w 8534400"/>
                  <a:gd name="connsiteY19" fmla="*/ 2006600 h 3172460"/>
                  <a:gd name="connsiteX20" fmla="*/ 2667000 w 8534400"/>
                  <a:gd name="connsiteY20" fmla="*/ 863600 h 3172460"/>
                  <a:gd name="connsiteX21" fmla="*/ 2788845 w 8534400"/>
                  <a:gd name="connsiteY21" fmla="*/ 2384552 h 3172460"/>
                  <a:gd name="connsiteX22" fmla="*/ 3029141 w 8534400"/>
                  <a:gd name="connsiteY22" fmla="*/ 1858264 h 3172460"/>
                  <a:gd name="connsiteX23" fmla="*/ 3161297 w 8534400"/>
                  <a:gd name="connsiteY23" fmla="*/ 2488692 h 3172460"/>
                  <a:gd name="connsiteX24" fmla="*/ 3492500 w 8534400"/>
                  <a:gd name="connsiteY24" fmla="*/ 1803400 h 3172460"/>
                  <a:gd name="connsiteX25" fmla="*/ 3670300 w 8534400"/>
                  <a:gd name="connsiteY25" fmla="*/ 2349500 h 3172460"/>
                  <a:gd name="connsiteX26" fmla="*/ 3733800 w 8534400"/>
                  <a:gd name="connsiteY26" fmla="*/ 2146300 h 3172460"/>
                  <a:gd name="connsiteX27" fmla="*/ 3915743 w 8534400"/>
                  <a:gd name="connsiteY27" fmla="*/ 0 h 3172460"/>
                  <a:gd name="connsiteX28" fmla="*/ 4160600 w 8534400"/>
                  <a:gd name="connsiteY28" fmla="*/ 1085850 h 3172460"/>
                  <a:gd name="connsiteX29" fmla="*/ 4340000 w 8534400"/>
                  <a:gd name="connsiteY29" fmla="*/ 3172460 h 3172460"/>
                  <a:gd name="connsiteX30" fmla="*/ 4583450 w 8534400"/>
                  <a:gd name="connsiteY30" fmla="*/ 1206500 h 3172460"/>
                  <a:gd name="connsiteX31" fmla="*/ 4819727 w 8534400"/>
                  <a:gd name="connsiteY31" fmla="*/ 823913 h 3172460"/>
                  <a:gd name="connsiteX32" fmla="*/ 4915163 w 8534400"/>
                  <a:gd name="connsiteY32" fmla="*/ 2379663 h 3172460"/>
                  <a:gd name="connsiteX33" fmla="*/ 5095902 w 8534400"/>
                  <a:gd name="connsiteY33" fmla="*/ 1730375 h 3172460"/>
                  <a:gd name="connsiteX34" fmla="*/ 5364401 w 8534400"/>
                  <a:gd name="connsiteY34" fmla="*/ 1149350 h 3172460"/>
                  <a:gd name="connsiteX35" fmla="*/ 5486400 w 8534400"/>
                  <a:gd name="connsiteY35" fmla="*/ 2400300 h 3172460"/>
                  <a:gd name="connsiteX36" fmla="*/ 5562600 w 8534400"/>
                  <a:gd name="connsiteY36" fmla="*/ 2133600 h 3172460"/>
                  <a:gd name="connsiteX37" fmla="*/ 5816600 w 8534400"/>
                  <a:gd name="connsiteY37" fmla="*/ 1574800 h 3172460"/>
                  <a:gd name="connsiteX38" fmla="*/ 5969000 w 8534400"/>
                  <a:gd name="connsiteY38" fmla="*/ 2070100 h 3172460"/>
                  <a:gd name="connsiteX39" fmla="*/ 6054820 w 8534400"/>
                  <a:gd name="connsiteY39" fmla="*/ 1518920 h 3172460"/>
                  <a:gd name="connsiteX40" fmla="*/ 6197981 w 8534400"/>
                  <a:gd name="connsiteY40" fmla="*/ 1224280 h 3172460"/>
                  <a:gd name="connsiteX41" fmla="*/ 6362700 w 8534400"/>
                  <a:gd name="connsiteY41" fmla="*/ 2540000 h 3172460"/>
                  <a:gd name="connsiteX42" fmla="*/ 6540500 w 8534400"/>
                  <a:gd name="connsiteY42" fmla="*/ 2705100 h 3172460"/>
                  <a:gd name="connsiteX43" fmla="*/ 6743700 w 8534400"/>
                  <a:gd name="connsiteY43" fmla="*/ 177800 h 3172460"/>
                  <a:gd name="connsiteX44" fmla="*/ 6845300 w 8534400"/>
                  <a:gd name="connsiteY44" fmla="*/ 228600 h 3172460"/>
                  <a:gd name="connsiteX45" fmla="*/ 6934200 w 8534400"/>
                  <a:gd name="connsiteY45" fmla="*/ 850900 h 3172460"/>
                  <a:gd name="connsiteX46" fmla="*/ 7175500 w 8534400"/>
                  <a:gd name="connsiteY46" fmla="*/ 2590800 h 3172460"/>
                  <a:gd name="connsiteX47" fmla="*/ 7327900 w 8534400"/>
                  <a:gd name="connsiteY47" fmla="*/ 1511300 h 3172460"/>
                  <a:gd name="connsiteX48" fmla="*/ 7416800 w 8534400"/>
                  <a:gd name="connsiteY48" fmla="*/ 1981200 h 3172460"/>
                  <a:gd name="connsiteX49" fmla="*/ 7518400 w 8534400"/>
                  <a:gd name="connsiteY49" fmla="*/ 1587500 h 3172460"/>
                  <a:gd name="connsiteX50" fmla="*/ 7569200 w 8534400"/>
                  <a:gd name="connsiteY50" fmla="*/ 1155700 h 3172460"/>
                  <a:gd name="connsiteX51" fmla="*/ 7632700 w 8534400"/>
                  <a:gd name="connsiteY51" fmla="*/ 2095500 h 3172460"/>
                  <a:gd name="connsiteX52" fmla="*/ 7747000 w 8534400"/>
                  <a:gd name="connsiteY52" fmla="*/ 2425700 h 3172460"/>
                  <a:gd name="connsiteX53" fmla="*/ 7835900 w 8534400"/>
                  <a:gd name="connsiteY53" fmla="*/ 1866900 h 3172460"/>
                  <a:gd name="connsiteX54" fmla="*/ 7962900 w 8534400"/>
                  <a:gd name="connsiteY54" fmla="*/ 2044700 h 3172460"/>
                  <a:gd name="connsiteX55" fmla="*/ 8115300 w 8534400"/>
                  <a:gd name="connsiteY55" fmla="*/ 1155700 h 3172460"/>
                  <a:gd name="connsiteX56" fmla="*/ 8255000 w 8534400"/>
                  <a:gd name="connsiteY56" fmla="*/ 2070100 h 3172460"/>
                  <a:gd name="connsiteX57" fmla="*/ 8387580 w 8534400"/>
                  <a:gd name="connsiteY57" fmla="*/ 1595120 h 3172460"/>
                  <a:gd name="connsiteX58" fmla="*/ 8534400 w 8534400"/>
                  <a:gd name="connsiteY58" fmla="*/ 121557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45300 w 8562300"/>
                  <a:gd name="connsiteY44" fmla="*/ 228600 h 3172460"/>
                  <a:gd name="connsiteX45" fmla="*/ 6934200 w 8562300"/>
                  <a:gd name="connsiteY45" fmla="*/ 850900 h 3172460"/>
                  <a:gd name="connsiteX46" fmla="*/ 7175500 w 8562300"/>
                  <a:gd name="connsiteY46" fmla="*/ 2590800 h 3172460"/>
                  <a:gd name="connsiteX47" fmla="*/ 7327900 w 8562300"/>
                  <a:gd name="connsiteY47" fmla="*/ 1511300 h 3172460"/>
                  <a:gd name="connsiteX48" fmla="*/ 7416800 w 8562300"/>
                  <a:gd name="connsiteY48" fmla="*/ 1981200 h 3172460"/>
                  <a:gd name="connsiteX49" fmla="*/ 7518400 w 8562300"/>
                  <a:gd name="connsiteY49" fmla="*/ 1587500 h 3172460"/>
                  <a:gd name="connsiteX50" fmla="*/ 7569200 w 8562300"/>
                  <a:gd name="connsiteY50" fmla="*/ 1155700 h 3172460"/>
                  <a:gd name="connsiteX51" fmla="*/ 7632700 w 8562300"/>
                  <a:gd name="connsiteY51" fmla="*/ 2095500 h 3172460"/>
                  <a:gd name="connsiteX52" fmla="*/ 7747000 w 8562300"/>
                  <a:gd name="connsiteY52" fmla="*/ 2425700 h 3172460"/>
                  <a:gd name="connsiteX53" fmla="*/ 7835900 w 8562300"/>
                  <a:gd name="connsiteY53" fmla="*/ 1866900 h 3172460"/>
                  <a:gd name="connsiteX54" fmla="*/ 7962900 w 8562300"/>
                  <a:gd name="connsiteY54" fmla="*/ 2044700 h 3172460"/>
                  <a:gd name="connsiteX55" fmla="*/ 8115300 w 8562300"/>
                  <a:gd name="connsiteY55" fmla="*/ 1155700 h 3172460"/>
                  <a:gd name="connsiteX56" fmla="*/ 8255000 w 8562300"/>
                  <a:gd name="connsiteY56" fmla="*/ 2070100 h 3172460"/>
                  <a:gd name="connsiteX57" fmla="*/ 8387580 w 8562300"/>
                  <a:gd name="connsiteY57" fmla="*/ 1595120 h 3172460"/>
                  <a:gd name="connsiteX58" fmla="*/ 8562300 w 8562300"/>
                  <a:gd name="connsiteY58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45300 w 8562300"/>
                  <a:gd name="connsiteY44" fmla="*/ 228600 h 3172460"/>
                  <a:gd name="connsiteX45" fmla="*/ 6934200 w 8562300"/>
                  <a:gd name="connsiteY45" fmla="*/ 850900 h 3172460"/>
                  <a:gd name="connsiteX46" fmla="*/ 7175500 w 8562300"/>
                  <a:gd name="connsiteY46" fmla="*/ 2590800 h 3172460"/>
                  <a:gd name="connsiteX47" fmla="*/ 7327900 w 8562300"/>
                  <a:gd name="connsiteY47" fmla="*/ 1511300 h 3172460"/>
                  <a:gd name="connsiteX48" fmla="*/ 7416800 w 8562300"/>
                  <a:gd name="connsiteY48" fmla="*/ 1981200 h 3172460"/>
                  <a:gd name="connsiteX49" fmla="*/ 7518400 w 8562300"/>
                  <a:gd name="connsiteY49" fmla="*/ 1587500 h 3172460"/>
                  <a:gd name="connsiteX50" fmla="*/ 7569200 w 8562300"/>
                  <a:gd name="connsiteY50" fmla="*/ 1155700 h 3172460"/>
                  <a:gd name="connsiteX51" fmla="*/ 7632700 w 8562300"/>
                  <a:gd name="connsiteY51" fmla="*/ 2095500 h 3172460"/>
                  <a:gd name="connsiteX52" fmla="*/ 7747000 w 8562300"/>
                  <a:gd name="connsiteY52" fmla="*/ 2425700 h 3172460"/>
                  <a:gd name="connsiteX53" fmla="*/ 7835900 w 8562300"/>
                  <a:gd name="connsiteY53" fmla="*/ 1866900 h 3172460"/>
                  <a:gd name="connsiteX54" fmla="*/ 7962900 w 8562300"/>
                  <a:gd name="connsiteY54" fmla="*/ 2044700 h 3172460"/>
                  <a:gd name="connsiteX55" fmla="*/ 8115300 w 8562300"/>
                  <a:gd name="connsiteY55" fmla="*/ 1155700 h 3172460"/>
                  <a:gd name="connsiteX56" fmla="*/ 8255000 w 8562300"/>
                  <a:gd name="connsiteY56" fmla="*/ 2070100 h 3172460"/>
                  <a:gd name="connsiteX57" fmla="*/ 8370840 w 8562300"/>
                  <a:gd name="connsiteY57" fmla="*/ 1595120 h 3172460"/>
                  <a:gd name="connsiteX58" fmla="*/ 8562300 w 8562300"/>
                  <a:gd name="connsiteY58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45300 w 8562300"/>
                  <a:gd name="connsiteY44" fmla="*/ 228600 h 3172460"/>
                  <a:gd name="connsiteX45" fmla="*/ 6934200 w 8562300"/>
                  <a:gd name="connsiteY45" fmla="*/ 850900 h 3172460"/>
                  <a:gd name="connsiteX46" fmla="*/ 7175500 w 8562300"/>
                  <a:gd name="connsiteY46" fmla="*/ 2590800 h 3172460"/>
                  <a:gd name="connsiteX47" fmla="*/ 7327900 w 8562300"/>
                  <a:gd name="connsiteY47" fmla="*/ 1511300 h 3172460"/>
                  <a:gd name="connsiteX48" fmla="*/ 7416800 w 8562300"/>
                  <a:gd name="connsiteY48" fmla="*/ 1981200 h 3172460"/>
                  <a:gd name="connsiteX49" fmla="*/ 7518400 w 8562300"/>
                  <a:gd name="connsiteY49" fmla="*/ 1587500 h 3172460"/>
                  <a:gd name="connsiteX50" fmla="*/ 7569200 w 8562300"/>
                  <a:gd name="connsiteY50" fmla="*/ 1155700 h 3172460"/>
                  <a:gd name="connsiteX51" fmla="*/ 7632700 w 8562300"/>
                  <a:gd name="connsiteY51" fmla="*/ 2095500 h 3172460"/>
                  <a:gd name="connsiteX52" fmla="*/ 7747000 w 8562300"/>
                  <a:gd name="connsiteY52" fmla="*/ 2425700 h 3172460"/>
                  <a:gd name="connsiteX53" fmla="*/ 7835900 w 8562300"/>
                  <a:gd name="connsiteY53" fmla="*/ 1866900 h 3172460"/>
                  <a:gd name="connsiteX54" fmla="*/ 7962900 w 8562300"/>
                  <a:gd name="connsiteY54" fmla="*/ 2044700 h 3172460"/>
                  <a:gd name="connsiteX55" fmla="*/ 8115300 w 8562300"/>
                  <a:gd name="connsiteY55" fmla="*/ 1155700 h 3172460"/>
                  <a:gd name="connsiteX56" fmla="*/ 8255000 w 8562300"/>
                  <a:gd name="connsiteY56" fmla="*/ 2070100 h 3172460"/>
                  <a:gd name="connsiteX57" fmla="*/ 8409901 w 8562300"/>
                  <a:gd name="connsiteY57" fmla="*/ 1427480 h 3172460"/>
                  <a:gd name="connsiteX58" fmla="*/ 8562300 w 8562300"/>
                  <a:gd name="connsiteY58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45300 w 8562300"/>
                  <a:gd name="connsiteY44" fmla="*/ 228600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7175500 w 8562300"/>
                  <a:gd name="connsiteY44" fmla="*/ 2590800 h 3172460"/>
                  <a:gd name="connsiteX45" fmla="*/ 7327900 w 8562300"/>
                  <a:gd name="connsiteY45" fmla="*/ 1511300 h 3172460"/>
                  <a:gd name="connsiteX46" fmla="*/ 7416800 w 8562300"/>
                  <a:gd name="connsiteY46" fmla="*/ 1981200 h 3172460"/>
                  <a:gd name="connsiteX47" fmla="*/ 7518400 w 8562300"/>
                  <a:gd name="connsiteY47" fmla="*/ 1587500 h 3172460"/>
                  <a:gd name="connsiteX48" fmla="*/ 7569200 w 8562300"/>
                  <a:gd name="connsiteY48" fmla="*/ 1155700 h 3172460"/>
                  <a:gd name="connsiteX49" fmla="*/ 7632700 w 8562300"/>
                  <a:gd name="connsiteY49" fmla="*/ 2095500 h 3172460"/>
                  <a:gd name="connsiteX50" fmla="*/ 7747000 w 8562300"/>
                  <a:gd name="connsiteY50" fmla="*/ 2425700 h 3172460"/>
                  <a:gd name="connsiteX51" fmla="*/ 7835900 w 8562300"/>
                  <a:gd name="connsiteY51" fmla="*/ 1866900 h 3172460"/>
                  <a:gd name="connsiteX52" fmla="*/ 7962900 w 8562300"/>
                  <a:gd name="connsiteY52" fmla="*/ 2044700 h 3172460"/>
                  <a:gd name="connsiteX53" fmla="*/ 8115300 w 8562300"/>
                  <a:gd name="connsiteY53" fmla="*/ 1155700 h 3172460"/>
                  <a:gd name="connsiteX54" fmla="*/ 8255000 w 8562300"/>
                  <a:gd name="connsiteY54" fmla="*/ 2070100 h 3172460"/>
                  <a:gd name="connsiteX55" fmla="*/ 8409901 w 8562300"/>
                  <a:gd name="connsiteY55" fmla="*/ 1427480 h 3172460"/>
                  <a:gd name="connsiteX56" fmla="*/ 8562300 w 8562300"/>
                  <a:gd name="connsiteY56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38491 w 8562300"/>
                  <a:gd name="connsiteY44" fmla="*/ 687578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900988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00988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8115300 w 8562300"/>
                  <a:gd name="connsiteY53" fmla="*/ 1155700 h 3172460"/>
                  <a:gd name="connsiteX54" fmla="*/ 8255000 w 8562300"/>
                  <a:gd name="connsiteY54" fmla="*/ 2070100 h 3172460"/>
                  <a:gd name="connsiteX55" fmla="*/ 8409901 w 8562300"/>
                  <a:gd name="connsiteY55" fmla="*/ 1427480 h 3172460"/>
                  <a:gd name="connsiteX56" fmla="*/ 8562300 w 8562300"/>
                  <a:gd name="connsiteY56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69200 w 8562300"/>
                  <a:gd name="connsiteY48" fmla="*/ 1155700 h 3172460"/>
                  <a:gd name="connsiteX49" fmla="*/ 7632700 w 8562300"/>
                  <a:gd name="connsiteY49" fmla="*/ 2095500 h 3172460"/>
                  <a:gd name="connsiteX50" fmla="*/ 7747000 w 8562300"/>
                  <a:gd name="connsiteY50" fmla="*/ 2425700 h 3172460"/>
                  <a:gd name="connsiteX51" fmla="*/ 7835900 w 8562300"/>
                  <a:gd name="connsiteY51" fmla="*/ 1866900 h 3172460"/>
                  <a:gd name="connsiteX52" fmla="*/ 8115300 w 8562300"/>
                  <a:gd name="connsiteY52" fmla="*/ 1155700 h 3172460"/>
                  <a:gd name="connsiteX53" fmla="*/ 8255000 w 8562300"/>
                  <a:gd name="connsiteY53" fmla="*/ 2070100 h 3172460"/>
                  <a:gd name="connsiteX54" fmla="*/ 8409901 w 8562300"/>
                  <a:gd name="connsiteY54" fmla="*/ 1427480 h 3172460"/>
                  <a:gd name="connsiteX55" fmla="*/ 8562300 w 8562300"/>
                  <a:gd name="connsiteY55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569200 w 8562300"/>
                  <a:gd name="connsiteY47" fmla="*/ 1155700 h 3172460"/>
                  <a:gd name="connsiteX48" fmla="*/ 7632700 w 8562300"/>
                  <a:gd name="connsiteY48" fmla="*/ 2095500 h 3172460"/>
                  <a:gd name="connsiteX49" fmla="*/ 7747000 w 8562300"/>
                  <a:gd name="connsiteY49" fmla="*/ 2425700 h 3172460"/>
                  <a:gd name="connsiteX50" fmla="*/ 7835900 w 8562300"/>
                  <a:gd name="connsiteY50" fmla="*/ 1866900 h 3172460"/>
                  <a:gd name="connsiteX51" fmla="*/ 8115300 w 8562300"/>
                  <a:gd name="connsiteY51" fmla="*/ 1155700 h 3172460"/>
                  <a:gd name="connsiteX52" fmla="*/ 8255000 w 8562300"/>
                  <a:gd name="connsiteY52" fmla="*/ 2070100 h 3172460"/>
                  <a:gd name="connsiteX53" fmla="*/ 8409901 w 8562300"/>
                  <a:gd name="connsiteY53" fmla="*/ 1427480 h 3172460"/>
                  <a:gd name="connsiteX54" fmla="*/ 8562300 w 8562300"/>
                  <a:gd name="connsiteY54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344821 w 8562300"/>
                  <a:gd name="connsiteY3" fmla="*/ 100076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569200 w 8562300"/>
                  <a:gd name="connsiteY47" fmla="*/ 1155700 h 3172460"/>
                  <a:gd name="connsiteX48" fmla="*/ 7632700 w 8562300"/>
                  <a:gd name="connsiteY48" fmla="*/ 2095500 h 3172460"/>
                  <a:gd name="connsiteX49" fmla="*/ 7747000 w 8562300"/>
                  <a:gd name="connsiteY49" fmla="*/ 2425700 h 3172460"/>
                  <a:gd name="connsiteX50" fmla="*/ 7835900 w 8562300"/>
                  <a:gd name="connsiteY50" fmla="*/ 1866900 h 3172460"/>
                  <a:gd name="connsiteX51" fmla="*/ 8115300 w 8562300"/>
                  <a:gd name="connsiteY51" fmla="*/ 1155700 h 3172460"/>
                  <a:gd name="connsiteX52" fmla="*/ 8255000 w 8562300"/>
                  <a:gd name="connsiteY52" fmla="*/ 2070100 h 3172460"/>
                  <a:gd name="connsiteX53" fmla="*/ 8409901 w 8562300"/>
                  <a:gd name="connsiteY53" fmla="*/ 1427480 h 3172460"/>
                  <a:gd name="connsiteX54" fmla="*/ 8562300 w 8562300"/>
                  <a:gd name="connsiteY54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344821 w 8562300"/>
                  <a:gd name="connsiteY3" fmla="*/ 100076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876300 w 8562300"/>
                  <a:gd name="connsiteY6" fmla="*/ 1511300 h 3172460"/>
                  <a:gd name="connsiteX7" fmla="*/ 1003300 w 8562300"/>
                  <a:gd name="connsiteY7" fmla="*/ 2032000 h 3172460"/>
                  <a:gd name="connsiteX8" fmla="*/ 1104900 w 8562300"/>
                  <a:gd name="connsiteY8" fmla="*/ 2108200 h 3172460"/>
                  <a:gd name="connsiteX9" fmla="*/ 1244600 w 8562300"/>
                  <a:gd name="connsiteY9" fmla="*/ 927100 h 3172460"/>
                  <a:gd name="connsiteX10" fmla="*/ 1308100 w 8562300"/>
                  <a:gd name="connsiteY10" fmla="*/ 457200 h 3172460"/>
                  <a:gd name="connsiteX11" fmla="*/ 1473200 w 8562300"/>
                  <a:gd name="connsiteY11" fmla="*/ 1143000 h 3172460"/>
                  <a:gd name="connsiteX12" fmla="*/ 1536700 w 8562300"/>
                  <a:gd name="connsiteY12" fmla="*/ 1689100 h 3172460"/>
                  <a:gd name="connsiteX13" fmla="*/ 1714500 w 8562300"/>
                  <a:gd name="connsiteY13" fmla="*/ 2755900 h 3172460"/>
                  <a:gd name="connsiteX14" fmla="*/ 1841500 w 8562300"/>
                  <a:gd name="connsiteY14" fmla="*/ 1511300 h 3172460"/>
                  <a:gd name="connsiteX15" fmla="*/ 2082800 w 8562300"/>
                  <a:gd name="connsiteY15" fmla="*/ 1130300 h 3172460"/>
                  <a:gd name="connsiteX16" fmla="*/ 2146300 w 8562300"/>
                  <a:gd name="connsiteY16" fmla="*/ 1600200 h 3172460"/>
                  <a:gd name="connsiteX17" fmla="*/ 2286000 w 8562300"/>
                  <a:gd name="connsiteY17" fmla="*/ 2425700 h 3172460"/>
                  <a:gd name="connsiteX18" fmla="*/ 2400300 w 8562300"/>
                  <a:gd name="connsiteY18" fmla="*/ 2006600 h 3172460"/>
                  <a:gd name="connsiteX19" fmla="*/ 2667000 w 8562300"/>
                  <a:gd name="connsiteY19" fmla="*/ 863600 h 3172460"/>
                  <a:gd name="connsiteX20" fmla="*/ 2788845 w 8562300"/>
                  <a:gd name="connsiteY20" fmla="*/ 2384552 h 3172460"/>
                  <a:gd name="connsiteX21" fmla="*/ 3029141 w 8562300"/>
                  <a:gd name="connsiteY21" fmla="*/ 1858264 h 3172460"/>
                  <a:gd name="connsiteX22" fmla="*/ 3161297 w 8562300"/>
                  <a:gd name="connsiteY22" fmla="*/ 2488692 h 3172460"/>
                  <a:gd name="connsiteX23" fmla="*/ 3492500 w 8562300"/>
                  <a:gd name="connsiteY23" fmla="*/ 1803400 h 3172460"/>
                  <a:gd name="connsiteX24" fmla="*/ 3670300 w 8562300"/>
                  <a:gd name="connsiteY24" fmla="*/ 2349500 h 3172460"/>
                  <a:gd name="connsiteX25" fmla="*/ 3733800 w 8562300"/>
                  <a:gd name="connsiteY25" fmla="*/ 2146300 h 3172460"/>
                  <a:gd name="connsiteX26" fmla="*/ 3915743 w 8562300"/>
                  <a:gd name="connsiteY26" fmla="*/ 0 h 3172460"/>
                  <a:gd name="connsiteX27" fmla="*/ 4160600 w 8562300"/>
                  <a:gd name="connsiteY27" fmla="*/ 1085850 h 3172460"/>
                  <a:gd name="connsiteX28" fmla="*/ 4340000 w 8562300"/>
                  <a:gd name="connsiteY28" fmla="*/ 3172460 h 3172460"/>
                  <a:gd name="connsiteX29" fmla="*/ 4583450 w 8562300"/>
                  <a:gd name="connsiteY29" fmla="*/ 1206500 h 3172460"/>
                  <a:gd name="connsiteX30" fmla="*/ 4819727 w 8562300"/>
                  <a:gd name="connsiteY30" fmla="*/ 823913 h 3172460"/>
                  <a:gd name="connsiteX31" fmla="*/ 4915163 w 8562300"/>
                  <a:gd name="connsiteY31" fmla="*/ 2379663 h 3172460"/>
                  <a:gd name="connsiteX32" fmla="*/ 5095902 w 8562300"/>
                  <a:gd name="connsiteY32" fmla="*/ 1730375 h 3172460"/>
                  <a:gd name="connsiteX33" fmla="*/ 5364401 w 8562300"/>
                  <a:gd name="connsiteY33" fmla="*/ 1149350 h 3172460"/>
                  <a:gd name="connsiteX34" fmla="*/ 5486400 w 8562300"/>
                  <a:gd name="connsiteY34" fmla="*/ 2400300 h 3172460"/>
                  <a:gd name="connsiteX35" fmla="*/ 5562600 w 8562300"/>
                  <a:gd name="connsiteY35" fmla="*/ 2133600 h 3172460"/>
                  <a:gd name="connsiteX36" fmla="*/ 5816600 w 8562300"/>
                  <a:gd name="connsiteY36" fmla="*/ 1574800 h 3172460"/>
                  <a:gd name="connsiteX37" fmla="*/ 5969000 w 8562300"/>
                  <a:gd name="connsiteY37" fmla="*/ 2070100 h 3172460"/>
                  <a:gd name="connsiteX38" fmla="*/ 6054820 w 8562300"/>
                  <a:gd name="connsiteY38" fmla="*/ 1518920 h 3172460"/>
                  <a:gd name="connsiteX39" fmla="*/ 6197981 w 8562300"/>
                  <a:gd name="connsiteY39" fmla="*/ 1224280 h 3172460"/>
                  <a:gd name="connsiteX40" fmla="*/ 6362700 w 8562300"/>
                  <a:gd name="connsiteY40" fmla="*/ 2540000 h 3172460"/>
                  <a:gd name="connsiteX41" fmla="*/ 6540500 w 8562300"/>
                  <a:gd name="connsiteY41" fmla="*/ 2705100 h 3172460"/>
                  <a:gd name="connsiteX42" fmla="*/ 6761556 w 8562300"/>
                  <a:gd name="connsiteY42" fmla="*/ 177800 h 3172460"/>
                  <a:gd name="connsiteX43" fmla="*/ 6918845 w 8562300"/>
                  <a:gd name="connsiteY43" fmla="*/ 675386 h 3172460"/>
                  <a:gd name="connsiteX44" fmla="*/ 7175500 w 8562300"/>
                  <a:gd name="connsiteY44" fmla="*/ 2590800 h 3172460"/>
                  <a:gd name="connsiteX45" fmla="*/ 7327900 w 8562300"/>
                  <a:gd name="connsiteY45" fmla="*/ 1511300 h 3172460"/>
                  <a:gd name="connsiteX46" fmla="*/ 7569200 w 8562300"/>
                  <a:gd name="connsiteY46" fmla="*/ 1155700 h 3172460"/>
                  <a:gd name="connsiteX47" fmla="*/ 7632700 w 8562300"/>
                  <a:gd name="connsiteY47" fmla="*/ 2095500 h 3172460"/>
                  <a:gd name="connsiteX48" fmla="*/ 7747000 w 8562300"/>
                  <a:gd name="connsiteY48" fmla="*/ 2425700 h 3172460"/>
                  <a:gd name="connsiteX49" fmla="*/ 7835900 w 8562300"/>
                  <a:gd name="connsiteY49" fmla="*/ 1866900 h 3172460"/>
                  <a:gd name="connsiteX50" fmla="*/ 8115300 w 8562300"/>
                  <a:gd name="connsiteY50" fmla="*/ 1155700 h 3172460"/>
                  <a:gd name="connsiteX51" fmla="*/ 8255000 w 8562300"/>
                  <a:gd name="connsiteY51" fmla="*/ 2070100 h 3172460"/>
                  <a:gd name="connsiteX52" fmla="*/ 8409901 w 8562300"/>
                  <a:gd name="connsiteY52" fmla="*/ 1427480 h 3172460"/>
                  <a:gd name="connsiteX53" fmla="*/ 8562300 w 8562300"/>
                  <a:gd name="connsiteY53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344821 w 8562300"/>
                  <a:gd name="connsiteY3" fmla="*/ 100076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876300 w 8562300"/>
                  <a:gd name="connsiteY6" fmla="*/ 1511300 h 3172460"/>
                  <a:gd name="connsiteX7" fmla="*/ 1003300 w 8562300"/>
                  <a:gd name="connsiteY7" fmla="*/ 2032000 h 3172460"/>
                  <a:gd name="connsiteX8" fmla="*/ 1244600 w 8562300"/>
                  <a:gd name="connsiteY8" fmla="*/ 927100 h 3172460"/>
                  <a:gd name="connsiteX9" fmla="*/ 1308100 w 8562300"/>
                  <a:gd name="connsiteY9" fmla="*/ 457200 h 3172460"/>
                  <a:gd name="connsiteX10" fmla="*/ 1473200 w 8562300"/>
                  <a:gd name="connsiteY10" fmla="*/ 1143000 h 3172460"/>
                  <a:gd name="connsiteX11" fmla="*/ 1536700 w 8562300"/>
                  <a:gd name="connsiteY11" fmla="*/ 1689100 h 3172460"/>
                  <a:gd name="connsiteX12" fmla="*/ 1714500 w 8562300"/>
                  <a:gd name="connsiteY12" fmla="*/ 2755900 h 3172460"/>
                  <a:gd name="connsiteX13" fmla="*/ 1841500 w 8562300"/>
                  <a:gd name="connsiteY13" fmla="*/ 1511300 h 3172460"/>
                  <a:gd name="connsiteX14" fmla="*/ 2082800 w 8562300"/>
                  <a:gd name="connsiteY14" fmla="*/ 1130300 h 3172460"/>
                  <a:gd name="connsiteX15" fmla="*/ 2146300 w 8562300"/>
                  <a:gd name="connsiteY15" fmla="*/ 1600200 h 3172460"/>
                  <a:gd name="connsiteX16" fmla="*/ 2286000 w 8562300"/>
                  <a:gd name="connsiteY16" fmla="*/ 2425700 h 3172460"/>
                  <a:gd name="connsiteX17" fmla="*/ 2400300 w 8562300"/>
                  <a:gd name="connsiteY17" fmla="*/ 2006600 h 3172460"/>
                  <a:gd name="connsiteX18" fmla="*/ 2667000 w 8562300"/>
                  <a:gd name="connsiteY18" fmla="*/ 863600 h 3172460"/>
                  <a:gd name="connsiteX19" fmla="*/ 2788845 w 8562300"/>
                  <a:gd name="connsiteY19" fmla="*/ 2384552 h 3172460"/>
                  <a:gd name="connsiteX20" fmla="*/ 3029141 w 8562300"/>
                  <a:gd name="connsiteY20" fmla="*/ 1858264 h 3172460"/>
                  <a:gd name="connsiteX21" fmla="*/ 3161297 w 8562300"/>
                  <a:gd name="connsiteY21" fmla="*/ 2488692 h 3172460"/>
                  <a:gd name="connsiteX22" fmla="*/ 3492500 w 8562300"/>
                  <a:gd name="connsiteY22" fmla="*/ 1803400 h 3172460"/>
                  <a:gd name="connsiteX23" fmla="*/ 3670300 w 8562300"/>
                  <a:gd name="connsiteY23" fmla="*/ 2349500 h 3172460"/>
                  <a:gd name="connsiteX24" fmla="*/ 3733800 w 8562300"/>
                  <a:gd name="connsiteY24" fmla="*/ 2146300 h 3172460"/>
                  <a:gd name="connsiteX25" fmla="*/ 3915743 w 8562300"/>
                  <a:gd name="connsiteY25" fmla="*/ 0 h 3172460"/>
                  <a:gd name="connsiteX26" fmla="*/ 4160600 w 8562300"/>
                  <a:gd name="connsiteY26" fmla="*/ 1085850 h 3172460"/>
                  <a:gd name="connsiteX27" fmla="*/ 4340000 w 8562300"/>
                  <a:gd name="connsiteY27" fmla="*/ 3172460 h 3172460"/>
                  <a:gd name="connsiteX28" fmla="*/ 4583450 w 8562300"/>
                  <a:gd name="connsiteY28" fmla="*/ 1206500 h 3172460"/>
                  <a:gd name="connsiteX29" fmla="*/ 4819727 w 8562300"/>
                  <a:gd name="connsiteY29" fmla="*/ 823913 h 3172460"/>
                  <a:gd name="connsiteX30" fmla="*/ 4915163 w 8562300"/>
                  <a:gd name="connsiteY30" fmla="*/ 2379663 h 3172460"/>
                  <a:gd name="connsiteX31" fmla="*/ 5095902 w 8562300"/>
                  <a:gd name="connsiteY31" fmla="*/ 1730375 h 3172460"/>
                  <a:gd name="connsiteX32" fmla="*/ 5364401 w 8562300"/>
                  <a:gd name="connsiteY32" fmla="*/ 1149350 h 3172460"/>
                  <a:gd name="connsiteX33" fmla="*/ 5486400 w 8562300"/>
                  <a:gd name="connsiteY33" fmla="*/ 2400300 h 3172460"/>
                  <a:gd name="connsiteX34" fmla="*/ 5562600 w 8562300"/>
                  <a:gd name="connsiteY34" fmla="*/ 2133600 h 3172460"/>
                  <a:gd name="connsiteX35" fmla="*/ 5816600 w 8562300"/>
                  <a:gd name="connsiteY35" fmla="*/ 1574800 h 3172460"/>
                  <a:gd name="connsiteX36" fmla="*/ 5969000 w 8562300"/>
                  <a:gd name="connsiteY36" fmla="*/ 2070100 h 3172460"/>
                  <a:gd name="connsiteX37" fmla="*/ 6054820 w 8562300"/>
                  <a:gd name="connsiteY37" fmla="*/ 1518920 h 3172460"/>
                  <a:gd name="connsiteX38" fmla="*/ 6197981 w 8562300"/>
                  <a:gd name="connsiteY38" fmla="*/ 1224280 h 3172460"/>
                  <a:gd name="connsiteX39" fmla="*/ 6362700 w 8562300"/>
                  <a:gd name="connsiteY39" fmla="*/ 2540000 h 3172460"/>
                  <a:gd name="connsiteX40" fmla="*/ 6540500 w 8562300"/>
                  <a:gd name="connsiteY40" fmla="*/ 2705100 h 3172460"/>
                  <a:gd name="connsiteX41" fmla="*/ 6761556 w 8562300"/>
                  <a:gd name="connsiteY41" fmla="*/ 177800 h 3172460"/>
                  <a:gd name="connsiteX42" fmla="*/ 6918845 w 8562300"/>
                  <a:gd name="connsiteY42" fmla="*/ 675386 h 3172460"/>
                  <a:gd name="connsiteX43" fmla="*/ 7175500 w 8562300"/>
                  <a:gd name="connsiteY43" fmla="*/ 2590800 h 3172460"/>
                  <a:gd name="connsiteX44" fmla="*/ 7327900 w 8562300"/>
                  <a:gd name="connsiteY44" fmla="*/ 1511300 h 3172460"/>
                  <a:gd name="connsiteX45" fmla="*/ 7569200 w 8562300"/>
                  <a:gd name="connsiteY45" fmla="*/ 1155700 h 3172460"/>
                  <a:gd name="connsiteX46" fmla="*/ 7632700 w 8562300"/>
                  <a:gd name="connsiteY46" fmla="*/ 2095500 h 3172460"/>
                  <a:gd name="connsiteX47" fmla="*/ 7747000 w 8562300"/>
                  <a:gd name="connsiteY47" fmla="*/ 2425700 h 3172460"/>
                  <a:gd name="connsiteX48" fmla="*/ 7835900 w 8562300"/>
                  <a:gd name="connsiteY48" fmla="*/ 1866900 h 3172460"/>
                  <a:gd name="connsiteX49" fmla="*/ 8115300 w 8562300"/>
                  <a:gd name="connsiteY49" fmla="*/ 1155700 h 3172460"/>
                  <a:gd name="connsiteX50" fmla="*/ 8255000 w 8562300"/>
                  <a:gd name="connsiteY50" fmla="*/ 2070100 h 3172460"/>
                  <a:gd name="connsiteX51" fmla="*/ 8409901 w 8562300"/>
                  <a:gd name="connsiteY51" fmla="*/ 1427480 h 3172460"/>
                  <a:gd name="connsiteX52" fmla="*/ 8562300 w 8562300"/>
                  <a:gd name="connsiteY52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344821 w 8562300"/>
                  <a:gd name="connsiteY3" fmla="*/ 100076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876300 w 8562300"/>
                  <a:gd name="connsiteY6" fmla="*/ 1511300 h 3172460"/>
                  <a:gd name="connsiteX7" fmla="*/ 992140 w 8562300"/>
                  <a:gd name="connsiteY7" fmla="*/ 2458720 h 3172460"/>
                  <a:gd name="connsiteX8" fmla="*/ 1244600 w 8562300"/>
                  <a:gd name="connsiteY8" fmla="*/ 927100 h 3172460"/>
                  <a:gd name="connsiteX9" fmla="*/ 1308100 w 8562300"/>
                  <a:gd name="connsiteY9" fmla="*/ 457200 h 3172460"/>
                  <a:gd name="connsiteX10" fmla="*/ 1473200 w 8562300"/>
                  <a:gd name="connsiteY10" fmla="*/ 1143000 h 3172460"/>
                  <a:gd name="connsiteX11" fmla="*/ 1536700 w 8562300"/>
                  <a:gd name="connsiteY11" fmla="*/ 1689100 h 3172460"/>
                  <a:gd name="connsiteX12" fmla="*/ 1714500 w 8562300"/>
                  <a:gd name="connsiteY12" fmla="*/ 2755900 h 3172460"/>
                  <a:gd name="connsiteX13" fmla="*/ 1841500 w 8562300"/>
                  <a:gd name="connsiteY13" fmla="*/ 1511300 h 3172460"/>
                  <a:gd name="connsiteX14" fmla="*/ 2082800 w 8562300"/>
                  <a:gd name="connsiteY14" fmla="*/ 1130300 h 3172460"/>
                  <a:gd name="connsiteX15" fmla="*/ 2146300 w 8562300"/>
                  <a:gd name="connsiteY15" fmla="*/ 1600200 h 3172460"/>
                  <a:gd name="connsiteX16" fmla="*/ 2286000 w 8562300"/>
                  <a:gd name="connsiteY16" fmla="*/ 2425700 h 3172460"/>
                  <a:gd name="connsiteX17" fmla="*/ 2400300 w 8562300"/>
                  <a:gd name="connsiteY17" fmla="*/ 2006600 h 3172460"/>
                  <a:gd name="connsiteX18" fmla="*/ 2667000 w 8562300"/>
                  <a:gd name="connsiteY18" fmla="*/ 863600 h 3172460"/>
                  <a:gd name="connsiteX19" fmla="*/ 2788845 w 8562300"/>
                  <a:gd name="connsiteY19" fmla="*/ 2384552 h 3172460"/>
                  <a:gd name="connsiteX20" fmla="*/ 3029141 w 8562300"/>
                  <a:gd name="connsiteY20" fmla="*/ 1858264 h 3172460"/>
                  <a:gd name="connsiteX21" fmla="*/ 3161297 w 8562300"/>
                  <a:gd name="connsiteY21" fmla="*/ 2488692 h 3172460"/>
                  <a:gd name="connsiteX22" fmla="*/ 3492500 w 8562300"/>
                  <a:gd name="connsiteY22" fmla="*/ 1803400 h 3172460"/>
                  <a:gd name="connsiteX23" fmla="*/ 3670300 w 8562300"/>
                  <a:gd name="connsiteY23" fmla="*/ 2349500 h 3172460"/>
                  <a:gd name="connsiteX24" fmla="*/ 3733800 w 8562300"/>
                  <a:gd name="connsiteY24" fmla="*/ 2146300 h 3172460"/>
                  <a:gd name="connsiteX25" fmla="*/ 3915743 w 8562300"/>
                  <a:gd name="connsiteY25" fmla="*/ 0 h 3172460"/>
                  <a:gd name="connsiteX26" fmla="*/ 4160600 w 8562300"/>
                  <a:gd name="connsiteY26" fmla="*/ 1085850 h 3172460"/>
                  <a:gd name="connsiteX27" fmla="*/ 4340000 w 8562300"/>
                  <a:gd name="connsiteY27" fmla="*/ 3172460 h 3172460"/>
                  <a:gd name="connsiteX28" fmla="*/ 4583450 w 8562300"/>
                  <a:gd name="connsiteY28" fmla="*/ 1206500 h 3172460"/>
                  <a:gd name="connsiteX29" fmla="*/ 4819727 w 8562300"/>
                  <a:gd name="connsiteY29" fmla="*/ 823913 h 3172460"/>
                  <a:gd name="connsiteX30" fmla="*/ 4915163 w 8562300"/>
                  <a:gd name="connsiteY30" fmla="*/ 2379663 h 3172460"/>
                  <a:gd name="connsiteX31" fmla="*/ 5095902 w 8562300"/>
                  <a:gd name="connsiteY31" fmla="*/ 1730375 h 3172460"/>
                  <a:gd name="connsiteX32" fmla="*/ 5364401 w 8562300"/>
                  <a:gd name="connsiteY32" fmla="*/ 1149350 h 3172460"/>
                  <a:gd name="connsiteX33" fmla="*/ 5486400 w 8562300"/>
                  <a:gd name="connsiteY33" fmla="*/ 2400300 h 3172460"/>
                  <a:gd name="connsiteX34" fmla="*/ 5562600 w 8562300"/>
                  <a:gd name="connsiteY34" fmla="*/ 2133600 h 3172460"/>
                  <a:gd name="connsiteX35" fmla="*/ 5816600 w 8562300"/>
                  <a:gd name="connsiteY35" fmla="*/ 1574800 h 3172460"/>
                  <a:gd name="connsiteX36" fmla="*/ 5969000 w 8562300"/>
                  <a:gd name="connsiteY36" fmla="*/ 2070100 h 3172460"/>
                  <a:gd name="connsiteX37" fmla="*/ 6054820 w 8562300"/>
                  <a:gd name="connsiteY37" fmla="*/ 1518920 h 3172460"/>
                  <a:gd name="connsiteX38" fmla="*/ 6197981 w 8562300"/>
                  <a:gd name="connsiteY38" fmla="*/ 1224280 h 3172460"/>
                  <a:gd name="connsiteX39" fmla="*/ 6362700 w 8562300"/>
                  <a:gd name="connsiteY39" fmla="*/ 2540000 h 3172460"/>
                  <a:gd name="connsiteX40" fmla="*/ 6540500 w 8562300"/>
                  <a:gd name="connsiteY40" fmla="*/ 2705100 h 3172460"/>
                  <a:gd name="connsiteX41" fmla="*/ 6761556 w 8562300"/>
                  <a:gd name="connsiteY41" fmla="*/ 177800 h 3172460"/>
                  <a:gd name="connsiteX42" fmla="*/ 6918845 w 8562300"/>
                  <a:gd name="connsiteY42" fmla="*/ 675386 h 3172460"/>
                  <a:gd name="connsiteX43" fmla="*/ 7175500 w 8562300"/>
                  <a:gd name="connsiteY43" fmla="*/ 2590800 h 3172460"/>
                  <a:gd name="connsiteX44" fmla="*/ 7327900 w 8562300"/>
                  <a:gd name="connsiteY44" fmla="*/ 1511300 h 3172460"/>
                  <a:gd name="connsiteX45" fmla="*/ 7569200 w 8562300"/>
                  <a:gd name="connsiteY45" fmla="*/ 1155700 h 3172460"/>
                  <a:gd name="connsiteX46" fmla="*/ 7632700 w 8562300"/>
                  <a:gd name="connsiteY46" fmla="*/ 2095500 h 3172460"/>
                  <a:gd name="connsiteX47" fmla="*/ 7747000 w 8562300"/>
                  <a:gd name="connsiteY47" fmla="*/ 2425700 h 3172460"/>
                  <a:gd name="connsiteX48" fmla="*/ 7835900 w 8562300"/>
                  <a:gd name="connsiteY48" fmla="*/ 1866900 h 3172460"/>
                  <a:gd name="connsiteX49" fmla="*/ 8115300 w 8562300"/>
                  <a:gd name="connsiteY49" fmla="*/ 1155700 h 3172460"/>
                  <a:gd name="connsiteX50" fmla="*/ 8255000 w 8562300"/>
                  <a:gd name="connsiteY50" fmla="*/ 2070100 h 3172460"/>
                  <a:gd name="connsiteX51" fmla="*/ 8409901 w 8562300"/>
                  <a:gd name="connsiteY51" fmla="*/ 1427480 h 3172460"/>
                  <a:gd name="connsiteX52" fmla="*/ 8562300 w 8562300"/>
                  <a:gd name="connsiteY52" fmla="*/ 1238432 h 3172460"/>
                  <a:gd name="connsiteX0" fmla="*/ 0 w 8604150"/>
                  <a:gd name="connsiteY0" fmla="*/ 1149350 h 3172460"/>
                  <a:gd name="connsiteX1" fmla="*/ 130750 w 8604150"/>
                  <a:gd name="connsiteY1" fmla="*/ 1346200 h 3172460"/>
                  <a:gd name="connsiteX2" fmla="*/ 194250 w 8604150"/>
                  <a:gd name="connsiteY2" fmla="*/ 2019300 h 3172460"/>
                  <a:gd name="connsiteX3" fmla="*/ 386671 w 8604150"/>
                  <a:gd name="connsiteY3" fmla="*/ 1000760 h 3172460"/>
                  <a:gd name="connsiteX4" fmla="*/ 473650 w 8604150"/>
                  <a:gd name="connsiteY4" fmla="*/ 2743200 h 3172460"/>
                  <a:gd name="connsiteX5" fmla="*/ 575250 w 8604150"/>
                  <a:gd name="connsiteY5" fmla="*/ 2133600 h 3172460"/>
                  <a:gd name="connsiteX6" fmla="*/ 918150 w 8604150"/>
                  <a:gd name="connsiteY6" fmla="*/ 1511300 h 3172460"/>
                  <a:gd name="connsiteX7" fmla="*/ 1033990 w 8604150"/>
                  <a:gd name="connsiteY7" fmla="*/ 2458720 h 3172460"/>
                  <a:gd name="connsiteX8" fmla="*/ 1286450 w 8604150"/>
                  <a:gd name="connsiteY8" fmla="*/ 927100 h 3172460"/>
                  <a:gd name="connsiteX9" fmla="*/ 1349950 w 8604150"/>
                  <a:gd name="connsiteY9" fmla="*/ 457200 h 3172460"/>
                  <a:gd name="connsiteX10" fmla="*/ 1515050 w 8604150"/>
                  <a:gd name="connsiteY10" fmla="*/ 1143000 h 3172460"/>
                  <a:gd name="connsiteX11" fmla="*/ 1578550 w 8604150"/>
                  <a:gd name="connsiteY11" fmla="*/ 1689100 h 3172460"/>
                  <a:gd name="connsiteX12" fmla="*/ 1756350 w 8604150"/>
                  <a:gd name="connsiteY12" fmla="*/ 2755900 h 3172460"/>
                  <a:gd name="connsiteX13" fmla="*/ 1883350 w 8604150"/>
                  <a:gd name="connsiteY13" fmla="*/ 1511300 h 3172460"/>
                  <a:gd name="connsiteX14" fmla="*/ 2124650 w 8604150"/>
                  <a:gd name="connsiteY14" fmla="*/ 1130300 h 3172460"/>
                  <a:gd name="connsiteX15" fmla="*/ 2188150 w 8604150"/>
                  <a:gd name="connsiteY15" fmla="*/ 1600200 h 3172460"/>
                  <a:gd name="connsiteX16" fmla="*/ 2327850 w 8604150"/>
                  <a:gd name="connsiteY16" fmla="*/ 2425700 h 3172460"/>
                  <a:gd name="connsiteX17" fmla="*/ 2442150 w 8604150"/>
                  <a:gd name="connsiteY17" fmla="*/ 2006600 h 3172460"/>
                  <a:gd name="connsiteX18" fmla="*/ 2708850 w 8604150"/>
                  <a:gd name="connsiteY18" fmla="*/ 863600 h 3172460"/>
                  <a:gd name="connsiteX19" fmla="*/ 2830695 w 8604150"/>
                  <a:gd name="connsiteY19" fmla="*/ 2384552 h 3172460"/>
                  <a:gd name="connsiteX20" fmla="*/ 3070991 w 8604150"/>
                  <a:gd name="connsiteY20" fmla="*/ 1858264 h 3172460"/>
                  <a:gd name="connsiteX21" fmla="*/ 3203147 w 8604150"/>
                  <a:gd name="connsiteY21" fmla="*/ 2488692 h 3172460"/>
                  <a:gd name="connsiteX22" fmla="*/ 3534350 w 8604150"/>
                  <a:gd name="connsiteY22" fmla="*/ 1803400 h 3172460"/>
                  <a:gd name="connsiteX23" fmla="*/ 3712150 w 8604150"/>
                  <a:gd name="connsiteY23" fmla="*/ 2349500 h 3172460"/>
                  <a:gd name="connsiteX24" fmla="*/ 3775650 w 8604150"/>
                  <a:gd name="connsiteY24" fmla="*/ 2146300 h 3172460"/>
                  <a:gd name="connsiteX25" fmla="*/ 3957593 w 8604150"/>
                  <a:gd name="connsiteY25" fmla="*/ 0 h 3172460"/>
                  <a:gd name="connsiteX26" fmla="*/ 4202450 w 8604150"/>
                  <a:gd name="connsiteY26" fmla="*/ 1085850 h 3172460"/>
                  <a:gd name="connsiteX27" fmla="*/ 4381850 w 8604150"/>
                  <a:gd name="connsiteY27" fmla="*/ 3172460 h 3172460"/>
                  <a:gd name="connsiteX28" fmla="*/ 4625300 w 8604150"/>
                  <a:gd name="connsiteY28" fmla="*/ 1206500 h 3172460"/>
                  <a:gd name="connsiteX29" fmla="*/ 4861577 w 8604150"/>
                  <a:gd name="connsiteY29" fmla="*/ 823913 h 3172460"/>
                  <a:gd name="connsiteX30" fmla="*/ 4957013 w 8604150"/>
                  <a:gd name="connsiteY30" fmla="*/ 2379663 h 3172460"/>
                  <a:gd name="connsiteX31" fmla="*/ 5137752 w 8604150"/>
                  <a:gd name="connsiteY31" fmla="*/ 1730375 h 3172460"/>
                  <a:gd name="connsiteX32" fmla="*/ 5406251 w 8604150"/>
                  <a:gd name="connsiteY32" fmla="*/ 1149350 h 3172460"/>
                  <a:gd name="connsiteX33" fmla="*/ 5528250 w 8604150"/>
                  <a:gd name="connsiteY33" fmla="*/ 2400300 h 3172460"/>
                  <a:gd name="connsiteX34" fmla="*/ 5604450 w 8604150"/>
                  <a:gd name="connsiteY34" fmla="*/ 2133600 h 3172460"/>
                  <a:gd name="connsiteX35" fmla="*/ 5858450 w 8604150"/>
                  <a:gd name="connsiteY35" fmla="*/ 1574800 h 3172460"/>
                  <a:gd name="connsiteX36" fmla="*/ 6010850 w 8604150"/>
                  <a:gd name="connsiteY36" fmla="*/ 2070100 h 3172460"/>
                  <a:gd name="connsiteX37" fmla="*/ 6096670 w 8604150"/>
                  <a:gd name="connsiteY37" fmla="*/ 1518920 h 3172460"/>
                  <a:gd name="connsiteX38" fmla="*/ 6239831 w 8604150"/>
                  <a:gd name="connsiteY38" fmla="*/ 1224280 h 3172460"/>
                  <a:gd name="connsiteX39" fmla="*/ 6404550 w 8604150"/>
                  <a:gd name="connsiteY39" fmla="*/ 2540000 h 3172460"/>
                  <a:gd name="connsiteX40" fmla="*/ 6582350 w 8604150"/>
                  <a:gd name="connsiteY40" fmla="*/ 2705100 h 3172460"/>
                  <a:gd name="connsiteX41" fmla="*/ 6803406 w 8604150"/>
                  <a:gd name="connsiteY41" fmla="*/ 177800 h 3172460"/>
                  <a:gd name="connsiteX42" fmla="*/ 6960695 w 8604150"/>
                  <a:gd name="connsiteY42" fmla="*/ 675386 h 3172460"/>
                  <a:gd name="connsiteX43" fmla="*/ 7217350 w 8604150"/>
                  <a:gd name="connsiteY43" fmla="*/ 2590800 h 3172460"/>
                  <a:gd name="connsiteX44" fmla="*/ 7369750 w 8604150"/>
                  <a:gd name="connsiteY44" fmla="*/ 1511300 h 3172460"/>
                  <a:gd name="connsiteX45" fmla="*/ 7611050 w 8604150"/>
                  <a:gd name="connsiteY45" fmla="*/ 1155700 h 3172460"/>
                  <a:gd name="connsiteX46" fmla="*/ 7674550 w 8604150"/>
                  <a:gd name="connsiteY46" fmla="*/ 2095500 h 3172460"/>
                  <a:gd name="connsiteX47" fmla="*/ 7788850 w 8604150"/>
                  <a:gd name="connsiteY47" fmla="*/ 2425700 h 3172460"/>
                  <a:gd name="connsiteX48" fmla="*/ 7877750 w 8604150"/>
                  <a:gd name="connsiteY48" fmla="*/ 1866900 h 3172460"/>
                  <a:gd name="connsiteX49" fmla="*/ 8157150 w 8604150"/>
                  <a:gd name="connsiteY49" fmla="*/ 1155700 h 3172460"/>
                  <a:gd name="connsiteX50" fmla="*/ 8296850 w 8604150"/>
                  <a:gd name="connsiteY50" fmla="*/ 2070100 h 3172460"/>
                  <a:gd name="connsiteX51" fmla="*/ 8451751 w 8604150"/>
                  <a:gd name="connsiteY51" fmla="*/ 1427480 h 3172460"/>
                  <a:gd name="connsiteX52" fmla="*/ 8604150 w 8604150"/>
                  <a:gd name="connsiteY52" fmla="*/ 1238432 h 31724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534350 w 8604150"/>
                  <a:gd name="connsiteY22" fmla="*/ 1803400 h 3261360"/>
                  <a:gd name="connsiteX23" fmla="*/ 3712150 w 8604150"/>
                  <a:gd name="connsiteY23" fmla="*/ 2349500 h 3261360"/>
                  <a:gd name="connsiteX24" fmla="*/ 3775650 w 8604150"/>
                  <a:gd name="connsiteY24" fmla="*/ 214630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06251 w 8604150"/>
                  <a:gd name="connsiteY32" fmla="*/ 11493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534350 w 8604150"/>
                  <a:gd name="connsiteY22" fmla="*/ 1803400 h 3261360"/>
                  <a:gd name="connsiteX23" fmla="*/ 3712150 w 8604150"/>
                  <a:gd name="connsiteY23" fmla="*/ 2349500 h 3261360"/>
                  <a:gd name="connsiteX24" fmla="*/ 3775650 w 8604150"/>
                  <a:gd name="connsiteY24" fmla="*/ 214630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712150 w 8604150"/>
                  <a:gd name="connsiteY23" fmla="*/ 2349500 h 3261360"/>
                  <a:gd name="connsiteX24" fmla="*/ 3775650 w 8604150"/>
                  <a:gd name="connsiteY24" fmla="*/ 214630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600549 w 8604150"/>
                  <a:gd name="connsiteY23" fmla="*/ 2324100 h 3261360"/>
                  <a:gd name="connsiteX24" fmla="*/ 3775650 w 8604150"/>
                  <a:gd name="connsiteY24" fmla="*/ 214630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600549 w 8604150"/>
                  <a:gd name="connsiteY23" fmla="*/ 2324100 h 3261360"/>
                  <a:gd name="connsiteX24" fmla="*/ 3710550 w 8604150"/>
                  <a:gd name="connsiteY24" fmla="*/ 208915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600549 w 8604150"/>
                  <a:gd name="connsiteY23" fmla="*/ 2324100 h 3261360"/>
                  <a:gd name="connsiteX24" fmla="*/ 3710550 w 8604150"/>
                  <a:gd name="connsiteY24" fmla="*/ 2089150 h 3261360"/>
                  <a:gd name="connsiteX25" fmla="*/ 39715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563349 w 8604150"/>
                  <a:gd name="connsiteY23" fmla="*/ 2324100 h 3261360"/>
                  <a:gd name="connsiteX24" fmla="*/ 3710550 w 8604150"/>
                  <a:gd name="connsiteY24" fmla="*/ 2089150 h 3261360"/>
                  <a:gd name="connsiteX25" fmla="*/ 39715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563349 w 8604150"/>
                  <a:gd name="connsiteY23" fmla="*/ 2324100 h 3261360"/>
                  <a:gd name="connsiteX24" fmla="*/ 3654750 w 8604150"/>
                  <a:gd name="connsiteY24" fmla="*/ 2120900 h 3261360"/>
                  <a:gd name="connsiteX25" fmla="*/ 39715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563349 w 8604150"/>
                  <a:gd name="connsiteY23" fmla="*/ 2324100 h 3261360"/>
                  <a:gd name="connsiteX24" fmla="*/ 3654750 w 8604150"/>
                  <a:gd name="connsiteY24" fmla="*/ 2120900 h 3261360"/>
                  <a:gd name="connsiteX25" fmla="*/ 39808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267439 w 8604150"/>
                  <a:gd name="connsiteY22" fmla="*/ 231775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262789 w 8604150"/>
                  <a:gd name="connsiteY22" fmla="*/ 241300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281390 w 8604150"/>
                  <a:gd name="connsiteY22" fmla="*/ 246380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281390 w 8604150"/>
                  <a:gd name="connsiteY22" fmla="*/ 246380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529700 w 8604150"/>
                  <a:gd name="connsiteY23" fmla="*/ 18161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529700 w 8604150"/>
                  <a:gd name="connsiteY23" fmla="*/ 1816100 h 3261360"/>
                  <a:gd name="connsiteX24" fmla="*/ 3614500 w 8604150"/>
                  <a:gd name="connsiteY24" fmla="*/ 23876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529700 w 8604150"/>
                  <a:gd name="connsiteY23" fmla="*/ 1816100 h 3261360"/>
                  <a:gd name="connsiteX24" fmla="*/ 3614500 w 8604150"/>
                  <a:gd name="connsiteY24" fmla="*/ 2387600 h 3261360"/>
                  <a:gd name="connsiteX25" fmla="*/ 3747751 w 8604150"/>
                  <a:gd name="connsiteY25" fmla="*/ 213995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529700 w 8604150"/>
                  <a:gd name="connsiteY23" fmla="*/ 1816100 h 3261360"/>
                  <a:gd name="connsiteX24" fmla="*/ 3614500 w 8604150"/>
                  <a:gd name="connsiteY24" fmla="*/ 2387600 h 3261360"/>
                  <a:gd name="connsiteX25" fmla="*/ 3673351 w 8604150"/>
                  <a:gd name="connsiteY25" fmla="*/ 205105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854200 h 3261360"/>
                  <a:gd name="connsiteX24" fmla="*/ 3614500 w 8604150"/>
                  <a:gd name="connsiteY24" fmla="*/ 2387600 h 3261360"/>
                  <a:gd name="connsiteX25" fmla="*/ 3673351 w 8604150"/>
                  <a:gd name="connsiteY25" fmla="*/ 205105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854200 h 3261360"/>
                  <a:gd name="connsiteX24" fmla="*/ 3549399 w 8604150"/>
                  <a:gd name="connsiteY24" fmla="*/ 2381250 h 3261360"/>
                  <a:gd name="connsiteX25" fmla="*/ 3673351 w 8604150"/>
                  <a:gd name="connsiteY25" fmla="*/ 205105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854200 h 3261360"/>
                  <a:gd name="connsiteX24" fmla="*/ 3549399 w 8604150"/>
                  <a:gd name="connsiteY24" fmla="*/ 2381250 h 3261360"/>
                  <a:gd name="connsiteX25" fmla="*/ 3659401 w 8604150"/>
                  <a:gd name="connsiteY25" fmla="*/ 2086768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854200 h 3261360"/>
                  <a:gd name="connsiteX24" fmla="*/ 3549399 w 8604150"/>
                  <a:gd name="connsiteY24" fmla="*/ 2381250 h 3261360"/>
                  <a:gd name="connsiteX25" fmla="*/ 3662888 w 8604150"/>
                  <a:gd name="connsiteY25" fmla="*/ 2079625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445999 w 8604150"/>
                  <a:gd name="connsiteY22" fmla="*/ 1854200 h 3261360"/>
                  <a:gd name="connsiteX23" fmla="*/ 3549399 w 8604150"/>
                  <a:gd name="connsiteY23" fmla="*/ 2381250 h 3261360"/>
                  <a:gd name="connsiteX24" fmla="*/ 3662888 w 8604150"/>
                  <a:gd name="connsiteY24" fmla="*/ 2079625 h 3261360"/>
                  <a:gd name="connsiteX25" fmla="*/ 39808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8604150" h="3261360">
                    <a:moveTo>
                      <a:pt x="0" y="1149350"/>
                    </a:moveTo>
                    <a:lnTo>
                      <a:pt x="130750" y="1346200"/>
                    </a:lnTo>
                    <a:lnTo>
                      <a:pt x="194250" y="2019300"/>
                    </a:lnTo>
                    <a:lnTo>
                      <a:pt x="386671" y="1000760"/>
                    </a:lnTo>
                    <a:lnTo>
                      <a:pt x="473650" y="2743200"/>
                    </a:lnTo>
                    <a:lnTo>
                      <a:pt x="575250" y="2133600"/>
                    </a:lnTo>
                    <a:lnTo>
                      <a:pt x="918150" y="1511300"/>
                    </a:lnTo>
                    <a:lnTo>
                      <a:pt x="1033990" y="2458720"/>
                    </a:lnTo>
                    <a:lnTo>
                      <a:pt x="1286450" y="927100"/>
                    </a:lnTo>
                    <a:lnTo>
                      <a:pt x="1349950" y="457200"/>
                    </a:lnTo>
                    <a:lnTo>
                      <a:pt x="1515050" y="1143000"/>
                    </a:lnTo>
                    <a:lnTo>
                      <a:pt x="1578550" y="1689100"/>
                    </a:lnTo>
                    <a:lnTo>
                      <a:pt x="1756350" y="2755900"/>
                    </a:lnTo>
                    <a:lnTo>
                      <a:pt x="1883350" y="1511300"/>
                    </a:lnTo>
                    <a:lnTo>
                      <a:pt x="2124650" y="1130300"/>
                    </a:lnTo>
                    <a:lnTo>
                      <a:pt x="2188150" y="1600200"/>
                    </a:lnTo>
                    <a:lnTo>
                      <a:pt x="2327850" y="2425700"/>
                    </a:lnTo>
                    <a:lnTo>
                      <a:pt x="2442150" y="2006600"/>
                    </a:lnTo>
                    <a:lnTo>
                      <a:pt x="2708850" y="863600"/>
                    </a:lnTo>
                    <a:lnTo>
                      <a:pt x="2830695" y="2384552"/>
                    </a:lnTo>
                    <a:lnTo>
                      <a:pt x="3070991" y="1858264"/>
                    </a:lnTo>
                    <a:lnTo>
                      <a:pt x="3189197" y="2475992"/>
                    </a:lnTo>
                    <a:lnTo>
                      <a:pt x="3445999" y="1854200"/>
                    </a:lnTo>
                    <a:lnTo>
                      <a:pt x="3549399" y="2381250"/>
                    </a:lnTo>
                    <a:lnTo>
                      <a:pt x="3662888" y="2079625"/>
                    </a:lnTo>
                    <a:lnTo>
                      <a:pt x="3980843" y="0"/>
                    </a:lnTo>
                    <a:lnTo>
                      <a:pt x="4202450" y="1085850"/>
                    </a:lnTo>
                    <a:lnTo>
                      <a:pt x="4381850" y="3261360"/>
                    </a:lnTo>
                    <a:lnTo>
                      <a:pt x="4625300" y="1206500"/>
                    </a:lnTo>
                    <a:lnTo>
                      <a:pt x="4861577" y="823913"/>
                    </a:lnTo>
                    <a:lnTo>
                      <a:pt x="4957013" y="2379663"/>
                    </a:lnTo>
                    <a:lnTo>
                      <a:pt x="5137752" y="1730375"/>
                    </a:lnTo>
                    <a:lnTo>
                      <a:pt x="5424851" y="958850"/>
                    </a:lnTo>
                    <a:lnTo>
                      <a:pt x="5528250" y="2400300"/>
                    </a:lnTo>
                    <a:lnTo>
                      <a:pt x="5604450" y="2133600"/>
                    </a:lnTo>
                    <a:lnTo>
                      <a:pt x="5858450" y="1574800"/>
                    </a:lnTo>
                    <a:lnTo>
                      <a:pt x="6010850" y="2070100"/>
                    </a:lnTo>
                    <a:lnTo>
                      <a:pt x="6096670" y="1518920"/>
                    </a:lnTo>
                    <a:lnTo>
                      <a:pt x="6239831" y="1224280"/>
                    </a:lnTo>
                    <a:lnTo>
                      <a:pt x="6404550" y="2540000"/>
                    </a:lnTo>
                    <a:lnTo>
                      <a:pt x="6582350" y="2705100"/>
                    </a:lnTo>
                    <a:lnTo>
                      <a:pt x="6803406" y="177800"/>
                    </a:lnTo>
                    <a:lnTo>
                      <a:pt x="6960695" y="675386"/>
                    </a:lnTo>
                    <a:lnTo>
                      <a:pt x="7217350" y="2590800"/>
                    </a:lnTo>
                    <a:lnTo>
                      <a:pt x="7369750" y="1511300"/>
                    </a:lnTo>
                    <a:lnTo>
                      <a:pt x="7611050" y="1155700"/>
                    </a:lnTo>
                    <a:lnTo>
                      <a:pt x="7674550" y="2095500"/>
                    </a:lnTo>
                    <a:lnTo>
                      <a:pt x="7788850" y="2425700"/>
                    </a:lnTo>
                    <a:lnTo>
                      <a:pt x="7877750" y="1866900"/>
                    </a:lnTo>
                    <a:lnTo>
                      <a:pt x="8157150" y="1155700"/>
                    </a:lnTo>
                    <a:lnTo>
                      <a:pt x="8296850" y="2070100"/>
                    </a:lnTo>
                    <a:lnTo>
                      <a:pt x="8451751" y="1427480"/>
                    </a:lnTo>
                    <a:lnTo>
                      <a:pt x="8604150" y="1238432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  <a:alpha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/>
            </p:nvSpPr>
            <p:spPr>
              <a:xfrm rot="10602060">
                <a:off x="10977848" y="3365285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/>
            </p:nvSpPr>
            <p:spPr>
              <a:xfrm rot="10602060">
                <a:off x="10826660" y="321654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/>
            </p:nvSpPr>
            <p:spPr>
              <a:xfrm rot="10602060">
                <a:off x="9955789" y="3141292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/>
            </p:nvSpPr>
            <p:spPr>
              <a:xfrm rot="10602060">
                <a:off x="9312100" y="3482985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/>
            </p:nvSpPr>
            <p:spPr>
              <a:xfrm rot="10602060">
                <a:off x="9528479" y="401257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/>
            </p:nvSpPr>
            <p:spPr>
              <a:xfrm rot="10602060">
                <a:off x="8883261" y="3208276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/>
            </p:nvSpPr>
            <p:spPr>
              <a:xfrm rot="10602060">
                <a:off x="8638048" y="3521838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>
                <a:spLocks noChangeAspect="1"/>
              </p:cNvSpPr>
              <p:nvPr/>
            </p:nvSpPr>
            <p:spPr>
              <a:xfrm rot="10602060">
                <a:off x="8002180" y="3775318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>
                <a:spLocks noChangeAspect="1"/>
              </p:cNvSpPr>
              <p:nvPr/>
            </p:nvSpPr>
            <p:spPr>
              <a:xfrm rot="10602060">
                <a:off x="6633075" y="4563438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/>
            </p:nvSpPr>
            <p:spPr>
              <a:xfrm rot="10602060">
                <a:off x="6335116" y="3693278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/>
            </p:nvSpPr>
            <p:spPr>
              <a:xfrm rot="10602060">
                <a:off x="5865798" y="3611915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/>
            </p:nvSpPr>
            <p:spPr>
              <a:xfrm rot="10602060">
                <a:off x="5621398" y="393962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>
                <a:spLocks noChangeAspect="1"/>
              </p:cNvSpPr>
              <p:nvPr/>
            </p:nvSpPr>
            <p:spPr>
              <a:xfrm rot="10602060">
                <a:off x="4993266" y="385709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>
                <a:spLocks noChangeAspect="1"/>
              </p:cNvSpPr>
              <p:nvPr/>
            </p:nvSpPr>
            <p:spPr>
              <a:xfrm rot="10602060">
                <a:off x="4221685" y="346232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>
                <a:spLocks noChangeAspect="1"/>
              </p:cNvSpPr>
              <p:nvPr/>
            </p:nvSpPr>
            <p:spPr>
              <a:xfrm rot="10602060">
                <a:off x="4075970" y="3710778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/>
            </p:nvSpPr>
            <p:spPr>
              <a:xfrm rot="10602060">
                <a:off x="3503062" y="4597553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/>
            </p:nvSpPr>
            <p:spPr>
              <a:xfrm rot="10602060">
                <a:off x="3303785" y="4196684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>
                <a:spLocks noChangeAspect="1"/>
              </p:cNvSpPr>
              <p:nvPr/>
            </p:nvSpPr>
            <p:spPr>
              <a:xfrm rot="10602060">
                <a:off x="2814539" y="3554659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>
                <a:spLocks noChangeAspect="1"/>
              </p:cNvSpPr>
              <p:nvPr/>
            </p:nvSpPr>
            <p:spPr>
              <a:xfrm rot="10602060">
                <a:off x="2561890" y="3873553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/>
            </p:nvSpPr>
            <p:spPr>
              <a:xfrm rot="10602060">
                <a:off x="1959093" y="389474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/>
            </p:nvSpPr>
            <p:spPr>
              <a:xfrm rot="10602060">
                <a:off x="1617839" y="3684041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/>
            </p:nvSpPr>
            <p:spPr>
              <a:xfrm rot="10602060">
                <a:off x="1458867" y="3848079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>
                <a:spLocks noChangeAspect="1"/>
              </p:cNvSpPr>
              <p:nvPr/>
            </p:nvSpPr>
            <p:spPr>
              <a:xfrm rot="10602060">
                <a:off x="10563437" y="3531142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>
                <a:spLocks noChangeAspect="1"/>
              </p:cNvSpPr>
              <p:nvPr/>
            </p:nvSpPr>
            <p:spPr>
              <a:xfrm rot="10602060">
                <a:off x="10728331" y="2674982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>
                <a:spLocks noChangeAspect="1"/>
              </p:cNvSpPr>
              <p:nvPr/>
            </p:nvSpPr>
            <p:spPr>
              <a:xfrm rot="10602060">
                <a:off x="10386385" y="211649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>
                <a:spLocks noChangeAspect="1"/>
              </p:cNvSpPr>
              <p:nvPr/>
            </p:nvSpPr>
            <p:spPr>
              <a:xfrm rot="10602060">
                <a:off x="10306211" y="260639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>
                <a:spLocks noChangeAspect="1"/>
              </p:cNvSpPr>
              <p:nvPr/>
            </p:nvSpPr>
            <p:spPr>
              <a:xfrm rot="10602060">
                <a:off x="9779871" y="2373183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/>
            </p:nvSpPr>
            <p:spPr>
              <a:xfrm rot="10602060">
                <a:off x="8968610" y="2181179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/>
            </p:nvSpPr>
            <p:spPr>
              <a:xfrm rot="10602060">
                <a:off x="8351441" y="2490369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/>
            </p:nvSpPr>
            <p:spPr>
              <a:xfrm rot="10602060">
                <a:off x="7797291" y="2549415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>
                <a:spLocks noChangeAspect="1"/>
              </p:cNvSpPr>
              <p:nvPr/>
            </p:nvSpPr>
            <p:spPr>
              <a:xfrm rot="10602060">
                <a:off x="7557141" y="299562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/>
            </p:nvSpPr>
            <p:spPr>
              <a:xfrm rot="10602060">
                <a:off x="7394293" y="2499078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/>
            </p:nvSpPr>
            <p:spPr>
              <a:xfrm rot="10602060">
                <a:off x="7137292" y="3022402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/>
            </p:nvSpPr>
            <p:spPr>
              <a:xfrm rot="10602060">
                <a:off x="6997694" y="260454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/>
            </p:nvSpPr>
            <p:spPr>
              <a:xfrm rot="10602060">
                <a:off x="6884815" y="285175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/>
            </p:nvSpPr>
            <p:spPr>
              <a:xfrm rot="10602060">
                <a:off x="6035752" y="1934495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/>
            </p:nvSpPr>
            <p:spPr>
              <a:xfrm rot="10602060">
                <a:off x="5440825" y="268779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/>
            </p:nvSpPr>
            <p:spPr>
              <a:xfrm rot="10602060">
                <a:off x="5277457" y="321217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/>
            </p:nvSpPr>
            <p:spPr>
              <a:xfrm rot="10602060">
                <a:off x="4808634" y="2709526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>
                <a:spLocks noChangeAspect="1"/>
              </p:cNvSpPr>
              <p:nvPr/>
            </p:nvSpPr>
            <p:spPr>
              <a:xfrm rot="10602060">
                <a:off x="4735004" y="2936792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>
                <a:spLocks noChangeAspect="1"/>
              </p:cNvSpPr>
              <p:nvPr/>
            </p:nvSpPr>
            <p:spPr>
              <a:xfrm rot="10602060">
                <a:off x="4482528" y="3393079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/>
            </p:nvSpPr>
            <p:spPr>
              <a:xfrm rot="10602060">
                <a:off x="4288199" y="3004183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>
                <a:spLocks noChangeAspect="1"/>
              </p:cNvSpPr>
              <p:nvPr/>
            </p:nvSpPr>
            <p:spPr>
              <a:xfrm rot="10602060">
                <a:off x="3834332" y="265348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>
                <a:spLocks noChangeAspect="1"/>
              </p:cNvSpPr>
              <p:nvPr/>
            </p:nvSpPr>
            <p:spPr>
              <a:xfrm rot="10602060">
                <a:off x="3625799" y="252869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>
                <a:spLocks noChangeAspect="1"/>
              </p:cNvSpPr>
              <p:nvPr/>
            </p:nvSpPr>
            <p:spPr>
              <a:xfrm rot="10602060">
                <a:off x="2931132" y="2655462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>
                <a:spLocks noChangeAspect="1"/>
              </p:cNvSpPr>
              <p:nvPr/>
            </p:nvSpPr>
            <p:spPr>
              <a:xfrm rot="10602060">
                <a:off x="2443185" y="3090525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>
                <a:spLocks noChangeAspect="1"/>
              </p:cNvSpPr>
              <p:nvPr/>
            </p:nvSpPr>
            <p:spPr>
              <a:xfrm rot="10602060">
                <a:off x="2304345" y="283136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>
                <a:spLocks noChangeAspect="1"/>
              </p:cNvSpPr>
              <p:nvPr/>
            </p:nvSpPr>
            <p:spPr>
              <a:xfrm rot="10602060">
                <a:off x="2232306" y="3294304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/>
              <p:cNvSpPr>
                <a:spLocks noChangeAspect="1"/>
              </p:cNvSpPr>
              <p:nvPr/>
            </p:nvSpPr>
            <p:spPr>
              <a:xfrm rot="10602060">
                <a:off x="1759648" y="3155078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6" name="文本框 165"/>
          <p:cNvSpPr txBox="1"/>
          <p:nvPr/>
        </p:nvSpPr>
        <p:spPr>
          <a:xfrm>
            <a:off x="166915" y="6073320"/>
            <a:ext cx="1185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E8376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6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226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739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7" grpId="0" animBg="1"/>
      <p:bldP spid="8" grpId="0" animBg="1"/>
      <p:bldP spid="1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252686" y="1585686"/>
            <a:ext cx="3686628" cy="3686628"/>
          </a:xfrm>
          <a:prstGeom prst="ellipse">
            <a:avLst/>
          </a:prstGeom>
          <a:noFill/>
          <a:ln>
            <a:solidFill>
              <a:srgbClr val="55E1DB">
                <a:alpha val="35000"/>
              </a:srgbClr>
            </a:solidFill>
          </a:ln>
          <a:effectLst>
            <a:glow rad="228600">
              <a:srgbClr val="55E1DB">
                <a:alpha val="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947886" y="1280886"/>
            <a:ext cx="4296228" cy="4296228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3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28600">
              <a:srgbClr val="55E1DB">
                <a:alpha val="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472543" y="805543"/>
            <a:ext cx="5246914" cy="5246914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2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077029" y="410029"/>
            <a:ext cx="6037942" cy="6037942"/>
          </a:xfrm>
          <a:prstGeom prst="ellipse">
            <a:avLst/>
          </a:prstGeom>
          <a:noFill/>
          <a:ln w="6350" cap="flat" cmpd="sng" algn="ctr">
            <a:solidFill>
              <a:srgbClr val="55E1DB">
                <a:alpha val="12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711624" y="44624"/>
            <a:ext cx="6768752" cy="6768752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1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266950" y="-400050"/>
            <a:ext cx="7658100" cy="7658100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9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866900" y="-800100"/>
            <a:ext cx="8458200" cy="8458200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8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52550" y="-1314450"/>
            <a:ext cx="9486900" cy="9486900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628650" y="-2038350"/>
            <a:ext cx="10934700" cy="10934700"/>
          </a:xfrm>
          <a:prstGeom prst="ellipse">
            <a:avLst/>
          </a:prstGeom>
          <a:noFill/>
          <a:ln>
            <a:solidFill>
              <a:srgbClr val="55E1DB">
                <a:alpha val="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图表 26"/>
          <p:cNvGraphicFramePr/>
          <p:nvPr>
            <p:extLst>
              <p:ext uri="{D42A27DB-BD31-4B8C-83A1-F6EECF244321}">
                <p14:modId xmlns:p14="http://schemas.microsoft.com/office/powerpoint/2010/main" val="147797516"/>
              </p:ext>
            </p:extLst>
          </p:nvPr>
        </p:nvGraphicFramePr>
        <p:xfrm>
          <a:off x="3590697" y="1683638"/>
          <a:ext cx="5010606" cy="349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5429250" y="3429000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 HERE</a:t>
            </a:r>
            <a:endParaRPr lang="zh-CN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5934075" y="2971503"/>
            <a:ext cx="323850" cy="347416"/>
          </a:xfrm>
          <a:custGeom>
            <a:avLst/>
            <a:gdLst>
              <a:gd name="connsiteX0" fmla="*/ 1712685 w 2557112"/>
              <a:gd name="connsiteY0" fmla="*/ 410027 h 2743198"/>
              <a:gd name="connsiteX1" fmla="*/ 1531256 w 2557112"/>
              <a:gd name="connsiteY1" fmla="*/ 591456 h 2743198"/>
              <a:gd name="connsiteX2" fmla="*/ 1712685 w 2557112"/>
              <a:gd name="connsiteY2" fmla="*/ 772885 h 2743198"/>
              <a:gd name="connsiteX3" fmla="*/ 1894114 w 2557112"/>
              <a:gd name="connsiteY3" fmla="*/ 591456 h 2743198"/>
              <a:gd name="connsiteX4" fmla="*/ 1712685 w 2557112"/>
              <a:gd name="connsiteY4" fmla="*/ 410027 h 2743198"/>
              <a:gd name="connsiteX5" fmla="*/ 1371599 w 2557112"/>
              <a:gd name="connsiteY5" fmla="*/ 0 h 2743198"/>
              <a:gd name="connsiteX6" fmla="*/ 2508951 w 2557112"/>
              <a:gd name="connsiteY6" fmla="*/ 604725 h 2743198"/>
              <a:gd name="connsiteX7" fmla="*/ 2557112 w 2557112"/>
              <a:gd name="connsiteY7" fmla="*/ 684002 h 2743198"/>
              <a:gd name="connsiteX8" fmla="*/ 1371599 w 2557112"/>
              <a:gd name="connsiteY8" fmla="*/ 1371599 h 2743198"/>
              <a:gd name="connsiteX9" fmla="*/ 2557112 w 2557112"/>
              <a:gd name="connsiteY9" fmla="*/ 2059196 h 2743198"/>
              <a:gd name="connsiteX10" fmla="*/ 2508951 w 2557112"/>
              <a:gd name="connsiteY10" fmla="*/ 2138473 h 2743198"/>
              <a:gd name="connsiteX11" fmla="*/ 1371599 w 2557112"/>
              <a:gd name="connsiteY11" fmla="*/ 2743198 h 2743198"/>
              <a:gd name="connsiteX12" fmla="*/ 0 w 2557112"/>
              <a:gd name="connsiteY12" fmla="*/ 1371599 h 2743198"/>
              <a:gd name="connsiteX13" fmla="*/ 1371599 w 2557112"/>
              <a:gd name="connsiteY13" fmla="*/ 0 h 2743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57112" h="2743198">
                <a:moveTo>
                  <a:pt x="1712685" y="410027"/>
                </a:moveTo>
                <a:cubicBezTo>
                  <a:pt x="1612485" y="410027"/>
                  <a:pt x="1531256" y="491256"/>
                  <a:pt x="1531256" y="591456"/>
                </a:cubicBezTo>
                <a:cubicBezTo>
                  <a:pt x="1531256" y="691656"/>
                  <a:pt x="1612485" y="772885"/>
                  <a:pt x="1712685" y="772885"/>
                </a:cubicBezTo>
                <a:cubicBezTo>
                  <a:pt x="1812885" y="772885"/>
                  <a:pt x="1894114" y="691656"/>
                  <a:pt x="1894114" y="591456"/>
                </a:cubicBezTo>
                <a:cubicBezTo>
                  <a:pt x="1894114" y="491256"/>
                  <a:pt x="1812885" y="410027"/>
                  <a:pt x="1712685" y="410027"/>
                </a:cubicBezTo>
                <a:close/>
                <a:moveTo>
                  <a:pt x="1371599" y="0"/>
                </a:moveTo>
                <a:cubicBezTo>
                  <a:pt x="1845045" y="0"/>
                  <a:pt x="2262464" y="239878"/>
                  <a:pt x="2508951" y="604725"/>
                </a:cubicBezTo>
                <a:lnTo>
                  <a:pt x="2557112" y="684002"/>
                </a:lnTo>
                <a:lnTo>
                  <a:pt x="1371599" y="1371599"/>
                </a:lnTo>
                <a:lnTo>
                  <a:pt x="2557112" y="2059196"/>
                </a:lnTo>
                <a:lnTo>
                  <a:pt x="2508951" y="2138473"/>
                </a:lnTo>
                <a:cubicBezTo>
                  <a:pt x="2262464" y="2503321"/>
                  <a:pt x="1845045" y="2743198"/>
                  <a:pt x="1371599" y="2743198"/>
                </a:cubicBezTo>
                <a:cubicBezTo>
                  <a:pt x="614086" y="2743198"/>
                  <a:pt x="0" y="2129112"/>
                  <a:pt x="0" y="1371599"/>
                </a:cubicBezTo>
                <a:cubicBezTo>
                  <a:pt x="0" y="614086"/>
                  <a:pt x="614086" y="0"/>
                  <a:pt x="1371599" y="0"/>
                </a:cubicBezTo>
                <a:close/>
              </a:path>
            </a:pathLst>
          </a:custGeom>
          <a:solidFill>
            <a:srgbClr val="E83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>
            <a:spLocks noChangeAspect="1"/>
          </p:cNvSpPr>
          <p:nvPr/>
        </p:nvSpPr>
        <p:spPr>
          <a:xfrm>
            <a:off x="5347449" y="3590651"/>
            <a:ext cx="54000" cy="54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glow rad="63500">
              <a:schemeClr val="accent4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>
            <a:spLocks noChangeAspect="1"/>
          </p:cNvSpPr>
          <p:nvPr/>
        </p:nvSpPr>
        <p:spPr>
          <a:xfrm>
            <a:off x="6795630" y="3583031"/>
            <a:ext cx="54000" cy="54000"/>
          </a:xfrm>
          <a:prstGeom prst="ellipse">
            <a:avLst/>
          </a:prstGeom>
          <a:solidFill>
            <a:srgbClr val="E83766"/>
          </a:solidFill>
          <a:ln>
            <a:noFill/>
          </a:ln>
          <a:effectLst>
            <a:glow rad="63500">
              <a:srgbClr val="E83766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5375275" y="3817257"/>
            <a:ext cx="14414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0000">
                  <a:srgbClr val="FBFCFE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弧形 50"/>
          <p:cNvSpPr>
            <a:spLocks noChangeAspect="1"/>
          </p:cNvSpPr>
          <p:nvPr/>
        </p:nvSpPr>
        <p:spPr>
          <a:xfrm>
            <a:off x="3471600" y="804600"/>
            <a:ext cx="5248800" cy="5248800"/>
          </a:xfrm>
          <a:prstGeom prst="arc">
            <a:avLst>
              <a:gd name="adj1" fmla="val 16200000"/>
              <a:gd name="adj2" fmla="val 20593110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52"/>
          <p:cNvSpPr>
            <a:spLocks noChangeAspect="1"/>
          </p:cNvSpPr>
          <p:nvPr/>
        </p:nvSpPr>
        <p:spPr>
          <a:xfrm>
            <a:off x="3086100" y="419100"/>
            <a:ext cx="6019800" cy="6019800"/>
          </a:xfrm>
          <a:prstGeom prst="arc">
            <a:avLst>
              <a:gd name="adj1" fmla="val 21053337"/>
              <a:gd name="adj2" fmla="val 3396646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弧形 53"/>
          <p:cNvSpPr>
            <a:spLocks noChangeAspect="1"/>
          </p:cNvSpPr>
          <p:nvPr/>
        </p:nvSpPr>
        <p:spPr>
          <a:xfrm>
            <a:off x="2711624" y="44624"/>
            <a:ext cx="6768752" cy="6768752"/>
          </a:xfrm>
          <a:prstGeom prst="arc">
            <a:avLst>
              <a:gd name="adj1" fmla="val 6899113"/>
              <a:gd name="adj2" fmla="val 16737765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弧形 54"/>
          <p:cNvSpPr>
            <a:spLocks noChangeAspect="1"/>
          </p:cNvSpPr>
          <p:nvPr/>
        </p:nvSpPr>
        <p:spPr>
          <a:xfrm>
            <a:off x="2266950" y="-400050"/>
            <a:ext cx="7658100" cy="7658100"/>
          </a:xfrm>
          <a:prstGeom prst="arc">
            <a:avLst>
              <a:gd name="adj1" fmla="val 12478160"/>
              <a:gd name="adj2" fmla="val 1041569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弧形 55"/>
          <p:cNvSpPr>
            <a:spLocks noChangeAspect="1"/>
          </p:cNvSpPr>
          <p:nvPr/>
        </p:nvSpPr>
        <p:spPr>
          <a:xfrm>
            <a:off x="1866900" y="-800100"/>
            <a:ext cx="8458200" cy="8458200"/>
          </a:xfrm>
          <a:prstGeom prst="arc">
            <a:avLst>
              <a:gd name="adj1" fmla="val 2464740"/>
              <a:gd name="adj2" fmla="val 11458688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弧形 56"/>
          <p:cNvSpPr>
            <a:spLocks noChangeAspect="1"/>
          </p:cNvSpPr>
          <p:nvPr/>
        </p:nvSpPr>
        <p:spPr>
          <a:xfrm>
            <a:off x="3073400" y="406400"/>
            <a:ext cx="6045200" cy="6045200"/>
          </a:xfrm>
          <a:prstGeom prst="arc">
            <a:avLst>
              <a:gd name="adj1" fmla="val 7372109"/>
              <a:gd name="adj2" fmla="val 11210080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弧形 57"/>
          <p:cNvSpPr>
            <a:spLocks noChangeAspect="1"/>
          </p:cNvSpPr>
          <p:nvPr/>
        </p:nvSpPr>
        <p:spPr>
          <a:xfrm>
            <a:off x="1364343" y="-1302657"/>
            <a:ext cx="9463314" cy="9463314"/>
          </a:xfrm>
          <a:prstGeom prst="arc">
            <a:avLst>
              <a:gd name="adj1" fmla="val 19556362"/>
              <a:gd name="adj2" fmla="val 10084577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241527" y="5751286"/>
            <a:ext cx="5257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altLang="zh-CN" sz="1600" dirty="0">
                <a:solidFill>
                  <a:srgbClr val="E8376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PELLENTESQUE </a:t>
            </a:r>
            <a:r>
              <a:rPr lang="fr-FR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HABITANT MORBI TRISTIQUE SENECTUS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197986" y="6125491"/>
            <a:ext cx="10336664" cy="523220"/>
          </a:xfrm>
          <a:prstGeom prst="rect">
            <a:avLst/>
          </a:prstGeom>
          <a:noFill/>
          <a:effectLst>
            <a:glow rad="127000">
              <a:srgbClr val="55E1DB">
                <a:alpha val="15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55E1DB"/>
                </a:solidFill>
                <a:effectLst>
                  <a:glow rad="127000">
                    <a:srgbClr val="55E1DB">
                      <a:alpha val="15000"/>
                    </a:srgbClr>
                  </a:glo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63" name="组合 62"/>
          <p:cNvGrpSpPr/>
          <p:nvPr/>
        </p:nvGrpSpPr>
        <p:grpSpPr>
          <a:xfrm rot="20970869">
            <a:off x="-1355532" y="-1628938"/>
            <a:ext cx="7461278" cy="3027282"/>
            <a:chOff x="227125" y="973396"/>
            <a:chExt cx="11749672" cy="4767223"/>
          </a:xfrm>
        </p:grpSpPr>
        <p:sp>
          <p:nvSpPr>
            <p:cNvPr id="64" name="任意多边形 63"/>
            <p:cNvSpPr/>
            <p:nvPr/>
          </p:nvSpPr>
          <p:spPr>
            <a:xfrm rot="9900000">
              <a:off x="227125" y="1798529"/>
              <a:ext cx="11749672" cy="3261372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 rot="9900000">
              <a:off x="11866810" y="233222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>
              <a:spLocks noChangeAspect="1"/>
            </p:cNvSpPr>
            <p:nvPr/>
          </p:nvSpPr>
          <p:spPr>
            <a:xfrm rot="9900000">
              <a:off x="11647240" y="2190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 rot="9900000">
              <a:off x="10577766" y="23173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 rot="9900000">
              <a:off x="9886560" y="2890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>
              <a:spLocks noChangeAspect="1"/>
            </p:cNvSpPr>
            <p:nvPr/>
          </p:nvSpPr>
          <p:spPr>
            <a:xfrm rot="9900000">
              <a:off x="10279940" y="347531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 rot="9900000">
              <a:off x="9300543" y="266617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 rot="9900000">
              <a:off x="9083051" y="310574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/>
          </p:nvSpPr>
          <p:spPr>
            <a:xfrm rot="9900000">
              <a:off x="8379239" y="357044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 rot="9900000">
              <a:off x="6924395" y="48633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 rot="9900000">
              <a:off x="6347493" y="38880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>
              <a:spLocks noChangeAspect="1"/>
            </p:cNvSpPr>
            <p:nvPr/>
          </p:nvSpPr>
          <p:spPr>
            <a:xfrm rot="9900000">
              <a:off x="5760951" y="390711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 rot="9900000">
              <a:off x="5547977" y="436355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 rot="9900000">
              <a:off x="4769538" y="44209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 rot="9900000">
              <a:off x="3740015" y="4137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 rot="9900000">
              <a:off x="3626297" y="447360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 rot="9900000">
              <a:off x="3156684" y="568661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>
            <a:xfrm rot="9900000">
              <a:off x="2816099" y="525278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 rot="9900000">
              <a:off x="2065423" y="46004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 rot="9900000">
              <a:off x="1840293" y="504831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>
            <a:xfrm rot="9900000">
              <a:off x="1118339" y="52245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 rot="9900000">
              <a:off x="653980" y="505556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 rot="9900000">
              <a:off x="503174" y="529318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/>
          </p:nvSpPr>
          <p:spPr>
            <a:xfrm rot="9900000">
              <a:off x="11408279" y="26358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>
              <a:spLocks noChangeAspect="1"/>
            </p:cNvSpPr>
            <p:nvPr/>
          </p:nvSpPr>
          <p:spPr>
            <a:xfrm rot="9900000">
              <a:off x="11393289" y="15617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 rot="9900000">
              <a:off x="10841196" y="97339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>
              <a:spLocks noChangeAspect="1"/>
            </p:cNvSpPr>
            <p:nvPr/>
          </p:nvSpPr>
          <p:spPr>
            <a:xfrm rot="9900000">
              <a:off x="10866880" y="158447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 rot="9900000">
              <a:off x="10173601" y="14346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 rot="9900000">
              <a:off x="9146872" y="14056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>
              <a:spLocks noChangeAspect="1"/>
            </p:cNvSpPr>
            <p:nvPr/>
          </p:nvSpPr>
          <p:spPr>
            <a:xfrm rot="9900000">
              <a:off x="8479540" y="1932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>
              <a:spLocks noChangeAspect="1"/>
            </p:cNvSpPr>
            <p:nvPr/>
          </p:nvSpPr>
          <p:spPr>
            <a:xfrm rot="9900000">
              <a:off x="7825734" y="21426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 rot="9900000">
              <a:off x="7647494" y="274096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>
              <a:spLocks noChangeAspect="1"/>
            </p:cNvSpPr>
            <p:nvPr/>
          </p:nvSpPr>
          <p:spPr>
            <a:xfrm rot="9900000">
              <a:off x="7326955" y="218259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>
              <a:spLocks noChangeAspect="1"/>
            </p:cNvSpPr>
            <p:nvPr/>
          </p:nvSpPr>
          <p:spPr>
            <a:xfrm rot="9900000">
              <a:off x="7147656" y="287818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>
              <a:spLocks noChangeAspect="1"/>
            </p:cNvSpPr>
            <p:nvPr/>
          </p:nvSpPr>
          <p:spPr>
            <a:xfrm rot="9900000">
              <a:off x="6874826" y="2408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>
              <a:spLocks noChangeAspect="1"/>
            </p:cNvSpPr>
            <p:nvPr/>
          </p:nvSpPr>
          <p:spPr>
            <a:xfrm rot="9900000">
              <a:off x="6800412" y="273538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 rot="9900000">
              <a:off x="5546859" y="18409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>
              <a:spLocks noChangeAspect="1"/>
            </p:cNvSpPr>
            <p:nvPr/>
          </p:nvSpPr>
          <p:spPr>
            <a:xfrm rot="9900000">
              <a:off x="5017331" y="289839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>
              <a:spLocks noChangeAspect="1"/>
            </p:cNvSpPr>
            <p:nvPr/>
          </p:nvSpPr>
          <p:spPr>
            <a:xfrm rot="9900000">
              <a:off x="4951260" y="35718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 rot="9900000">
              <a:off x="4260048" y="30825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>
              <a:spLocks noChangeAspect="1"/>
            </p:cNvSpPr>
            <p:nvPr/>
          </p:nvSpPr>
          <p:spPr>
            <a:xfrm rot="9900000">
              <a:off x="4228003" y="33751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 rot="9900000">
              <a:off x="4037411" y="398873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 rot="9900000">
              <a:off x="3705789" y="356810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>
              <a:spLocks noChangeAspect="1"/>
            </p:cNvSpPr>
            <p:nvPr/>
          </p:nvSpPr>
          <p:spPr>
            <a:xfrm rot="9900000">
              <a:off x="3070587" y="32583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 rot="9900000">
              <a:off x="1981409" y="34864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 rot="9900000">
              <a:off x="1501428" y="41332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>
              <a:spLocks noChangeAspect="1"/>
            </p:cNvSpPr>
            <p:nvPr/>
          </p:nvSpPr>
          <p:spPr>
            <a:xfrm rot="9900000">
              <a:off x="1269167" y="38552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>
              <a:spLocks noChangeAspect="1"/>
            </p:cNvSpPr>
            <p:nvPr/>
          </p:nvSpPr>
          <p:spPr>
            <a:xfrm rot="9900000">
              <a:off x="1297928" y="44318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/>
          <p:cNvGrpSpPr/>
          <p:nvPr/>
        </p:nvGrpSpPr>
        <p:grpSpPr>
          <a:xfrm rot="8939705">
            <a:off x="-1262364" y="-1270728"/>
            <a:ext cx="7333224" cy="3027276"/>
            <a:chOff x="227126" y="973396"/>
            <a:chExt cx="11749672" cy="4767223"/>
          </a:xfrm>
        </p:grpSpPr>
        <p:sp>
          <p:nvSpPr>
            <p:cNvPr id="115" name="任意多边形 114"/>
            <p:cNvSpPr/>
            <p:nvPr/>
          </p:nvSpPr>
          <p:spPr>
            <a:xfrm rot="9900000">
              <a:off x="227126" y="1798528"/>
              <a:ext cx="11749672" cy="3261373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>
              <a:spLocks noChangeAspect="1"/>
            </p:cNvSpPr>
            <p:nvPr/>
          </p:nvSpPr>
          <p:spPr>
            <a:xfrm rot="9900000">
              <a:off x="11866810" y="233222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 rot="9900000">
              <a:off x="11647240" y="2190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 rot="9900000">
              <a:off x="10577766" y="23173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/>
          </p:nvSpPr>
          <p:spPr>
            <a:xfrm rot="9900000">
              <a:off x="9886560" y="2890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/>
          </p:nvSpPr>
          <p:spPr>
            <a:xfrm rot="9900000">
              <a:off x="10279940" y="347531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/>
          </p:nvSpPr>
          <p:spPr>
            <a:xfrm rot="9900000">
              <a:off x="9300543" y="266617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/>
          </p:nvSpPr>
          <p:spPr>
            <a:xfrm rot="9900000">
              <a:off x="9083051" y="310574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>
              <a:spLocks noChangeAspect="1"/>
            </p:cNvSpPr>
            <p:nvPr/>
          </p:nvSpPr>
          <p:spPr>
            <a:xfrm rot="9900000">
              <a:off x="8379239" y="357044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 rot="9900000">
              <a:off x="6924395" y="48633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>
              <a:spLocks noChangeAspect="1"/>
            </p:cNvSpPr>
            <p:nvPr/>
          </p:nvSpPr>
          <p:spPr>
            <a:xfrm rot="9900000">
              <a:off x="6347493" y="38880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>
              <a:spLocks noChangeAspect="1"/>
            </p:cNvSpPr>
            <p:nvPr/>
          </p:nvSpPr>
          <p:spPr>
            <a:xfrm rot="9900000">
              <a:off x="5760951" y="390711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>
              <a:spLocks noChangeAspect="1"/>
            </p:cNvSpPr>
            <p:nvPr/>
          </p:nvSpPr>
          <p:spPr>
            <a:xfrm rot="9900000">
              <a:off x="5547977" y="436355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>
              <a:spLocks noChangeAspect="1"/>
            </p:cNvSpPr>
            <p:nvPr/>
          </p:nvSpPr>
          <p:spPr>
            <a:xfrm rot="9900000">
              <a:off x="4769538" y="44209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>
              <a:spLocks noChangeAspect="1"/>
            </p:cNvSpPr>
            <p:nvPr/>
          </p:nvSpPr>
          <p:spPr>
            <a:xfrm rot="9900000">
              <a:off x="3740015" y="4137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>
              <a:spLocks noChangeAspect="1"/>
            </p:cNvSpPr>
            <p:nvPr/>
          </p:nvSpPr>
          <p:spPr>
            <a:xfrm rot="9900000">
              <a:off x="3626297" y="447360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>
              <a:spLocks noChangeAspect="1"/>
            </p:cNvSpPr>
            <p:nvPr/>
          </p:nvSpPr>
          <p:spPr>
            <a:xfrm rot="9900000">
              <a:off x="3156684" y="568661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>
              <a:spLocks noChangeAspect="1"/>
            </p:cNvSpPr>
            <p:nvPr/>
          </p:nvSpPr>
          <p:spPr>
            <a:xfrm rot="9900000">
              <a:off x="2816099" y="525278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>
              <a:spLocks noChangeAspect="1"/>
            </p:cNvSpPr>
            <p:nvPr/>
          </p:nvSpPr>
          <p:spPr>
            <a:xfrm rot="9900000">
              <a:off x="2065423" y="46004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>
              <a:spLocks noChangeAspect="1"/>
            </p:cNvSpPr>
            <p:nvPr/>
          </p:nvSpPr>
          <p:spPr>
            <a:xfrm rot="9900000">
              <a:off x="1840293" y="504831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>
              <a:spLocks noChangeAspect="1"/>
            </p:cNvSpPr>
            <p:nvPr/>
          </p:nvSpPr>
          <p:spPr>
            <a:xfrm rot="9900000">
              <a:off x="1118339" y="52245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/>
          </p:nvSpPr>
          <p:spPr>
            <a:xfrm rot="9900000">
              <a:off x="653980" y="505556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/>
          </p:nvSpPr>
          <p:spPr>
            <a:xfrm rot="9900000">
              <a:off x="503174" y="529318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/>
          </p:nvSpPr>
          <p:spPr>
            <a:xfrm rot="9900000">
              <a:off x="11408279" y="26358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>
              <a:spLocks noChangeAspect="1"/>
            </p:cNvSpPr>
            <p:nvPr/>
          </p:nvSpPr>
          <p:spPr>
            <a:xfrm rot="9900000">
              <a:off x="11393289" y="15617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>
              <a:spLocks noChangeAspect="1"/>
            </p:cNvSpPr>
            <p:nvPr/>
          </p:nvSpPr>
          <p:spPr>
            <a:xfrm rot="9900000">
              <a:off x="10841196" y="97339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>
              <a:spLocks noChangeAspect="1"/>
            </p:cNvSpPr>
            <p:nvPr/>
          </p:nvSpPr>
          <p:spPr>
            <a:xfrm rot="9900000">
              <a:off x="10866880" y="158447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>
              <a:spLocks noChangeAspect="1"/>
            </p:cNvSpPr>
            <p:nvPr/>
          </p:nvSpPr>
          <p:spPr>
            <a:xfrm rot="9900000">
              <a:off x="10173601" y="14346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>
              <a:spLocks noChangeAspect="1"/>
            </p:cNvSpPr>
            <p:nvPr/>
          </p:nvSpPr>
          <p:spPr>
            <a:xfrm rot="9900000">
              <a:off x="9146872" y="14056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>
              <a:spLocks noChangeAspect="1"/>
            </p:cNvSpPr>
            <p:nvPr/>
          </p:nvSpPr>
          <p:spPr>
            <a:xfrm rot="9900000">
              <a:off x="8479540" y="1932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>
              <a:spLocks noChangeAspect="1"/>
            </p:cNvSpPr>
            <p:nvPr/>
          </p:nvSpPr>
          <p:spPr>
            <a:xfrm rot="9900000">
              <a:off x="7825734" y="21426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>
              <a:spLocks noChangeAspect="1"/>
            </p:cNvSpPr>
            <p:nvPr/>
          </p:nvSpPr>
          <p:spPr>
            <a:xfrm rot="9900000">
              <a:off x="7647494" y="274096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>
              <a:spLocks noChangeAspect="1"/>
            </p:cNvSpPr>
            <p:nvPr/>
          </p:nvSpPr>
          <p:spPr>
            <a:xfrm rot="9900000">
              <a:off x="7326955" y="218259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>
              <a:spLocks noChangeAspect="1"/>
            </p:cNvSpPr>
            <p:nvPr/>
          </p:nvSpPr>
          <p:spPr>
            <a:xfrm rot="9900000">
              <a:off x="7147656" y="287818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>
              <a:spLocks noChangeAspect="1"/>
            </p:cNvSpPr>
            <p:nvPr/>
          </p:nvSpPr>
          <p:spPr>
            <a:xfrm rot="9900000">
              <a:off x="6874826" y="2408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>
              <a:spLocks noChangeAspect="1"/>
            </p:cNvSpPr>
            <p:nvPr/>
          </p:nvSpPr>
          <p:spPr>
            <a:xfrm rot="9900000">
              <a:off x="6800412" y="273538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>
              <a:spLocks noChangeAspect="1"/>
            </p:cNvSpPr>
            <p:nvPr/>
          </p:nvSpPr>
          <p:spPr>
            <a:xfrm rot="9900000">
              <a:off x="5546859" y="18409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>
              <a:spLocks noChangeAspect="1"/>
            </p:cNvSpPr>
            <p:nvPr/>
          </p:nvSpPr>
          <p:spPr>
            <a:xfrm rot="9900000">
              <a:off x="5017331" y="289839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>
              <a:spLocks noChangeAspect="1"/>
            </p:cNvSpPr>
            <p:nvPr/>
          </p:nvSpPr>
          <p:spPr>
            <a:xfrm rot="9900000">
              <a:off x="4951260" y="35718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>
              <a:spLocks noChangeAspect="1"/>
            </p:cNvSpPr>
            <p:nvPr/>
          </p:nvSpPr>
          <p:spPr>
            <a:xfrm rot="9900000">
              <a:off x="4260048" y="30825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>
              <a:spLocks noChangeAspect="1"/>
            </p:cNvSpPr>
            <p:nvPr/>
          </p:nvSpPr>
          <p:spPr>
            <a:xfrm rot="9900000">
              <a:off x="4228003" y="33751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>
              <a:spLocks noChangeAspect="1"/>
            </p:cNvSpPr>
            <p:nvPr/>
          </p:nvSpPr>
          <p:spPr>
            <a:xfrm rot="9900000">
              <a:off x="4037411" y="398873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>
              <a:spLocks noChangeAspect="1"/>
            </p:cNvSpPr>
            <p:nvPr/>
          </p:nvSpPr>
          <p:spPr>
            <a:xfrm rot="9900000">
              <a:off x="3705789" y="356810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>
              <a:spLocks noChangeAspect="1"/>
            </p:cNvSpPr>
            <p:nvPr/>
          </p:nvSpPr>
          <p:spPr>
            <a:xfrm rot="9900000">
              <a:off x="3070587" y="32583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>
              <a:spLocks noChangeAspect="1"/>
            </p:cNvSpPr>
            <p:nvPr/>
          </p:nvSpPr>
          <p:spPr>
            <a:xfrm rot="9900000">
              <a:off x="1981409" y="34864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>
              <a:spLocks noChangeAspect="1"/>
            </p:cNvSpPr>
            <p:nvPr/>
          </p:nvSpPr>
          <p:spPr>
            <a:xfrm rot="9900000">
              <a:off x="1501428" y="41332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>
              <a:spLocks noChangeAspect="1"/>
            </p:cNvSpPr>
            <p:nvPr/>
          </p:nvSpPr>
          <p:spPr>
            <a:xfrm rot="9900000">
              <a:off x="1269167" y="38552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>
              <a:spLocks noChangeAspect="1"/>
            </p:cNvSpPr>
            <p:nvPr/>
          </p:nvSpPr>
          <p:spPr>
            <a:xfrm rot="9900000">
              <a:off x="1297928" y="44318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3" name="直接连接符 172"/>
          <p:cNvCxnSpPr/>
          <p:nvPr/>
        </p:nvCxnSpPr>
        <p:spPr>
          <a:xfrm flipH="1">
            <a:off x="680377" y="855526"/>
            <a:ext cx="3099143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H="1">
            <a:off x="766770" y="754752"/>
            <a:ext cx="220307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/>
          <p:cNvSpPr txBox="1"/>
          <p:nvPr/>
        </p:nvSpPr>
        <p:spPr>
          <a:xfrm>
            <a:off x="744084" y="857298"/>
            <a:ext cx="3106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E83766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dolor sit amet, consectetuer adipiscing elit. Maecenas porttitor congue massa. 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77" name="组合 176"/>
          <p:cNvGrpSpPr/>
          <p:nvPr/>
        </p:nvGrpSpPr>
        <p:grpSpPr>
          <a:xfrm>
            <a:off x="3059834" y="722322"/>
            <a:ext cx="349275" cy="54000"/>
            <a:chOff x="3025140" y="1244575"/>
            <a:chExt cx="349275" cy="54000"/>
          </a:xfrm>
        </p:grpSpPr>
        <p:sp>
          <p:nvSpPr>
            <p:cNvPr id="178" name="椭圆 177"/>
            <p:cNvSpPr>
              <a:spLocks noChangeAspect="1"/>
            </p:cNvSpPr>
            <p:nvPr/>
          </p:nvSpPr>
          <p:spPr>
            <a:xfrm>
              <a:off x="3025140" y="1244575"/>
              <a:ext cx="54000" cy="54000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  <a:effectLst>
              <a:glow rad="63500">
                <a:srgbClr val="55E1DB">
                  <a:alpha val="25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>
              <a:spLocks noChangeAspect="1"/>
            </p:cNvSpPr>
            <p:nvPr/>
          </p:nvSpPr>
          <p:spPr>
            <a:xfrm>
              <a:off x="3172778" y="1244575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glow rad="63500">
                <a:schemeClr val="accent4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>
              <a:spLocks noChangeAspect="1"/>
            </p:cNvSpPr>
            <p:nvPr/>
          </p:nvSpPr>
          <p:spPr>
            <a:xfrm>
              <a:off x="3320415" y="1244575"/>
              <a:ext cx="54000" cy="540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  <a:effectLst>
              <a:glow rad="63500">
                <a:srgbClr val="E83766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2" name="椭圆 181"/>
          <p:cNvSpPr/>
          <p:nvPr/>
        </p:nvSpPr>
        <p:spPr>
          <a:xfrm>
            <a:off x="414970" y="945735"/>
            <a:ext cx="205852" cy="205852"/>
          </a:xfrm>
          <a:prstGeom prst="ellipse">
            <a:avLst/>
          </a:prstGeom>
          <a:solidFill>
            <a:srgbClr val="09152D"/>
          </a:solidFill>
          <a:ln>
            <a:solidFill>
              <a:schemeClr val="bg1"/>
            </a:solidFill>
          </a:ln>
          <a:effectLst>
            <a:glow rad="127000">
              <a:schemeClr val="bg1">
                <a:alpha val="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33392" y="323931"/>
            <a:ext cx="446984" cy="446984"/>
            <a:chOff x="233392" y="323931"/>
            <a:chExt cx="446984" cy="446984"/>
          </a:xfrm>
        </p:grpSpPr>
        <p:sp>
          <p:nvSpPr>
            <p:cNvPr id="4" name="椭圆 3"/>
            <p:cNvSpPr/>
            <p:nvPr/>
          </p:nvSpPr>
          <p:spPr>
            <a:xfrm>
              <a:off x="233392" y="323931"/>
              <a:ext cx="446984" cy="446984"/>
            </a:xfrm>
            <a:prstGeom prst="ellipse">
              <a:avLst/>
            </a:prstGeom>
            <a:solidFill>
              <a:srgbClr val="09152D"/>
            </a:solidFill>
            <a:ln>
              <a:solidFill>
                <a:srgbClr val="55E1DB"/>
              </a:solidFill>
            </a:ln>
            <a:effectLst>
              <a:glow rad="127000">
                <a:srgbClr val="55E1DB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420884" y="511423"/>
              <a:ext cx="72000" cy="72000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3" name="椭圆 182"/>
          <p:cNvSpPr>
            <a:spLocks noChangeAspect="1"/>
          </p:cNvSpPr>
          <p:nvPr/>
        </p:nvSpPr>
        <p:spPr>
          <a:xfrm>
            <a:off x="766770" y="275387"/>
            <a:ext cx="93600" cy="93600"/>
          </a:xfrm>
          <a:prstGeom prst="ellipse">
            <a:avLst/>
          </a:prstGeom>
          <a:solidFill>
            <a:srgbClr val="E83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751580" y="374904"/>
            <a:ext cx="2265100" cy="400110"/>
            <a:chOff x="751580" y="374904"/>
            <a:chExt cx="2265100" cy="400110"/>
          </a:xfrm>
        </p:grpSpPr>
        <p:sp>
          <p:nvSpPr>
            <p:cNvPr id="11" name="文本框 10"/>
            <p:cNvSpPr txBox="1"/>
            <p:nvPr/>
          </p:nvSpPr>
          <p:spPr>
            <a:xfrm>
              <a:off x="751580" y="449094"/>
              <a:ext cx="637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YOUR</a:t>
              </a:r>
              <a:endParaRPr lang="zh-CN" alt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4" name="椭圆 183"/>
            <p:cNvSpPr>
              <a:spLocks noChangeAspect="1"/>
            </p:cNvSpPr>
            <p:nvPr/>
          </p:nvSpPr>
          <p:spPr>
            <a:xfrm>
              <a:off x="1386006" y="573320"/>
              <a:ext cx="50420" cy="50420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文本框 184"/>
            <p:cNvSpPr txBox="1"/>
            <p:nvPr/>
          </p:nvSpPr>
          <p:spPr>
            <a:xfrm>
              <a:off x="1462367" y="374904"/>
              <a:ext cx="7865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TITLE</a:t>
              </a:r>
              <a:endParaRPr lang="zh-CN" alt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2230179" y="449094"/>
              <a:ext cx="786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HERE</a:t>
              </a:r>
              <a:endParaRPr lang="zh-CN" alt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7" name="椭圆 186"/>
            <p:cNvSpPr>
              <a:spLocks noChangeAspect="1"/>
            </p:cNvSpPr>
            <p:nvPr/>
          </p:nvSpPr>
          <p:spPr>
            <a:xfrm>
              <a:off x="2166878" y="573320"/>
              <a:ext cx="50420" cy="50420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3" name="直接连接符 42"/>
          <p:cNvCxnSpPr/>
          <p:nvPr/>
        </p:nvCxnSpPr>
        <p:spPr>
          <a:xfrm>
            <a:off x="11374825" y="4631796"/>
            <a:ext cx="0" cy="1788044"/>
          </a:xfrm>
          <a:prstGeom prst="line">
            <a:avLst/>
          </a:prstGeom>
          <a:ln>
            <a:gradFill>
              <a:gsLst>
                <a:gs pos="0">
                  <a:srgbClr val="55E1DB">
                    <a:alpha val="70000"/>
                  </a:srgbClr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11466662" y="4478340"/>
            <a:ext cx="0" cy="1615829"/>
          </a:xfrm>
          <a:prstGeom prst="line">
            <a:avLst/>
          </a:prstGeom>
          <a:ln>
            <a:gradFill>
              <a:gsLst>
                <a:gs pos="0">
                  <a:schemeClr val="bg1">
                    <a:alpha val="6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11233716" y="3545335"/>
            <a:ext cx="0" cy="3312665"/>
          </a:xfrm>
          <a:prstGeom prst="line">
            <a:avLst/>
          </a:prstGeom>
          <a:ln w="19050">
            <a:gradFill>
              <a:gsLst>
                <a:gs pos="0">
                  <a:schemeClr val="bg1">
                    <a:alpha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none"/>
          </a:ln>
          <a:effectLst>
            <a:glow rad="127000">
              <a:schemeClr val="bg1">
                <a:alpha val="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11150287" y="4042909"/>
            <a:ext cx="0" cy="1934471"/>
          </a:xfrm>
          <a:prstGeom prst="line">
            <a:avLst/>
          </a:prstGeom>
          <a:ln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10996067" y="4354001"/>
            <a:ext cx="0" cy="1788044"/>
          </a:xfrm>
          <a:prstGeom prst="line">
            <a:avLst/>
          </a:prstGeom>
          <a:ln>
            <a:gradFill>
              <a:gsLst>
                <a:gs pos="0">
                  <a:schemeClr val="bg1">
                    <a:alpha val="4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任意多边形 227"/>
          <p:cNvSpPr/>
          <p:nvPr/>
        </p:nvSpPr>
        <p:spPr>
          <a:xfrm>
            <a:off x="5899176" y="1457264"/>
            <a:ext cx="1636723" cy="602027"/>
          </a:xfrm>
          <a:custGeom>
            <a:avLst/>
            <a:gdLst>
              <a:gd name="connsiteX0" fmla="*/ 0 w 1575880"/>
              <a:gd name="connsiteY0" fmla="*/ 914400 h 914400"/>
              <a:gd name="connsiteX1" fmla="*/ 350195 w 1575880"/>
              <a:gd name="connsiteY1" fmla="*/ 0 h 914400"/>
              <a:gd name="connsiteX2" fmla="*/ 1575880 w 1575880"/>
              <a:gd name="connsiteY2" fmla="*/ 9728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880" h="914400">
                <a:moveTo>
                  <a:pt x="0" y="914400"/>
                </a:moveTo>
                <a:lnTo>
                  <a:pt x="350195" y="0"/>
                </a:lnTo>
                <a:lnTo>
                  <a:pt x="1575880" y="9728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0" scaled="0"/>
                </a:gradFill>
              </a:ln>
            </a:endParaRPr>
          </a:p>
        </p:txBody>
      </p:sp>
      <p:sp>
        <p:nvSpPr>
          <p:cNvPr id="229" name="任意多边形 228"/>
          <p:cNvSpPr/>
          <p:nvPr/>
        </p:nvSpPr>
        <p:spPr>
          <a:xfrm flipV="1">
            <a:off x="7294415" y="3751580"/>
            <a:ext cx="1542427" cy="431314"/>
          </a:xfrm>
          <a:custGeom>
            <a:avLst/>
            <a:gdLst>
              <a:gd name="connsiteX0" fmla="*/ 0 w 1575880"/>
              <a:gd name="connsiteY0" fmla="*/ 914400 h 914400"/>
              <a:gd name="connsiteX1" fmla="*/ 350195 w 1575880"/>
              <a:gd name="connsiteY1" fmla="*/ 0 h 914400"/>
              <a:gd name="connsiteX2" fmla="*/ 1575880 w 1575880"/>
              <a:gd name="connsiteY2" fmla="*/ 9728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880" h="914400">
                <a:moveTo>
                  <a:pt x="0" y="914400"/>
                </a:moveTo>
                <a:lnTo>
                  <a:pt x="350195" y="0"/>
                </a:lnTo>
                <a:lnTo>
                  <a:pt x="1575880" y="9728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prstDash val="dash"/>
          </a:ln>
          <a:effectLst>
            <a:glow rad="127000">
              <a:schemeClr val="bg1">
                <a:alpha val="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glow rad="127000">
                  <a:schemeClr val="bg1"/>
                </a:glow>
              </a:effectLst>
            </a:endParaRPr>
          </a:p>
        </p:txBody>
      </p:sp>
      <p:grpSp>
        <p:nvGrpSpPr>
          <p:cNvPr id="233" name="组合 232"/>
          <p:cNvGrpSpPr/>
          <p:nvPr/>
        </p:nvGrpSpPr>
        <p:grpSpPr>
          <a:xfrm>
            <a:off x="6974680" y="1132652"/>
            <a:ext cx="121491" cy="247699"/>
            <a:chOff x="9021763" y="1927226"/>
            <a:chExt cx="163513" cy="333375"/>
          </a:xfrm>
          <a:solidFill>
            <a:srgbClr val="55E1DB"/>
          </a:solidFill>
        </p:grpSpPr>
        <p:sp>
          <p:nvSpPr>
            <p:cNvPr id="234" name="Freeform 591"/>
            <p:cNvSpPr>
              <a:spLocks noEditPoints="1"/>
            </p:cNvSpPr>
            <p:nvPr/>
          </p:nvSpPr>
          <p:spPr bwMode="auto">
            <a:xfrm>
              <a:off x="9021763" y="1927226"/>
              <a:ext cx="163513" cy="333375"/>
            </a:xfrm>
            <a:custGeom>
              <a:avLst/>
              <a:gdLst>
                <a:gd name="T0" fmla="*/ 119 w 141"/>
                <a:gd name="T1" fmla="*/ 166 h 288"/>
                <a:gd name="T2" fmla="*/ 119 w 141"/>
                <a:gd name="T3" fmla="*/ 49 h 288"/>
                <a:gd name="T4" fmla="*/ 70 w 141"/>
                <a:gd name="T5" fmla="*/ 0 h 288"/>
                <a:gd name="T6" fmla="*/ 22 w 141"/>
                <a:gd name="T7" fmla="*/ 49 h 288"/>
                <a:gd name="T8" fmla="*/ 22 w 141"/>
                <a:gd name="T9" fmla="*/ 166 h 288"/>
                <a:gd name="T10" fmla="*/ 0 w 141"/>
                <a:gd name="T11" fmla="*/ 217 h 288"/>
                <a:gd name="T12" fmla="*/ 70 w 141"/>
                <a:gd name="T13" fmla="*/ 288 h 288"/>
                <a:gd name="T14" fmla="*/ 141 w 141"/>
                <a:gd name="T15" fmla="*/ 217 h 288"/>
                <a:gd name="T16" fmla="*/ 119 w 141"/>
                <a:gd name="T17" fmla="*/ 166 h 288"/>
                <a:gd name="T18" fmla="*/ 70 w 141"/>
                <a:gd name="T19" fmla="*/ 273 h 288"/>
                <a:gd name="T20" fmla="*/ 15 w 141"/>
                <a:gd name="T21" fmla="*/ 217 h 288"/>
                <a:gd name="T22" fmla="*/ 37 w 141"/>
                <a:gd name="T23" fmla="*/ 174 h 288"/>
                <a:gd name="T24" fmla="*/ 37 w 141"/>
                <a:gd name="T25" fmla="*/ 49 h 288"/>
                <a:gd name="T26" fmla="*/ 70 w 141"/>
                <a:gd name="T27" fmla="*/ 15 h 288"/>
                <a:gd name="T28" fmla="*/ 70 w 141"/>
                <a:gd name="T29" fmla="*/ 15 h 288"/>
                <a:gd name="T30" fmla="*/ 70 w 141"/>
                <a:gd name="T31" fmla="*/ 15 h 288"/>
                <a:gd name="T32" fmla="*/ 104 w 141"/>
                <a:gd name="T33" fmla="*/ 49 h 288"/>
                <a:gd name="T34" fmla="*/ 104 w 141"/>
                <a:gd name="T35" fmla="*/ 174 h 288"/>
                <a:gd name="T36" fmla="*/ 126 w 141"/>
                <a:gd name="T37" fmla="*/ 217 h 288"/>
                <a:gd name="T38" fmla="*/ 70 w 141"/>
                <a:gd name="T39" fmla="*/ 27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288">
                  <a:moveTo>
                    <a:pt x="119" y="166"/>
                  </a:moveTo>
                  <a:cubicBezTo>
                    <a:pt x="119" y="49"/>
                    <a:pt x="119" y="49"/>
                    <a:pt x="119" y="49"/>
                  </a:cubicBezTo>
                  <a:cubicBezTo>
                    <a:pt x="119" y="22"/>
                    <a:pt x="97" y="0"/>
                    <a:pt x="70" y="0"/>
                  </a:cubicBezTo>
                  <a:cubicBezTo>
                    <a:pt x="44" y="0"/>
                    <a:pt x="22" y="22"/>
                    <a:pt x="22" y="49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8" y="180"/>
                    <a:pt x="0" y="198"/>
                    <a:pt x="0" y="217"/>
                  </a:cubicBezTo>
                  <a:cubicBezTo>
                    <a:pt x="0" y="256"/>
                    <a:pt x="32" y="288"/>
                    <a:pt x="70" y="288"/>
                  </a:cubicBezTo>
                  <a:cubicBezTo>
                    <a:pt x="109" y="288"/>
                    <a:pt x="141" y="256"/>
                    <a:pt x="141" y="217"/>
                  </a:cubicBezTo>
                  <a:cubicBezTo>
                    <a:pt x="141" y="198"/>
                    <a:pt x="133" y="180"/>
                    <a:pt x="119" y="166"/>
                  </a:cubicBezTo>
                  <a:close/>
                  <a:moveTo>
                    <a:pt x="70" y="273"/>
                  </a:moveTo>
                  <a:cubicBezTo>
                    <a:pt x="40" y="273"/>
                    <a:pt x="15" y="248"/>
                    <a:pt x="15" y="217"/>
                  </a:cubicBezTo>
                  <a:cubicBezTo>
                    <a:pt x="15" y="200"/>
                    <a:pt x="23" y="184"/>
                    <a:pt x="37" y="174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30"/>
                    <a:pt x="52" y="15"/>
                    <a:pt x="70" y="15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89" y="15"/>
                    <a:pt x="104" y="30"/>
                    <a:pt x="104" y="49"/>
                  </a:cubicBezTo>
                  <a:cubicBezTo>
                    <a:pt x="104" y="174"/>
                    <a:pt x="104" y="174"/>
                    <a:pt x="104" y="174"/>
                  </a:cubicBezTo>
                  <a:cubicBezTo>
                    <a:pt x="117" y="184"/>
                    <a:pt x="126" y="200"/>
                    <a:pt x="126" y="217"/>
                  </a:cubicBezTo>
                  <a:cubicBezTo>
                    <a:pt x="126" y="248"/>
                    <a:pt x="101" y="273"/>
                    <a:pt x="70" y="2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592"/>
            <p:cNvSpPr>
              <a:spLocks/>
            </p:cNvSpPr>
            <p:nvPr/>
          </p:nvSpPr>
          <p:spPr bwMode="auto">
            <a:xfrm>
              <a:off x="9063038" y="2028826"/>
              <a:ext cx="80963" cy="192088"/>
            </a:xfrm>
            <a:custGeom>
              <a:avLst/>
              <a:gdLst>
                <a:gd name="T0" fmla="*/ 35 w 71"/>
                <a:gd name="T1" fmla="*/ 0 h 165"/>
                <a:gd name="T2" fmla="*/ 22 w 71"/>
                <a:gd name="T3" fmla="*/ 13 h 165"/>
                <a:gd name="T4" fmla="*/ 22 w 71"/>
                <a:gd name="T5" fmla="*/ 96 h 165"/>
                <a:gd name="T6" fmla="*/ 18 w 71"/>
                <a:gd name="T7" fmla="*/ 98 h 165"/>
                <a:gd name="T8" fmla="*/ 0 w 71"/>
                <a:gd name="T9" fmla="*/ 129 h 165"/>
                <a:gd name="T10" fmla="*/ 35 w 71"/>
                <a:gd name="T11" fmla="*/ 165 h 165"/>
                <a:gd name="T12" fmla="*/ 71 w 71"/>
                <a:gd name="T13" fmla="*/ 129 h 165"/>
                <a:gd name="T14" fmla="*/ 53 w 71"/>
                <a:gd name="T15" fmla="*/ 98 h 165"/>
                <a:gd name="T16" fmla="*/ 49 w 71"/>
                <a:gd name="T17" fmla="*/ 96 h 165"/>
                <a:gd name="T18" fmla="*/ 49 w 71"/>
                <a:gd name="T19" fmla="*/ 13 h 165"/>
                <a:gd name="T20" fmla="*/ 35 w 71"/>
                <a:gd name="T2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65">
                  <a:moveTo>
                    <a:pt x="35" y="0"/>
                  </a:moveTo>
                  <a:cubicBezTo>
                    <a:pt x="28" y="0"/>
                    <a:pt x="22" y="6"/>
                    <a:pt x="22" y="13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7" y="104"/>
                    <a:pt x="0" y="116"/>
                    <a:pt x="0" y="129"/>
                  </a:cubicBezTo>
                  <a:cubicBezTo>
                    <a:pt x="0" y="149"/>
                    <a:pt x="16" y="165"/>
                    <a:pt x="35" y="165"/>
                  </a:cubicBezTo>
                  <a:cubicBezTo>
                    <a:pt x="55" y="165"/>
                    <a:pt x="71" y="149"/>
                    <a:pt x="71" y="129"/>
                  </a:cubicBezTo>
                  <a:cubicBezTo>
                    <a:pt x="71" y="116"/>
                    <a:pt x="64" y="104"/>
                    <a:pt x="53" y="98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6"/>
                    <a:pt x="43" y="0"/>
                    <a:pt x="35" y="0"/>
                  </a:cubicBezTo>
                  <a:close/>
                </a:path>
              </a:pathLst>
            </a:custGeom>
            <a:solidFill>
              <a:srgbClr val="E83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6" name="文本框 235"/>
          <p:cNvSpPr txBox="1"/>
          <p:nvPr/>
        </p:nvSpPr>
        <p:spPr>
          <a:xfrm>
            <a:off x="7062725" y="1069766"/>
            <a:ext cx="66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方正兰亭超细黑简体" panose="02000000000000000000" pitchFamily="2" charset="-122"/>
                <a:cs typeface="Segoe UI Light" panose="020B0502040204020203" pitchFamily="34" charset="0"/>
              </a:rPr>
              <a:t>72</a:t>
            </a:r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ea typeface="方正兰亭超细黑简体" panose="02000000000000000000" pitchFamily="2" charset="-122"/>
                <a:cs typeface="Segoe UI Light" panose="020B0502040204020203" pitchFamily="34" charset="0"/>
              </a:rPr>
              <a:t>%</a:t>
            </a:r>
            <a:endParaRPr lang="zh-CN" altLang="en-US" sz="2000" dirty="0">
              <a:solidFill>
                <a:schemeClr val="bg1"/>
              </a:solidFill>
              <a:latin typeface="Segoe UI Light" panose="020B0502040204020203" pitchFamily="34" charset="0"/>
              <a:ea typeface="方正兰亭超细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237" name="文本框 236"/>
          <p:cNvSpPr txBox="1"/>
          <p:nvPr/>
        </p:nvSpPr>
        <p:spPr>
          <a:xfrm>
            <a:off x="6847723" y="1470227"/>
            <a:ext cx="222892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effectLst>
                  <a:glow rad="127000">
                    <a:schemeClr val="bg1">
                      <a:alpha val="15000"/>
                    </a:schemeClr>
                  </a:glo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</a:p>
        </p:txBody>
      </p:sp>
      <p:grpSp>
        <p:nvGrpSpPr>
          <p:cNvPr id="238" name="组合 237"/>
          <p:cNvGrpSpPr/>
          <p:nvPr/>
        </p:nvGrpSpPr>
        <p:grpSpPr>
          <a:xfrm>
            <a:off x="8244029" y="3909892"/>
            <a:ext cx="174486" cy="206032"/>
            <a:chOff x="7627938" y="1927226"/>
            <a:chExt cx="280988" cy="331788"/>
          </a:xfrm>
          <a:solidFill>
            <a:schemeClr val="bg1"/>
          </a:solidFill>
        </p:grpSpPr>
        <p:sp>
          <p:nvSpPr>
            <p:cNvPr id="239" name="Freeform 550"/>
            <p:cNvSpPr>
              <a:spLocks noEditPoints="1"/>
            </p:cNvSpPr>
            <p:nvPr/>
          </p:nvSpPr>
          <p:spPr bwMode="auto">
            <a:xfrm>
              <a:off x="7627938" y="1927226"/>
              <a:ext cx="280988" cy="331788"/>
            </a:xfrm>
            <a:custGeom>
              <a:avLst/>
              <a:gdLst>
                <a:gd name="T0" fmla="*/ 139 w 242"/>
                <a:gd name="T1" fmla="*/ 47 h 287"/>
                <a:gd name="T2" fmla="*/ 139 w 242"/>
                <a:gd name="T3" fmla="*/ 23 h 287"/>
                <a:gd name="T4" fmla="*/ 152 w 242"/>
                <a:gd name="T5" fmla="*/ 23 h 287"/>
                <a:gd name="T6" fmla="*/ 163 w 242"/>
                <a:gd name="T7" fmla="*/ 11 h 287"/>
                <a:gd name="T8" fmla="*/ 152 w 242"/>
                <a:gd name="T9" fmla="*/ 0 h 287"/>
                <a:gd name="T10" fmla="*/ 91 w 242"/>
                <a:gd name="T11" fmla="*/ 0 h 287"/>
                <a:gd name="T12" fmla="*/ 79 w 242"/>
                <a:gd name="T13" fmla="*/ 11 h 287"/>
                <a:gd name="T14" fmla="*/ 91 w 242"/>
                <a:gd name="T15" fmla="*/ 23 h 287"/>
                <a:gd name="T16" fmla="*/ 103 w 242"/>
                <a:gd name="T17" fmla="*/ 23 h 287"/>
                <a:gd name="T18" fmla="*/ 103 w 242"/>
                <a:gd name="T19" fmla="*/ 47 h 287"/>
                <a:gd name="T20" fmla="*/ 0 w 242"/>
                <a:gd name="T21" fmla="*/ 166 h 287"/>
                <a:gd name="T22" fmla="*/ 121 w 242"/>
                <a:gd name="T23" fmla="*/ 287 h 287"/>
                <a:gd name="T24" fmla="*/ 242 w 242"/>
                <a:gd name="T25" fmla="*/ 166 h 287"/>
                <a:gd name="T26" fmla="*/ 139 w 242"/>
                <a:gd name="T27" fmla="*/ 47 h 287"/>
                <a:gd name="T28" fmla="*/ 121 w 242"/>
                <a:gd name="T29" fmla="*/ 257 h 287"/>
                <a:gd name="T30" fmla="*/ 30 w 242"/>
                <a:gd name="T31" fmla="*/ 166 h 287"/>
                <a:gd name="T32" fmla="*/ 121 w 242"/>
                <a:gd name="T33" fmla="*/ 75 h 287"/>
                <a:gd name="T34" fmla="*/ 212 w 242"/>
                <a:gd name="T35" fmla="*/ 166 h 287"/>
                <a:gd name="T36" fmla="*/ 121 w 242"/>
                <a:gd name="T37" fmla="*/ 25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2" h="287">
                  <a:moveTo>
                    <a:pt x="139" y="47"/>
                  </a:moveTo>
                  <a:cubicBezTo>
                    <a:pt x="139" y="23"/>
                    <a:pt x="139" y="23"/>
                    <a:pt x="139" y="23"/>
                  </a:cubicBezTo>
                  <a:cubicBezTo>
                    <a:pt x="152" y="23"/>
                    <a:pt x="152" y="23"/>
                    <a:pt x="152" y="23"/>
                  </a:cubicBezTo>
                  <a:cubicBezTo>
                    <a:pt x="158" y="23"/>
                    <a:pt x="163" y="18"/>
                    <a:pt x="163" y="11"/>
                  </a:cubicBezTo>
                  <a:cubicBezTo>
                    <a:pt x="163" y="5"/>
                    <a:pt x="158" y="0"/>
                    <a:pt x="152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4" y="0"/>
                    <a:pt x="79" y="5"/>
                    <a:pt x="79" y="11"/>
                  </a:cubicBezTo>
                  <a:cubicBezTo>
                    <a:pt x="79" y="18"/>
                    <a:pt x="84" y="23"/>
                    <a:pt x="91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45" y="55"/>
                    <a:pt x="0" y="106"/>
                    <a:pt x="0" y="166"/>
                  </a:cubicBezTo>
                  <a:cubicBezTo>
                    <a:pt x="0" y="233"/>
                    <a:pt x="54" y="287"/>
                    <a:pt x="121" y="287"/>
                  </a:cubicBezTo>
                  <a:cubicBezTo>
                    <a:pt x="188" y="287"/>
                    <a:pt x="242" y="233"/>
                    <a:pt x="242" y="166"/>
                  </a:cubicBezTo>
                  <a:cubicBezTo>
                    <a:pt x="242" y="105"/>
                    <a:pt x="197" y="55"/>
                    <a:pt x="139" y="47"/>
                  </a:cubicBezTo>
                  <a:close/>
                  <a:moveTo>
                    <a:pt x="121" y="257"/>
                  </a:moveTo>
                  <a:cubicBezTo>
                    <a:pt x="71" y="257"/>
                    <a:pt x="30" y="216"/>
                    <a:pt x="30" y="166"/>
                  </a:cubicBezTo>
                  <a:cubicBezTo>
                    <a:pt x="30" y="116"/>
                    <a:pt x="71" y="75"/>
                    <a:pt x="121" y="75"/>
                  </a:cubicBezTo>
                  <a:cubicBezTo>
                    <a:pt x="171" y="75"/>
                    <a:pt x="212" y="116"/>
                    <a:pt x="212" y="166"/>
                  </a:cubicBezTo>
                  <a:cubicBezTo>
                    <a:pt x="212" y="216"/>
                    <a:pt x="171" y="257"/>
                    <a:pt x="121" y="2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551"/>
            <p:cNvSpPr>
              <a:spLocks/>
            </p:cNvSpPr>
            <p:nvPr/>
          </p:nvSpPr>
          <p:spPr bwMode="auto">
            <a:xfrm>
              <a:off x="7754938" y="2043114"/>
              <a:ext cx="85725" cy="131763"/>
            </a:xfrm>
            <a:custGeom>
              <a:avLst/>
              <a:gdLst>
                <a:gd name="T0" fmla="*/ 71 w 74"/>
                <a:gd name="T1" fmla="*/ 93 h 114"/>
                <a:gd name="T2" fmla="*/ 23 w 74"/>
                <a:gd name="T3" fmla="*/ 61 h 114"/>
                <a:gd name="T4" fmla="*/ 23 w 74"/>
                <a:gd name="T5" fmla="*/ 5 h 114"/>
                <a:gd name="T6" fmla="*/ 21 w 74"/>
                <a:gd name="T7" fmla="*/ 2 h 114"/>
                <a:gd name="T8" fmla="*/ 18 w 74"/>
                <a:gd name="T9" fmla="*/ 0 h 114"/>
                <a:gd name="T10" fmla="*/ 5 w 74"/>
                <a:gd name="T11" fmla="*/ 0 h 114"/>
                <a:gd name="T12" fmla="*/ 1 w 74"/>
                <a:gd name="T13" fmla="*/ 2 h 114"/>
                <a:gd name="T14" fmla="*/ 0 w 74"/>
                <a:gd name="T15" fmla="*/ 5 h 114"/>
                <a:gd name="T16" fmla="*/ 0 w 74"/>
                <a:gd name="T17" fmla="*/ 71 h 114"/>
                <a:gd name="T18" fmla="*/ 1 w 74"/>
                <a:gd name="T19" fmla="*/ 75 h 114"/>
                <a:gd name="T20" fmla="*/ 2 w 74"/>
                <a:gd name="T21" fmla="*/ 75 h 114"/>
                <a:gd name="T22" fmla="*/ 58 w 74"/>
                <a:gd name="T23" fmla="*/ 113 h 114"/>
                <a:gd name="T24" fmla="*/ 61 w 74"/>
                <a:gd name="T25" fmla="*/ 114 h 114"/>
                <a:gd name="T26" fmla="*/ 62 w 74"/>
                <a:gd name="T27" fmla="*/ 114 h 114"/>
                <a:gd name="T28" fmla="*/ 65 w 74"/>
                <a:gd name="T29" fmla="*/ 111 h 114"/>
                <a:gd name="T30" fmla="*/ 72 w 74"/>
                <a:gd name="T31" fmla="*/ 100 h 114"/>
                <a:gd name="T32" fmla="*/ 71 w 74"/>
                <a:gd name="T33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114">
                  <a:moveTo>
                    <a:pt x="71" y="93"/>
                  </a:moveTo>
                  <a:cubicBezTo>
                    <a:pt x="23" y="61"/>
                    <a:pt x="23" y="61"/>
                    <a:pt x="23" y="61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2" y="3"/>
                    <a:pt x="21" y="2"/>
                  </a:cubicBezTo>
                  <a:cubicBezTo>
                    <a:pt x="21" y="1"/>
                    <a:pt x="19" y="0"/>
                    <a:pt x="1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2"/>
                    <a:pt x="0" y="74"/>
                    <a:pt x="1" y="75"/>
                  </a:cubicBezTo>
                  <a:cubicBezTo>
                    <a:pt x="1" y="75"/>
                    <a:pt x="2" y="75"/>
                    <a:pt x="2" y="75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9" y="113"/>
                    <a:pt x="60" y="114"/>
                    <a:pt x="61" y="114"/>
                  </a:cubicBezTo>
                  <a:cubicBezTo>
                    <a:pt x="61" y="114"/>
                    <a:pt x="62" y="114"/>
                    <a:pt x="62" y="114"/>
                  </a:cubicBezTo>
                  <a:cubicBezTo>
                    <a:pt x="63" y="113"/>
                    <a:pt x="64" y="112"/>
                    <a:pt x="65" y="111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8"/>
                    <a:pt x="73" y="95"/>
                    <a:pt x="71" y="93"/>
                  </a:cubicBezTo>
                  <a:close/>
                </a:path>
              </a:pathLst>
            </a:custGeom>
            <a:solidFill>
              <a:srgbClr val="F7BD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1" name="文本框 240"/>
          <p:cNvSpPr txBox="1"/>
          <p:nvPr/>
        </p:nvSpPr>
        <p:spPr>
          <a:xfrm>
            <a:off x="8373193" y="3818830"/>
            <a:ext cx="66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方正兰亭超细黑简体" panose="02000000000000000000" pitchFamily="2" charset="-122"/>
                <a:cs typeface="Segoe UI Light" panose="020B0502040204020203" pitchFamily="34" charset="0"/>
              </a:rPr>
              <a:t>72</a:t>
            </a:r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ea typeface="方正兰亭超细黑简体" panose="02000000000000000000" pitchFamily="2" charset="-122"/>
                <a:cs typeface="Segoe UI Light" panose="020B0502040204020203" pitchFamily="34" charset="0"/>
              </a:rPr>
              <a:t>%</a:t>
            </a:r>
            <a:endParaRPr lang="zh-CN" altLang="en-US" sz="2000" dirty="0">
              <a:solidFill>
                <a:schemeClr val="bg1"/>
              </a:solidFill>
              <a:latin typeface="Segoe UI Light" panose="020B0502040204020203" pitchFamily="34" charset="0"/>
              <a:ea typeface="方正兰亭超细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242" name="文本框 241"/>
          <p:cNvSpPr txBox="1"/>
          <p:nvPr/>
        </p:nvSpPr>
        <p:spPr>
          <a:xfrm>
            <a:off x="8158046" y="4174959"/>
            <a:ext cx="222892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E83766"/>
                </a:solidFill>
                <a:effectLst>
                  <a:glow rad="152400">
                    <a:srgbClr val="E83766">
                      <a:alpha val="15000"/>
                    </a:srgbClr>
                  </a:glo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0704880" y="3159195"/>
            <a:ext cx="1081982" cy="676420"/>
            <a:chOff x="10704880" y="3159195"/>
            <a:chExt cx="1081982" cy="676420"/>
          </a:xfrm>
        </p:grpSpPr>
        <p:sp>
          <p:nvSpPr>
            <p:cNvPr id="29" name="椭圆 28"/>
            <p:cNvSpPr/>
            <p:nvPr/>
          </p:nvSpPr>
          <p:spPr>
            <a:xfrm>
              <a:off x="10895506" y="3159195"/>
              <a:ext cx="676420" cy="676420"/>
            </a:xfrm>
            <a:prstGeom prst="ellipse">
              <a:avLst/>
            </a:prstGeom>
            <a:solidFill>
              <a:srgbClr val="09152D"/>
            </a:solidFill>
            <a:ln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/>
            <p:nvPr/>
          </p:nvSpPr>
          <p:spPr>
            <a:xfrm rot="20656475">
              <a:off x="10704880" y="3406350"/>
              <a:ext cx="1081982" cy="264634"/>
            </a:xfrm>
            <a:prstGeom prst="arc">
              <a:avLst>
                <a:gd name="adj1" fmla="val 20564760"/>
                <a:gd name="adj2" fmla="val 11842115"/>
              </a:avLst>
            </a:prstGeom>
            <a:ln>
              <a:solidFill>
                <a:schemeClr val="bg1"/>
              </a:solidFill>
            </a:ln>
            <a:effectLst>
              <a:glow rad="127000">
                <a:schemeClr val="bg1">
                  <a:alpha val="5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8" name="组合 187"/>
            <p:cNvGrpSpPr/>
            <p:nvPr/>
          </p:nvGrpSpPr>
          <p:grpSpPr>
            <a:xfrm>
              <a:off x="11092608" y="3356551"/>
              <a:ext cx="282217" cy="281708"/>
              <a:chOff x="8208200" y="1051456"/>
              <a:chExt cx="258811" cy="258340"/>
            </a:xfrm>
          </p:grpSpPr>
          <p:sp>
            <p:nvSpPr>
              <p:cNvPr id="189" name="Freeform 509"/>
              <p:cNvSpPr>
                <a:spLocks/>
              </p:cNvSpPr>
              <p:nvPr/>
            </p:nvSpPr>
            <p:spPr bwMode="auto">
              <a:xfrm>
                <a:off x="8284099" y="1140555"/>
                <a:ext cx="98056" cy="115970"/>
              </a:xfrm>
              <a:custGeom>
                <a:avLst/>
                <a:gdLst>
                  <a:gd name="T0" fmla="*/ 88 w 88"/>
                  <a:gd name="T1" fmla="*/ 0 h 104"/>
                  <a:gd name="T2" fmla="*/ 0 w 88"/>
                  <a:gd name="T3" fmla="*/ 0 h 104"/>
                  <a:gd name="T4" fmla="*/ 28 w 88"/>
                  <a:gd name="T5" fmla="*/ 60 h 104"/>
                  <a:gd name="T6" fmla="*/ 28 w 88"/>
                  <a:gd name="T7" fmla="*/ 104 h 104"/>
                  <a:gd name="T8" fmla="*/ 60 w 88"/>
                  <a:gd name="T9" fmla="*/ 104 h 104"/>
                  <a:gd name="T10" fmla="*/ 60 w 88"/>
                  <a:gd name="T11" fmla="*/ 60 h 104"/>
                  <a:gd name="T12" fmla="*/ 88 w 88"/>
                  <a:gd name="T13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04">
                    <a:moveTo>
                      <a:pt x="8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1"/>
                      <a:pt x="1" y="50"/>
                      <a:pt x="28" y="60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60" y="104"/>
                      <a:pt x="60" y="104"/>
                      <a:pt x="60" y="104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87" y="50"/>
                      <a:pt x="88" y="21"/>
                      <a:pt x="88" y="0"/>
                    </a:cubicBezTo>
                    <a:close/>
                  </a:path>
                </a:pathLst>
              </a:custGeom>
              <a:noFill/>
              <a:ln w="3175" cap="rnd">
                <a:solidFill>
                  <a:schemeClr val="bg1">
                    <a:alpha val="6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Oval 510"/>
              <p:cNvSpPr>
                <a:spLocks noChangeArrowheads="1"/>
              </p:cNvSpPr>
              <p:nvPr/>
            </p:nvSpPr>
            <p:spPr bwMode="auto">
              <a:xfrm>
                <a:off x="8297299" y="1051456"/>
                <a:ext cx="71656" cy="71185"/>
              </a:xfrm>
              <a:prstGeom prst="ellipse">
                <a:avLst/>
              </a:prstGeom>
              <a:noFill/>
              <a:ln w="3175" cap="rnd">
                <a:solidFill>
                  <a:schemeClr val="bg1">
                    <a:alpha val="6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511"/>
              <p:cNvSpPr>
                <a:spLocks/>
              </p:cNvSpPr>
              <p:nvPr/>
            </p:nvSpPr>
            <p:spPr bwMode="auto">
              <a:xfrm>
                <a:off x="8208200" y="1223054"/>
                <a:ext cx="258811" cy="86742"/>
              </a:xfrm>
              <a:custGeom>
                <a:avLst/>
                <a:gdLst>
                  <a:gd name="T0" fmla="*/ 152 w 232"/>
                  <a:gd name="T1" fmla="*/ 0 h 78"/>
                  <a:gd name="T2" fmla="*/ 232 w 232"/>
                  <a:gd name="T3" fmla="*/ 38 h 78"/>
                  <a:gd name="T4" fmla="*/ 116 w 232"/>
                  <a:gd name="T5" fmla="*/ 78 h 78"/>
                  <a:gd name="T6" fmla="*/ 0 w 232"/>
                  <a:gd name="T7" fmla="*/ 38 h 78"/>
                  <a:gd name="T8" fmla="*/ 80 w 23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78">
                    <a:moveTo>
                      <a:pt x="152" y="0"/>
                    </a:moveTo>
                    <a:cubicBezTo>
                      <a:pt x="199" y="5"/>
                      <a:pt x="232" y="20"/>
                      <a:pt x="232" y="38"/>
                    </a:cubicBezTo>
                    <a:cubicBezTo>
                      <a:pt x="232" y="60"/>
                      <a:pt x="180" y="78"/>
                      <a:pt x="116" y="78"/>
                    </a:cubicBezTo>
                    <a:cubicBezTo>
                      <a:pt x="52" y="78"/>
                      <a:pt x="0" y="60"/>
                      <a:pt x="0" y="38"/>
                    </a:cubicBezTo>
                    <a:cubicBezTo>
                      <a:pt x="0" y="20"/>
                      <a:pt x="33" y="5"/>
                      <a:pt x="80" y="0"/>
                    </a:cubicBezTo>
                  </a:path>
                </a:pathLst>
              </a:custGeom>
              <a:noFill/>
              <a:ln w="3175" cap="rnd">
                <a:solidFill>
                  <a:schemeClr val="bg1">
                    <a:alpha val="6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512"/>
              <p:cNvSpPr>
                <a:spLocks/>
              </p:cNvSpPr>
              <p:nvPr/>
            </p:nvSpPr>
            <p:spPr bwMode="auto">
              <a:xfrm>
                <a:off x="8257228" y="1241910"/>
                <a:ext cx="160755" cy="41485"/>
              </a:xfrm>
              <a:custGeom>
                <a:avLst/>
                <a:gdLst>
                  <a:gd name="T0" fmla="*/ 108 w 144"/>
                  <a:gd name="T1" fmla="*/ 0 h 37"/>
                  <a:gd name="T2" fmla="*/ 144 w 144"/>
                  <a:gd name="T3" fmla="*/ 17 h 37"/>
                  <a:gd name="T4" fmla="*/ 72 w 144"/>
                  <a:gd name="T5" fmla="*/ 37 h 37"/>
                  <a:gd name="T6" fmla="*/ 0 w 144"/>
                  <a:gd name="T7" fmla="*/ 17 h 37"/>
                  <a:gd name="T8" fmla="*/ 36 w 144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37">
                    <a:moveTo>
                      <a:pt x="108" y="0"/>
                    </a:moveTo>
                    <a:cubicBezTo>
                      <a:pt x="130" y="3"/>
                      <a:pt x="144" y="10"/>
                      <a:pt x="144" y="17"/>
                    </a:cubicBezTo>
                    <a:cubicBezTo>
                      <a:pt x="144" y="28"/>
                      <a:pt x="112" y="37"/>
                      <a:pt x="72" y="37"/>
                    </a:cubicBezTo>
                    <a:cubicBezTo>
                      <a:pt x="32" y="37"/>
                      <a:pt x="0" y="28"/>
                      <a:pt x="0" y="17"/>
                    </a:cubicBezTo>
                    <a:cubicBezTo>
                      <a:pt x="0" y="10"/>
                      <a:pt x="14" y="3"/>
                      <a:pt x="36" y="0"/>
                    </a:cubicBezTo>
                  </a:path>
                </a:pathLst>
              </a:custGeom>
              <a:noFill/>
              <a:ln w="3175" cap="rnd">
                <a:solidFill>
                  <a:schemeClr val="bg1">
                    <a:alpha val="6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748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122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9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250"/>
                            </p:stCondLst>
                            <p:childTnLst>
                              <p:par>
                                <p:cTn id="1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75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5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10"/>
                                  </p:iterate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6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6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3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3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3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" grpId="0" animBg="1"/>
      <p:bldGraphic spid="27" grpId="0">
        <p:bldAsOne/>
      </p:bldGraphic>
      <p:bldP spid="34" grpId="0"/>
      <p:bldP spid="33" grpId="0" animBg="1"/>
      <p:bldP spid="39" grpId="0" animBg="1"/>
      <p:bldP spid="4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/>
      <p:bldP spid="175" grpId="0"/>
      <p:bldP spid="182" grpId="0" animBg="1"/>
      <p:bldP spid="183" grpId="0" animBg="1"/>
      <p:bldP spid="228" grpId="0" animBg="1"/>
      <p:bldP spid="229" grpId="0" animBg="1"/>
      <p:bldP spid="236" grpId="0"/>
      <p:bldP spid="237" grpId="0"/>
      <p:bldP spid="241" grpId="0"/>
      <p:bldP spid="2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504791" y="2344568"/>
            <a:ext cx="1007256" cy="1007256"/>
          </a:xfrm>
          <a:prstGeom prst="ellipse">
            <a:avLst/>
          </a:prstGeom>
          <a:noFill/>
          <a:ln>
            <a:solidFill>
              <a:srgbClr val="55E1DB"/>
            </a:solidFill>
          </a:ln>
          <a:effectLst>
            <a:glow rad="127000">
              <a:srgbClr val="55E1DB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8782782" y="1622558"/>
            <a:ext cx="2451276" cy="2451276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3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303808" y="1225993"/>
            <a:ext cx="3409222" cy="3244408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1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868381" y="708159"/>
            <a:ext cx="4280076" cy="4280076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9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89411" y="229188"/>
            <a:ext cx="5238018" cy="5238018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6920272" y="-239951"/>
            <a:ext cx="6176294" cy="6176294"/>
          </a:xfrm>
          <a:prstGeom prst="ellipse">
            <a:avLst/>
          </a:prstGeom>
          <a:noFill/>
          <a:ln>
            <a:solidFill>
              <a:srgbClr val="55E1DB">
                <a:alpha val="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9963419" y="2803196"/>
            <a:ext cx="90000" cy="90000"/>
          </a:xfrm>
          <a:prstGeom prst="ellipse">
            <a:avLst/>
          </a:prstGeom>
          <a:solidFill>
            <a:srgbClr val="55E1DB"/>
          </a:solidFill>
          <a:ln>
            <a:solidFill>
              <a:schemeClr val="bg1"/>
            </a:solidFill>
          </a:ln>
          <a:effectLst>
            <a:glow rad="127000">
              <a:srgbClr val="55E1DB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993085" y="2880016"/>
            <a:ext cx="18126" cy="4188441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0243456" y="4083187"/>
            <a:ext cx="0" cy="2810087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746341" y="5127171"/>
            <a:ext cx="0" cy="256616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弧形 33"/>
          <p:cNvSpPr>
            <a:spLocks noChangeAspect="1"/>
          </p:cNvSpPr>
          <p:nvPr/>
        </p:nvSpPr>
        <p:spPr>
          <a:xfrm>
            <a:off x="9188450" y="2032000"/>
            <a:ext cx="1638000" cy="1638000"/>
          </a:xfrm>
          <a:prstGeom prst="arc">
            <a:avLst>
              <a:gd name="adj1" fmla="val 16200000"/>
              <a:gd name="adj2" fmla="val 10848799"/>
            </a:avLst>
          </a:prstGeom>
          <a:ln w="12700">
            <a:solidFill>
              <a:srgbClr val="55E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161854" y="2013882"/>
            <a:ext cx="723889" cy="725392"/>
            <a:chOff x="9161854" y="2013882"/>
            <a:chExt cx="723889" cy="725392"/>
          </a:xfrm>
        </p:grpSpPr>
        <p:sp>
          <p:nvSpPr>
            <p:cNvPr id="198" name="椭圆 197"/>
            <p:cNvSpPr>
              <a:spLocks noChangeAspect="1"/>
            </p:cNvSpPr>
            <p:nvPr/>
          </p:nvSpPr>
          <p:spPr>
            <a:xfrm rot="16920000">
              <a:off x="9161854" y="2674157"/>
              <a:ext cx="65117" cy="65117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>
              <a:spLocks noChangeAspect="1"/>
            </p:cNvSpPr>
            <p:nvPr/>
          </p:nvSpPr>
          <p:spPr>
            <a:xfrm rot="17640000">
              <a:off x="9204602" y="2513895"/>
              <a:ext cx="65117" cy="65117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>
              <a:spLocks noChangeAspect="1"/>
            </p:cNvSpPr>
            <p:nvPr/>
          </p:nvSpPr>
          <p:spPr>
            <a:xfrm rot="18360000">
              <a:off x="9279736" y="2366018"/>
              <a:ext cx="65117" cy="65117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>
              <a:spLocks noChangeAspect="1"/>
            </p:cNvSpPr>
            <p:nvPr/>
          </p:nvSpPr>
          <p:spPr>
            <a:xfrm rot="19080000">
              <a:off x="9383972" y="2236997"/>
              <a:ext cx="65117" cy="65117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>
              <a:spLocks noChangeAspect="1"/>
            </p:cNvSpPr>
            <p:nvPr/>
          </p:nvSpPr>
          <p:spPr>
            <a:xfrm rot="19800000">
              <a:off x="9512757" y="2132467"/>
              <a:ext cx="65117" cy="65117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>
              <a:spLocks noChangeAspect="1"/>
            </p:cNvSpPr>
            <p:nvPr/>
          </p:nvSpPr>
          <p:spPr>
            <a:xfrm rot="20520000">
              <a:off x="9660460" y="2056996"/>
              <a:ext cx="65117" cy="65117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>
              <a:spLocks noChangeAspect="1"/>
            </p:cNvSpPr>
            <p:nvPr/>
          </p:nvSpPr>
          <p:spPr>
            <a:xfrm rot="21240000">
              <a:off x="9820626" y="2013882"/>
              <a:ext cx="65117" cy="65117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1" name="组合 330"/>
          <p:cNvGrpSpPr/>
          <p:nvPr/>
        </p:nvGrpSpPr>
        <p:grpSpPr>
          <a:xfrm flipH="1">
            <a:off x="-780574" y="5283443"/>
            <a:ext cx="14210347" cy="3987314"/>
            <a:chOff x="-1009174" y="5264393"/>
            <a:chExt cx="14210347" cy="3987314"/>
          </a:xfrm>
        </p:grpSpPr>
        <p:grpSp>
          <p:nvGrpSpPr>
            <p:cNvPr id="229" name="组合 228"/>
            <p:cNvGrpSpPr/>
            <p:nvPr/>
          </p:nvGrpSpPr>
          <p:grpSpPr>
            <a:xfrm>
              <a:off x="-1009174" y="5264393"/>
              <a:ext cx="14210347" cy="3987314"/>
              <a:chOff x="-1004892" y="1432878"/>
              <a:chExt cx="14210347" cy="3987314"/>
            </a:xfrm>
          </p:grpSpPr>
          <p:sp>
            <p:nvSpPr>
              <p:cNvPr id="230" name="任意多边形 229"/>
              <p:cNvSpPr/>
              <p:nvPr/>
            </p:nvSpPr>
            <p:spPr>
              <a:xfrm rot="10680000">
                <a:off x="-997029" y="1476740"/>
                <a:ext cx="14158787" cy="3930074"/>
              </a:xfrm>
              <a:custGeom>
                <a:avLst/>
                <a:gdLst>
                  <a:gd name="connsiteX0" fmla="*/ 0 w 12153900"/>
                  <a:gd name="connsiteY0" fmla="*/ 1536700 h 3530600"/>
                  <a:gd name="connsiteX1" fmla="*/ 76200 w 12153900"/>
                  <a:gd name="connsiteY1" fmla="*/ 1943100 h 3530600"/>
                  <a:gd name="connsiteX2" fmla="*/ 139700 w 12153900"/>
                  <a:gd name="connsiteY2" fmla="*/ 1485900 h 3530600"/>
                  <a:gd name="connsiteX3" fmla="*/ 317500 w 12153900"/>
                  <a:gd name="connsiteY3" fmla="*/ 3530600 h 3530600"/>
                  <a:gd name="connsiteX4" fmla="*/ 495300 w 12153900"/>
                  <a:gd name="connsiteY4" fmla="*/ 1676400 h 3530600"/>
                  <a:gd name="connsiteX5" fmla="*/ 584200 w 12153900"/>
                  <a:gd name="connsiteY5" fmla="*/ 2324100 h 3530600"/>
                  <a:gd name="connsiteX6" fmla="*/ 736600 w 12153900"/>
                  <a:gd name="connsiteY6" fmla="*/ 952500 h 3530600"/>
                  <a:gd name="connsiteX7" fmla="*/ 914400 w 12153900"/>
                  <a:gd name="connsiteY7" fmla="*/ 2692400 h 3530600"/>
                  <a:gd name="connsiteX8" fmla="*/ 1041400 w 12153900"/>
                  <a:gd name="connsiteY8" fmla="*/ 1435100 h 3530600"/>
                  <a:gd name="connsiteX9" fmla="*/ 1130300 w 12153900"/>
                  <a:gd name="connsiteY9" fmla="*/ 1612900 h 3530600"/>
                  <a:gd name="connsiteX10" fmla="*/ 1193800 w 12153900"/>
                  <a:gd name="connsiteY10" fmla="*/ 2286000 h 3530600"/>
                  <a:gd name="connsiteX11" fmla="*/ 1282700 w 12153900"/>
                  <a:gd name="connsiteY11" fmla="*/ 2133600 h 3530600"/>
                  <a:gd name="connsiteX12" fmla="*/ 1308100 w 12153900"/>
                  <a:gd name="connsiteY12" fmla="*/ 1968500 h 3530600"/>
                  <a:gd name="connsiteX13" fmla="*/ 1473200 w 12153900"/>
                  <a:gd name="connsiteY13" fmla="*/ 3009900 h 3530600"/>
                  <a:gd name="connsiteX14" fmla="*/ 1574800 w 12153900"/>
                  <a:gd name="connsiteY14" fmla="*/ 2400300 h 3530600"/>
                  <a:gd name="connsiteX15" fmla="*/ 1714500 w 12153900"/>
                  <a:gd name="connsiteY15" fmla="*/ 3124200 h 3530600"/>
                  <a:gd name="connsiteX16" fmla="*/ 1917700 w 12153900"/>
                  <a:gd name="connsiteY16" fmla="*/ 1778000 h 3530600"/>
                  <a:gd name="connsiteX17" fmla="*/ 2044700 w 12153900"/>
                  <a:gd name="connsiteY17" fmla="*/ 2298700 h 3530600"/>
                  <a:gd name="connsiteX18" fmla="*/ 2146300 w 12153900"/>
                  <a:gd name="connsiteY18" fmla="*/ 2374900 h 3530600"/>
                  <a:gd name="connsiteX19" fmla="*/ 2286000 w 12153900"/>
                  <a:gd name="connsiteY19" fmla="*/ 1193800 h 3530600"/>
                  <a:gd name="connsiteX20" fmla="*/ 2349500 w 12153900"/>
                  <a:gd name="connsiteY20" fmla="*/ 723900 h 3530600"/>
                  <a:gd name="connsiteX21" fmla="*/ 2514600 w 12153900"/>
                  <a:gd name="connsiteY21" fmla="*/ 1409700 h 3530600"/>
                  <a:gd name="connsiteX22" fmla="*/ 2578100 w 12153900"/>
                  <a:gd name="connsiteY22" fmla="*/ 1955800 h 3530600"/>
                  <a:gd name="connsiteX23" fmla="*/ 2755900 w 12153900"/>
                  <a:gd name="connsiteY23" fmla="*/ 3022600 h 3530600"/>
                  <a:gd name="connsiteX24" fmla="*/ 2882900 w 12153900"/>
                  <a:gd name="connsiteY24" fmla="*/ 1778000 h 3530600"/>
                  <a:gd name="connsiteX25" fmla="*/ 3124200 w 12153900"/>
                  <a:gd name="connsiteY25" fmla="*/ 1397000 h 3530600"/>
                  <a:gd name="connsiteX26" fmla="*/ 3187700 w 12153900"/>
                  <a:gd name="connsiteY26" fmla="*/ 1866900 h 3530600"/>
                  <a:gd name="connsiteX27" fmla="*/ 3327400 w 12153900"/>
                  <a:gd name="connsiteY27" fmla="*/ 2692400 h 3530600"/>
                  <a:gd name="connsiteX28" fmla="*/ 3441700 w 12153900"/>
                  <a:gd name="connsiteY28" fmla="*/ 2273300 h 3530600"/>
                  <a:gd name="connsiteX29" fmla="*/ 3708400 w 12153900"/>
                  <a:gd name="connsiteY29" fmla="*/ 1130300 h 3530600"/>
                  <a:gd name="connsiteX30" fmla="*/ 3848100 w 12153900"/>
                  <a:gd name="connsiteY30" fmla="*/ 2578100 h 3530600"/>
                  <a:gd name="connsiteX31" fmla="*/ 4025900 w 12153900"/>
                  <a:gd name="connsiteY31" fmla="*/ 2222500 h 3530600"/>
                  <a:gd name="connsiteX32" fmla="*/ 4140200 w 12153900"/>
                  <a:gd name="connsiteY32" fmla="*/ 2743200 h 3530600"/>
                  <a:gd name="connsiteX33" fmla="*/ 4229100 w 12153900"/>
                  <a:gd name="connsiteY33" fmla="*/ 2463800 h 3530600"/>
                  <a:gd name="connsiteX34" fmla="*/ 4305300 w 12153900"/>
                  <a:gd name="connsiteY34" fmla="*/ 2451100 h 3530600"/>
                  <a:gd name="connsiteX35" fmla="*/ 4381500 w 12153900"/>
                  <a:gd name="connsiteY35" fmla="*/ 2705100 h 3530600"/>
                  <a:gd name="connsiteX36" fmla="*/ 4533900 w 12153900"/>
                  <a:gd name="connsiteY36" fmla="*/ 2070100 h 3530600"/>
                  <a:gd name="connsiteX37" fmla="*/ 4711700 w 12153900"/>
                  <a:gd name="connsiteY37" fmla="*/ 2616200 h 3530600"/>
                  <a:gd name="connsiteX38" fmla="*/ 4775200 w 12153900"/>
                  <a:gd name="connsiteY38" fmla="*/ 2413000 h 3530600"/>
                  <a:gd name="connsiteX39" fmla="*/ 4914900 w 12153900"/>
                  <a:gd name="connsiteY39" fmla="*/ 355600 h 3530600"/>
                  <a:gd name="connsiteX40" fmla="*/ 4978400 w 12153900"/>
                  <a:gd name="connsiteY40" fmla="*/ 165100 h 3530600"/>
                  <a:gd name="connsiteX41" fmla="*/ 5105400 w 12153900"/>
                  <a:gd name="connsiteY41" fmla="*/ 457200 h 3530600"/>
                  <a:gd name="connsiteX42" fmla="*/ 5257800 w 12153900"/>
                  <a:gd name="connsiteY42" fmla="*/ 1828800 h 3530600"/>
                  <a:gd name="connsiteX43" fmla="*/ 5372100 w 12153900"/>
                  <a:gd name="connsiteY43" fmla="*/ 3505200 h 3530600"/>
                  <a:gd name="connsiteX44" fmla="*/ 5638800 w 12153900"/>
                  <a:gd name="connsiteY44" fmla="*/ 1536700 h 3530600"/>
                  <a:gd name="connsiteX45" fmla="*/ 5727700 w 12153900"/>
                  <a:gd name="connsiteY45" fmla="*/ 1562100 h 3530600"/>
                  <a:gd name="connsiteX46" fmla="*/ 5765800 w 12153900"/>
                  <a:gd name="connsiteY46" fmla="*/ 1117600 h 3530600"/>
                  <a:gd name="connsiteX47" fmla="*/ 5918200 w 12153900"/>
                  <a:gd name="connsiteY47" fmla="*/ 2641600 h 3530600"/>
                  <a:gd name="connsiteX48" fmla="*/ 6007100 w 12153900"/>
                  <a:gd name="connsiteY48" fmla="*/ 2387600 h 3530600"/>
                  <a:gd name="connsiteX49" fmla="*/ 6108700 w 12153900"/>
                  <a:gd name="connsiteY49" fmla="*/ 2222500 h 3530600"/>
                  <a:gd name="connsiteX50" fmla="*/ 6197600 w 12153900"/>
                  <a:gd name="connsiteY50" fmla="*/ 2286000 h 3530600"/>
                  <a:gd name="connsiteX51" fmla="*/ 6350000 w 12153900"/>
                  <a:gd name="connsiteY51" fmla="*/ 1600200 h 3530600"/>
                  <a:gd name="connsiteX52" fmla="*/ 6527800 w 12153900"/>
                  <a:gd name="connsiteY52" fmla="*/ 2667000 h 3530600"/>
                  <a:gd name="connsiteX53" fmla="*/ 6604000 w 12153900"/>
                  <a:gd name="connsiteY53" fmla="*/ 2400300 h 3530600"/>
                  <a:gd name="connsiteX54" fmla="*/ 6705600 w 12153900"/>
                  <a:gd name="connsiteY54" fmla="*/ 2514600 h 3530600"/>
                  <a:gd name="connsiteX55" fmla="*/ 6858000 w 12153900"/>
                  <a:gd name="connsiteY55" fmla="*/ 1841500 h 3530600"/>
                  <a:gd name="connsiteX56" fmla="*/ 7010400 w 12153900"/>
                  <a:gd name="connsiteY56" fmla="*/ 2336800 h 3530600"/>
                  <a:gd name="connsiteX57" fmla="*/ 7073900 w 12153900"/>
                  <a:gd name="connsiteY57" fmla="*/ 2120900 h 3530600"/>
                  <a:gd name="connsiteX58" fmla="*/ 7150100 w 12153900"/>
                  <a:gd name="connsiteY58" fmla="*/ 2108200 h 3530600"/>
                  <a:gd name="connsiteX59" fmla="*/ 7264400 w 12153900"/>
                  <a:gd name="connsiteY59" fmla="*/ 2794000 h 3530600"/>
                  <a:gd name="connsiteX60" fmla="*/ 7404100 w 12153900"/>
                  <a:gd name="connsiteY60" fmla="*/ 2806700 h 3530600"/>
                  <a:gd name="connsiteX61" fmla="*/ 7442200 w 12153900"/>
                  <a:gd name="connsiteY61" fmla="*/ 2705100 h 3530600"/>
                  <a:gd name="connsiteX62" fmla="*/ 7480300 w 12153900"/>
                  <a:gd name="connsiteY62" fmla="*/ 2857500 h 3530600"/>
                  <a:gd name="connsiteX63" fmla="*/ 7581900 w 12153900"/>
                  <a:gd name="connsiteY63" fmla="*/ 2971800 h 3530600"/>
                  <a:gd name="connsiteX64" fmla="*/ 7785100 w 12153900"/>
                  <a:gd name="connsiteY64" fmla="*/ 444500 h 3530600"/>
                  <a:gd name="connsiteX65" fmla="*/ 7886700 w 12153900"/>
                  <a:gd name="connsiteY65" fmla="*/ 495300 h 3530600"/>
                  <a:gd name="connsiteX66" fmla="*/ 7975600 w 12153900"/>
                  <a:gd name="connsiteY66" fmla="*/ 1117600 h 3530600"/>
                  <a:gd name="connsiteX67" fmla="*/ 8216900 w 12153900"/>
                  <a:gd name="connsiteY67" fmla="*/ 2857500 h 3530600"/>
                  <a:gd name="connsiteX68" fmla="*/ 8369300 w 12153900"/>
                  <a:gd name="connsiteY68" fmla="*/ 1778000 h 3530600"/>
                  <a:gd name="connsiteX69" fmla="*/ 8458200 w 12153900"/>
                  <a:gd name="connsiteY69" fmla="*/ 2247900 h 3530600"/>
                  <a:gd name="connsiteX70" fmla="*/ 8559800 w 12153900"/>
                  <a:gd name="connsiteY70" fmla="*/ 1854200 h 3530600"/>
                  <a:gd name="connsiteX71" fmla="*/ 8610600 w 12153900"/>
                  <a:gd name="connsiteY71" fmla="*/ 1422400 h 3530600"/>
                  <a:gd name="connsiteX72" fmla="*/ 8674100 w 12153900"/>
                  <a:gd name="connsiteY72" fmla="*/ 2362200 h 3530600"/>
                  <a:gd name="connsiteX73" fmla="*/ 8788400 w 12153900"/>
                  <a:gd name="connsiteY73" fmla="*/ 2692400 h 3530600"/>
                  <a:gd name="connsiteX74" fmla="*/ 8877300 w 12153900"/>
                  <a:gd name="connsiteY74" fmla="*/ 2133600 h 3530600"/>
                  <a:gd name="connsiteX75" fmla="*/ 9004300 w 12153900"/>
                  <a:gd name="connsiteY75" fmla="*/ 2311400 h 3530600"/>
                  <a:gd name="connsiteX76" fmla="*/ 9156700 w 12153900"/>
                  <a:gd name="connsiteY76" fmla="*/ 1422400 h 3530600"/>
                  <a:gd name="connsiteX77" fmla="*/ 9296400 w 12153900"/>
                  <a:gd name="connsiteY77" fmla="*/ 2336800 h 3530600"/>
                  <a:gd name="connsiteX78" fmla="*/ 9347200 w 12153900"/>
                  <a:gd name="connsiteY78" fmla="*/ 2209800 h 3530600"/>
                  <a:gd name="connsiteX79" fmla="*/ 9385300 w 12153900"/>
                  <a:gd name="connsiteY79" fmla="*/ 2336800 h 3530600"/>
                  <a:gd name="connsiteX80" fmla="*/ 9423400 w 12153900"/>
                  <a:gd name="connsiteY80" fmla="*/ 2197100 h 3530600"/>
                  <a:gd name="connsiteX81" fmla="*/ 9575800 w 12153900"/>
                  <a:gd name="connsiteY81" fmla="*/ 2730500 h 3530600"/>
                  <a:gd name="connsiteX82" fmla="*/ 9626600 w 12153900"/>
                  <a:gd name="connsiteY82" fmla="*/ 2565400 h 3530600"/>
                  <a:gd name="connsiteX83" fmla="*/ 9740900 w 12153900"/>
                  <a:gd name="connsiteY83" fmla="*/ 2324100 h 3530600"/>
                  <a:gd name="connsiteX84" fmla="*/ 9791700 w 12153900"/>
                  <a:gd name="connsiteY84" fmla="*/ 2527300 h 3530600"/>
                  <a:gd name="connsiteX85" fmla="*/ 9880600 w 12153900"/>
                  <a:gd name="connsiteY85" fmla="*/ 2349500 h 3530600"/>
                  <a:gd name="connsiteX86" fmla="*/ 9982200 w 12153900"/>
                  <a:gd name="connsiteY86" fmla="*/ 2082800 h 3530600"/>
                  <a:gd name="connsiteX87" fmla="*/ 10147300 w 12153900"/>
                  <a:gd name="connsiteY87" fmla="*/ 2349500 h 3530600"/>
                  <a:gd name="connsiteX88" fmla="*/ 10299700 w 12153900"/>
                  <a:gd name="connsiteY88" fmla="*/ 2501900 h 3530600"/>
                  <a:gd name="connsiteX89" fmla="*/ 10528300 w 12153900"/>
                  <a:gd name="connsiteY89" fmla="*/ 2768600 h 3530600"/>
                  <a:gd name="connsiteX90" fmla="*/ 10744200 w 12153900"/>
                  <a:gd name="connsiteY90" fmla="*/ 977900 h 3530600"/>
                  <a:gd name="connsiteX91" fmla="*/ 10782300 w 12153900"/>
                  <a:gd name="connsiteY91" fmla="*/ 0 h 3530600"/>
                  <a:gd name="connsiteX92" fmla="*/ 10845800 w 12153900"/>
                  <a:gd name="connsiteY92" fmla="*/ 406400 h 3530600"/>
                  <a:gd name="connsiteX93" fmla="*/ 10896600 w 12153900"/>
                  <a:gd name="connsiteY93" fmla="*/ 12700 h 3530600"/>
                  <a:gd name="connsiteX94" fmla="*/ 10998200 w 12153900"/>
                  <a:gd name="connsiteY94" fmla="*/ 787400 h 3530600"/>
                  <a:gd name="connsiteX95" fmla="*/ 11201400 w 12153900"/>
                  <a:gd name="connsiteY95" fmla="*/ 3124200 h 3530600"/>
                  <a:gd name="connsiteX96" fmla="*/ 11328400 w 12153900"/>
                  <a:gd name="connsiteY96" fmla="*/ 2171700 h 3530600"/>
                  <a:gd name="connsiteX97" fmla="*/ 11442700 w 12153900"/>
                  <a:gd name="connsiteY97" fmla="*/ 1968500 h 3530600"/>
                  <a:gd name="connsiteX98" fmla="*/ 11493500 w 12153900"/>
                  <a:gd name="connsiteY98" fmla="*/ 2019300 h 3530600"/>
                  <a:gd name="connsiteX99" fmla="*/ 11531600 w 12153900"/>
                  <a:gd name="connsiteY99" fmla="*/ 1308100 h 3530600"/>
                  <a:gd name="connsiteX100" fmla="*/ 11633200 w 12153900"/>
                  <a:gd name="connsiteY100" fmla="*/ 1447800 h 3530600"/>
                  <a:gd name="connsiteX101" fmla="*/ 11760200 w 12153900"/>
                  <a:gd name="connsiteY101" fmla="*/ 2717800 h 3530600"/>
                  <a:gd name="connsiteX102" fmla="*/ 11874500 w 12153900"/>
                  <a:gd name="connsiteY102" fmla="*/ 2438400 h 3530600"/>
                  <a:gd name="connsiteX103" fmla="*/ 11938000 w 12153900"/>
                  <a:gd name="connsiteY103" fmla="*/ 2781300 h 3530600"/>
                  <a:gd name="connsiteX104" fmla="*/ 12153900 w 12153900"/>
                  <a:gd name="connsiteY104" fmla="*/ 1778000 h 3530600"/>
                  <a:gd name="connsiteX0" fmla="*/ 0 w 12153900"/>
                  <a:gd name="connsiteY0" fmla="*/ 1536700 h 3530600"/>
                  <a:gd name="connsiteX1" fmla="*/ 76200 w 12153900"/>
                  <a:gd name="connsiteY1" fmla="*/ 1943100 h 3530600"/>
                  <a:gd name="connsiteX2" fmla="*/ 139700 w 12153900"/>
                  <a:gd name="connsiteY2" fmla="*/ 1485900 h 3530600"/>
                  <a:gd name="connsiteX3" fmla="*/ 317500 w 12153900"/>
                  <a:gd name="connsiteY3" fmla="*/ 3530600 h 3530600"/>
                  <a:gd name="connsiteX4" fmla="*/ 495300 w 12153900"/>
                  <a:gd name="connsiteY4" fmla="*/ 1676400 h 3530600"/>
                  <a:gd name="connsiteX5" fmla="*/ 584200 w 12153900"/>
                  <a:gd name="connsiteY5" fmla="*/ 2324100 h 3530600"/>
                  <a:gd name="connsiteX6" fmla="*/ 736600 w 12153900"/>
                  <a:gd name="connsiteY6" fmla="*/ 952500 h 3530600"/>
                  <a:gd name="connsiteX7" fmla="*/ 914400 w 12153900"/>
                  <a:gd name="connsiteY7" fmla="*/ 2692400 h 3530600"/>
                  <a:gd name="connsiteX8" fmla="*/ 1041400 w 12153900"/>
                  <a:gd name="connsiteY8" fmla="*/ 1435100 h 3530600"/>
                  <a:gd name="connsiteX9" fmla="*/ 1130300 w 12153900"/>
                  <a:gd name="connsiteY9" fmla="*/ 1612900 h 3530600"/>
                  <a:gd name="connsiteX10" fmla="*/ 1193800 w 12153900"/>
                  <a:gd name="connsiteY10" fmla="*/ 2286000 h 3530600"/>
                  <a:gd name="connsiteX11" fmla="*/ 1282700 w 12153900"/>
                  <a:gd name="connsiteY11" fmla="*/ 2133600 h 3530600"/>
                  <a:gd name="connsiteX12" fmla="*/ 1308100 w 12153900"/>
                  <a:gd name="connsiteY12" fmla="*/ 1968500 h 3530600"/>
                  <a:gd name="connsiteX13" fmla="*/ 1473200 w 12153900"/>
                  <a:gd name="connsiteY13" fmla="*/ 3009900 h 3530600"/>
                  <a:gd name="connsiteX14" fmla="*/ 1574800 w 12153900"/>
                  <a:gd name="connsiteY14" fmla="*/ 2400300 h 3530600"/>
                  <a:gd name="connsiteX15" fmla="*/ 1714500 w 12153900"/>
                  <a:gd name="connsiteY15" fmla="*/ 3124200 h 3530600"/>
                  <a:gd name="connsiteX16" fmla="*/ 1917700 w 12153900"/>
                  <a:gd name="connsiteY16" fmla="*/ 1778000 h 3530600"/>
                  <a:gd name="connsiteX17" fmla="*/ 2044700 w 12153900"/>
                  <a:gd name="connsiteY17" fmla="*/ 2298700 h 3530600"/>
                  <a:gd name="connsiteX18" fmla="*/ 2146300 w 12153900"/>
                  <a:gd name="connsiteY18" fmla="*/ 2374900 h 3530600"/>
                  <a:gd name="connsiteX19" fmla="*/ 2286000 w 12153900"/>
                  <a:gd name="connsiteY19" fmla="*/ 1193800 h 3530600"/>
                  <a:gd name="connsiteX20" fmla="*/ 2349500 w 12153900"/>
                  <a:gd name="connsiteY20" fmla="*/ 723900 h 3530600"/>
                  <a:gd name="connsiteX21" fmla="*/ 2514600 w 12153900"/>
                  <a:gd name="connsiteY21" fmla="*/ 1409700 h 3530600"/>
                  <a:gd name="connsiteX22" fmla="*/ 2578100 w 12153900"/>
                  <a:gd name="connsiteY22" fmla="*/ 1955800 h 3530600"/>
                  <a:gd name="connsiteX23" fmla="*/ 2755900 w 12153900"/>
                  <a:gd name="connsiteY23" fmla="*/ 3022600 h 3530600"/>
                  <a:gd name="connsiteX24" fmla="*/ 2882900 w 12153900"/>
                  <a:gd name="connsiteY24" fmla="*/ 1778000 h 3530600"/>
                  <a:gd name="connsiteX25" fmla="*/ 3124200 w 12153900"/>
                  <a:gd name="connsiteY25" fmla="*/ 1397000 h 3530600"/>
                  <a:gd name="connsiteX26" fmla="*/ 3187700 w 12153900"/>
                  <a:gd name="connsiteY26" fmla="*/ 1866900 h 3530600"/>
                  <a:gd name="connsiteX27" fmla="*/ 3327400 w 12153900"/>
                  <a:gd name="connsiteY27" fmla="*/ 2692400 h 3530600"/>
                  <a:gd name="connsiteX28" fmla="*/ 3441700 w 12153900"/>
                  <a:gd name="connsiteY28" fmla="*/ 2273300 h 3530600"/>
                  <a:gd name="connsiteX29" fmla="*/ 3708400 w 12153900"/>
                  <a:gd name="connsiteY29" fmla="*/ 1130300 h 3530600"/>
                  <a:gd name="connsiteX30" fmla="*/ 3848100 w 12153900"/>
                  <a:gd name="connsiteY30" fmla="*/ 2578100 h 3530600"/>
                  <a:gd name="connsiteX31" fmla="*/ 4025900 w 12153900"/>
                  <a:gd name="connsiteY31" fmla="*/ 2222500 h 3530600"/>
                  <a:gd name="connsiteX32" fmla="*/ 4140200 w 12153900"/>
                  <a:gd name="connsiteY32" fmla="*/ 2743200 h 3530600"/>
                  <a:gd name="connsiteX33" fmla="*/ 4229100 w 12153900"/>
                  <a:gd name="connsiteY33" fmla="*/ 2463800 h 3530600"/>
                  <a:gd name="connsiteX34" fmla="*/ 4305300 w 12153900"/>
                  <a:gd name="connsiteY34" fmla="*/ 2451100 h 3530600"/>
                  <a:gd name="connsiteX35" fmla="*/ 4381500 w 12153900"/>
                  <a:gd name="connsiteY35" fmla="*/ 2705100 h 3530600"/>
                  <a:gd name="connsiteX36" fmla="*/ 4533900 w 12153900"/>
                  <a:gd name="connsiteY36" fmla="*/ 2070100 h 3530600"/>
                  <a:gd name="connsiteX37" fmla="*/ 4711700 w 12153900"/>
                  <a:gd name="connsiteY37" fmla="*/ 2616200 h 3530600"/>
                  <a:gd name="connsiteX38" fmla="*/ 4775200 w 12153900"/>
                  <a:gd name="connsiteY38" fmla="*/ 2413000 h 3530600"/>
                  <a:gd name="connsiteX39" fmla="*/ 4914900 w 12153900"/>
                  <a:gd name="connsiteY39" fmla="*/ 355600 h 3530600"/>
                  <a:gd name="connsiteX40" fmla="*/ 4978400 w 12153900"/>
                  <a:gd name="connsiteY40" fmla="*/ 165100 h 3530600"/>
                  <a:gd name="connsiteX41" fmla="*/ 5105400 w 12153900"/>
                  <a:gd name="connsiteY41" fmla="*/ 457200 h 3530600"/>
                  <a:gd name="connsiteX42" fmla="*/ 5257800 w 12153900"/>
                  <a:gd name="connsiteY42" fmla="*/ 1828800 h 3530600"/>
                  <a:gd name="connsiteX43" fmla="*/ 5372100 w 12153900"/>
                  <a:gd name="connsiteY43" fmla="*/ 3505200 h 3530600"/>
                  <a:gd name="connsiteX44" fmla="*/ 5638800 w 12153900"/>
                  <a:gd name="connsiteY44" fmla="*/ 1536700 h 3530600"/>
                  <a:gd name="connsiteX45" fmla="*/ 5727700 w 12153900"/>
                  <a:gd name="connsiteY45" fmla="*/ 1562100 h 3530600"/>
                  <a:gd name="connsiteX46" fmla="*/ 5765800 w 12153900"/>
                  <a:gd name="connsiteY46" fmla="*/ 1117600 h 3530600"/>
                  <a:gd name="connsiteX47" fmla="*/ 5918200 w 12153900"/>
                  <a:gd name="connsiteY47" fmla="*/ 2641600 h 3530600"/>
                  <a:gd name="connsiteX48" fmla="*/ 6007100 w 12153900"/>
                  <a:gd name="connsiteY48" fmla="*/ 2387600 h 3530600"/>
                  <a:gd name="connsiteX49" fmla="*/ 6108700 w 12153900"/>
                  <a:gd name="connsiteY49" fmla="*/ 2222500 h 3530600"/>
                  <a:gd name="connsiteX50" fmla="*/ 6197600 w 12153900"/>
                  <a:gd name="connsiteY50" fmla="*/ 2286000 h 3530600"/>
                  <a:gd name="connsiteX51" fmla="*/ 6350000 w 12153900"/>
                  <a:gd name="connsiteY51" fmla="*/ 1600200 h 3530600"/>
                  <a:gd name="connsiteX52" fmla="*/ 6527800 w 12153900"/>
                  <a:gd name="connsiteY52" fmla="*/ 2667000 h 3530600"/>
                  <a:gd name="connsiteX53" fmla="*/ 6604000 w 12153900"/>
                  <a:gd name="connsiteY53" fmla="*/ 2400300 h 3530600"/>
                  <a:gd name="connsiteX54" fmla="*/ 6705600 w 12153900"/>
                  <a:gd name="connsiteY54" fmla="*/ 2514600 h 3530600"/>
                  <a:gd name="connsiteX55" fmla="*/ 6858000 w 12153900"/>
                  <a:gd name="connsiteY55" fmla="*/ 1841500 h 3530600"/>
                  <a:gd name="connsiteX56" fmla="*/ 7010400 w 12153900"/>
                  <a:gd name="connsiteY56" fmla="*/ 2336800 h 3530600"/>
                  <a:gd name="connsiteX57" fmla="*/ 7073900 w 12153900"/>
                  <a:gd name="connsiteY57" fmla="*/ 2120900 h 3530600"/>
                  <a:gd name="connsiteX58" fmla="*/ 7150100 w 12153900"/>
                  <a:gd name="connsiteY58" fmla="*/ 2108200 h 3530600"/>
                  <a:gd name="connsiteX59" fmla="*/ 7264400 w 12153900"/>
                  <a:gd name="connsiteY59" fmla="*/ 2794000 h 3530600"/>
                  <a:gd name="connsiteX60" fmla="*/ 7404100 w 12153900"/>
                  <a:gd name="connsiteY60" fmla="*/ 2806700 h 3530600"/>
                  <a:gd name="connsiteX61" fmla="*/ 7442200 w 12153900"/>
                  <a:gd name="connsiteY61" fmla="*/ 2705100 h 3530600"/>
                  <a:gd name="connsiteX62" fmla="*/ 7480300 w 12153900"/>
                  <a:gd name="connsiteY62" fmla="*/ 2857500 h 3530600"/>
                  <a:gd name="connsiteX63" fmla="*/ 7581900 w 12153900"/>
                  <a:gd name="connsiteY63" fmla="*/ 2971800 h 3530600"/>
                  <a:gd name="connsiteX64" fmla="*/ 7785100 w 12153900"/>
                  <a:gd name="connsiteY64" fmla="*/ 444500 h 3530600"/>
                  <a:gd name="connsiteX65" fmla="*/ 7886700 w 12153900"/>
                  <a:gd name="connsiteY65" fmla="*/ 495300 h 3530600"/>
                  <a:gd name="connsiteX66" fmla="*/ 7975600 w 12153900"/>
                  <a:gd name="connsiteY66" fmla="*/ 1117600 h 3530600"/>
                  <a:gd name="connsiteX67" fmla="*/ 8216900 w 12153900"/>
                  <a:gd name="connsiteY67" fmla="*/ 2857500 h 3530600"/>
                  <a:gd name="connsiteX68" fmla="*/ 8369300 w 12153900"/>
                  <a:gd name="connsiteY68" fmla="*/ 1778000 h 3530600"/>
                  <a:gd name="connsiteX69" fmla="*/ 8458200 w 12153900"/>
                  <a:gd name="connsiteY69" fmla="*/ 2247900 h 3530600"/>
                  <a:gd name="connsiteX70" fmla="*/ 8559800 w 12153900"/>
                  <a:gd name="connsiteY70" fmla="*/ 1854200 h 3530600"/>
                  <a:gd name="connsiteX71" fmla="*/ 8610600 w 12153900"/>
                  <a:gd name="connsiteY71" fmla="*/ 1422400 h 3530600"/>
                  <a:gd name="connsiteX72" fmla="*/ 8674100 w 12153900"/>
                  <a:gd name="connsiteY72" fmla="*/ 2362200 h 3530600"/>
                  <a:gd name="connsiteX73" fmla="*/ 8788400 w 12153900"/>
                  <a:gd name="connsiteY73" fmla="*/ 2692400 h 3530600"/>
                  <a:gd name="connsiteX74" fmla="*/ 8877300 w 12153900"/>
                  <a:gd name="connsiteY74" fmla="*/ 2133600 h 3530600"/>
                  <a:gd name="connsiteX75" fmla="*/ 9004300 w 12153900"/>
                  <a:gd name="connsiteY75" fmla="*/ 2311400 h 3530600"/>
                  <a:gd name="connsiteX76" fmla="*/ 9156700 w 12153900"/>
                  <a:gd name="connsiteY76" fmla="*/ 1422400 h 3530600"/>
                  <a:gd name="connsiteX77" fmla="*/ 9296400 w 12153900"/>
                  <a:gd name="connsiteY77" fmla="*/ 2336800 h 3530600"/>
                  <a:gd name="connsiteX78" fmla="*/ 9347200 w 12153900"/>
                  <a:gd name="connsiteY78" fmla="*/ 2209800 h 3530600"/>
                  <a:gd name="connsiteX79" fmla="*/ 9385300 w 12153900"/>
                  <a:gd name="connsiteY79" fmla="*/ 2336800 h 3530600"/>
                  <a:gd name="connsiteX80" fmla="*/ 9423400 w 12153900"/>
                  <a:gd name="connsiteY80" fmla="*/ 2197100 h 3530600"/>
                  <a:gd name="connsiteX81" fmla="*/ 9575800 w 12153900"/>
                  <a:gd name="connsiteY81" fmla="*/ 2730500 h 3530600"/>
                  <a:gd name="connsiteX82" fmla="*/ 9626600 w 12153900"/>
                  <a:gd name="connsiteY82" fmla="*/ 2565400 h 3530600"/>
                  <a:gd name="connsiteX83" fmla="*/ 9740900 w 12153900"/>
                  <a:gd name="connsiteY83" fmla="*/ 2324100 h 3530600"/>
                  <a:gd name="connsiteX84" fmla="*/ 9791700 w 12153900"/>
                  <a:gd name="connsiteY84" fmla="*/ 2527300 h 3530600"/>
                  <a:gd name="connsiteX85" fmla="*/ 9880600 w 12153900"/>
                  <a:gd name="connsiteY85" fmla="*/ 2349500 h 3530600"/>
                  <a:gd name="connsiteX86" fmla="*/ 9982200 w 12153900"/>
                  <a:gd name="connsiteY86" fmla="*/ 2082800 h 3530600"/>
                  <a:gd name="connsiteX87" fmla="*/ 10147300 w 12153900"/>
                  <a:gd name="connsiteY87" fmla="*/ 2349500 h 3530600"/>
                  <a:gd name="connsiteX88" fmla="*/ 10299700 w 12153900"/>
                  <a:gd name="connsiteY88" fmla="*/ 2501900 h 3530600"/>
                  <a:gd name="connsiteX89" fmla="*/ 10528300 w 12153900"/>
                  <a:gd name="connsiteY89" fmla="*/ 2768600 h 3530600"/>
                  <a:gd name="connsiteX90" fmla="*/ 10744200 w 12153900"/>
                  <a:gd name="connsiteY90" fmla="*/ 977900 h 3530600"/>
                  <a:gd name="connsiteX91" fmla="*/ 10782300 w 12153900"/>
                  <a:gd name="connsiteY91" fmla="*/ 0 h 3530600"/>
                  <a:gd name="connsiteX92" fmla="*/ 10896600 w 12153900"/>
                  <a:gd name="connsiteY92" fmla="*/ 12700 h 3530600"/>
                  <a:gd name="connsiteX93" fmla="*/ 10998200 w 12153900"/>
                  <a:gd name="connsiteY93" fmla="*/ 787400 h 3530600"/>
                  <a:gd name="connsiteX94" fmla="*/ 11201400 w 12153900"/>
                  <a:gd name="connsiteY94" fmla="*/ 3124200 h 3530600"/>
                  <a:gd name="connsiteX95" fmla="*/ 11328400 w 12153900"/>
                  <a:gd name="connsiteY95" fmla="*/ 2171700 h 3530600"/>
                  <a:gd name="connsiteX96" fmla="*/ 11442700 w 12153900"/>
                  <a:gd name="connsiteY96" fmla="*/ 1968500 h 3530600"/>
                  <a:gd name="connsiteX97" fmla="*/ 11493500 w 12153900"/>
                  <a:gd name="connsiteY97" fmla="*/ 2019300 h 3530600"/>
                  <a:gd name="connsiteX98" fmla="*/ 11531600 w 12153900"/>
                  <a:gd name="connsiteY98" fmla="*/ 1308100 h 3530600"/>
                  <a:gd name="connsiteX99" fmla="*/ 11633200 w 12153900"/>
                  <a:gd name="connsiteY99" fmla="*/ 1447800 h 3530600"/>
                  <a:gd name="connsiteX100" fmla="*/ 11760200 w 12153900"/>
                  <a:gd name="connsiteY100" fmla="*/ 2717800 h 3530600"/>
                  <a:gd name="connsiteX101" fmla="*/ 11874500 w 12153900"/>
                  <a:gd name="connsiteY101" fmla="*/ 2438400 h 3530600"/>
                  <a:gd name="connsiteX102" fmla="*/ 11938000 w 12153900"/>
                  <a:gd name="connsiteY102" fmla="*/ 2781300 h 3530600"/>
                  <a:gd name="connsiteX103" fmla="*/ 12153900 w 12153900"/>
                  <a:gd name="connsiteY103" fmla="*/ 1778000 h 3530600"/>
                  <a:gd name="connsiteX0" fmla="*/ 0 w 12153900"/>
                  <a:gd name="connsiteY0" fmla="*/ 1536700 h 3530600"/>
                  <a:gd name="connsiteX1" fmla="*/ 76200 w 12153900"/>
                  <a:gd name="connsiteY1" fmla="*/ 1943100 h 3530600"/>
                  <a:gd name="connsiteX2" fmla="*/ 139700 w 12153900"/>
                  <a:gd name="connsiteY2" fmla="*/ 1485900 h 3530600"/>
                  <a:gd name="connsiteX3" fmla="*/ 317500 w 12153900"/>
                  <a:gd name="connsiteY3" fmla="*/ 3530600 h 3530600"/>
                  <a:gd name="connsiteX4" fmla="*/ 495300 w 12153900"/>
                  <a:gd name="connsiteY4" fmla="*/ 1676400 h 3530600"/>
                  <a:gd name="connsiteX5" fmla="*/ 584200 w 12153900"/>
                  <a:gd name="connsiteY5" fmla="*/ 2324100 h 3530600"/>
                  <a:gd name="connsiteX6" fmla="*/ 736600 w 12153900"/>
                  <a:gd name="connsiteY6" fmla="*/ 952500 h 3530600"/>
                  <a:gd name="connsiteX7" fmla="*/ 914400 w 12153900"/>
                  <a:gd name="connsiteY7" fmla="*/ 2692400 h 3530600"/>
                  <a:gd name="connsiteX8" fmla="*/ 1041400 w 12153900"/>
                  <a:gd name="connsiteY8" fmla="*/ 1435100 h 3530600"/>
                  <a:gd name="connsiteX9" fmla="*/ 1130300 w 12153900"/>
                  <a:gd name="connsiteY9" fmla="*/ 1612900 h 3530600"/>
                  <a:gd name="connsiteX10" fmla="*/ 1193800 w 12153900"/>
                  <a:gd name="connsiteY10" fmla="*/ 2286000 h 3530600"/>
                  <a:gd name="connsiteX11" fmla="*/ 1282700 w 12153900"/>
                  <a:gd name="connsiteY11" fmla="*/ 2133600 h 3530600"/>
                  <a:gd name="connsiteX12" fmla="*/ 1308100 w 12153900"/>
                  <a:gd name="connsiteY12" fmla="*/ 1968500 h 3530600"/>
                  <a:gd name="connsiteX13" fmla="*/ 1473200 w 12153900"/>
                  <a:gd name="connsiteY13" fmla="*/ 3009900 h 3530600"/>
                  <a:gd name="connsiteX14" fmla="*/ 1574800 w 12153900"/>
                  <a:gd name="connsiteY14" fmla="*/ 2400300 h 3530600"/>
                  <a:gd name="connsiteX15" fmla="*/ 1714500 w 12153900"/>
                  <a:gd name="connsiteY15" fmla="*/ 3124200 h 3530600"/>
                  <a:gd name="connsiteX16" fmla="*/ 1917700 w 12153900"/>
                  <a:gd name="connsiteY16" fmla="*/ 1778000 h 3530600"/>
                  <a:gd name="connsiteX17" fmla="*/ 2044700 w 12153900"/>
                  <a:gd name="connsiteY17" fmla="*/ 2298700 h 3530600"/>
                  <a:gd name="connsiteX18" fmla="*/ 2146300 w 12153900"/>
                  <a:gd name="connsiteY18" fmla="*/ 2374900 h 3530600"/>
                  <a:gd name="connsiteX19" fmla="*/ 2286000 w 12153900"/>
                  <a:gd name="connsiteY19" fmla="*/ 1193800 h 3530600"/>
                  <a:gd name="connsiteX20" fmla="*/ 2349500 w 12153900"/>
                  <a:gd name="connsiteY20" fmla="*/ 723900 h 3530600"/>
                  <a:gd name="connsiteX21" fmla="*/ 2514600 w 12153900"/>
                  <a:gd name="connsiteY21" fmla="*/ 1409700 h 3530600"/>
                  <a:gd name="connsiteX22" fmla="*/ 2578100 w 12153900"/>
                  <a:gd name="connsiteY22" fmla="*/ 1955800 h 3530600"/>
                  <a:gd name="connsiteX23" fmla="*/ 2755900 w 12153900"/>
                  <a:gd name="connsiteY23" fmla="*/ 3022600 h 3530600"/>
                  <a:gd name="connsiteX24" fmla="*/ 2882900 w 12153900"/>
                  <a:gd name="connsiteY24" fmla="*/ 1778000 h 3530600"/>
                  <a:gd name="connsiteX25" fmla="*/ 3124200 w 12153900"/>
                  <a:gd name="connsiteY25" fmla="*/ 1397000 h 3530600"/>
                  <a:gd name="connsiteX26" fmla="*/ 3187700 w 12153900"/>
                  <a:gd name="connsiteY26" fmla="*/ 1866900 h 3530600"/>
                  <a:gd name="connsiteX27" fmla="*/ 3327400 w 12153900"/>
                  <a:gd name="connsiteY27" fmla="*/ 2692400 h 3530600"/>
                  <a:gd name="connsiteX28" fmla="*/ 3441700 w 12153900"/>
                  <a:gd name="connsiteY28" fmla="*/ 2273300 h 3530600"/>
                  <a:gd name="connsiteX29" fmla="*/ 3708400 w 12153900"/>
                  <a:gd name="connsiteY29" fmla="*/ 1130300 h 3530600"/>
                  <a:gd name="connsiteX30" fmla="*/ 3848100 w 12153900"/>
                  <a:gd name="connsiteY30" fmla="*/ 2578100 h 3530600"/>
                  <a:gd name="connsiteX31" fmla="*/ 4025900 w 12153900"/>
                  <a:gd name="connsiteY31" fmla="*/ 2222500 h 3530600"/>
                  <a:gd name="connsiteX32" fmla="*/ 4140200 w 12153900"/>
                  <a:gd name="connsiteY32" fmla="*/ 2743200 h 3530600"/>
                  <a:gd name="connsiteX33" fmla="*/ 4229100 w 12153900"/>
                  <a:gd name="connsiteY33" fmla="*/ 2463800 h 3530600"/>
                  <a:gd name="connsiteX34" fmla="*/ 4305300 w 12153900"/>
                  <a:gd name="connsiteY34" fmla="*/ 2451100 h 3530600"/>
                  <a:gd name="connsiteX35" fmla="*/ 4381500 w 12153900"/>
                  <a:gd name="connsiteY35" fmla="*/ 2705100 h 3530600"/>
                  <a:gd name="connsiteX36" fmla="*/ 4533900 w 12153900"/>
                  <a:gd name="connsiteY36" fmla="*/ 2070100 h 3530600"/>
                  <a:gd name="connsiteX37" fmla="*/ 4711700 w 12153900"/>
                  <a:gd name="connsiteY37" fmla="*/ 2616200 h 3530600"/>
                  <a:gd name="connsiteX38" fmla="*/ 4775200 w 12153900"/>
                  <a:gd name="connsiteY38" fmla="*/ 2413000 h 3530600"/>
                  <a:gd name="connsiteX39" fmla="*/ 4914900 w 12153900"/>
                  <a:gd name="connsiteY39" fmla="*/ 355600 h 3530600"/>
                  <a:gd name="connsiteX40" fmla="*/ 4978400 w 12153900"/>
                  <a:gd name="connsiteY40" fmla="*/ 165100 h 3530600"/>
                  <a:gd name="connsiteX41" fmla="*/ 5105400 w 12153900"/>
                  <a:gd name="connsiteY41" fmla="*/ 457200 h 3530600"/>
                  <a:gd name="connsiteX42" fmla="*/ 5257800 w 12153900"/>
                  <a:gd name="connsiteY42" fmla="*/ 1828800 h 3530600"/>
                  <a:gd name="connsiteX43" fmla="*/ 5372100 w 12153900"/>
                  <a:gd name="connsiteY43" fmla="*/ 3505200 h 3530600"/>
                  <a:gd name="connsiteX44" fmla="*/ 5638800 w 12153900"/>
                  <a:gd name="connsiteY44" fmla="*/ 1536700 h 3530600"/>
                  <a:gd name="connsiteX45" fmla="*/ 5727700 w 12153900"/>
                  <a:gd name="connsiteY45" fmla="*/ 1562100 h 3530600"/>
                  <a:gd name="connsiteX46" fmla="*/ 5765800 w 12153900"/>
                  <a:gd name="connsiteY46" fmla="*/ 1117600 h 3530600"/>
                  <a:gd name="connsiteX47" fmla="*/ 5918200 w 12153900"/>
                  <a:gd name="connsiteY47" fmla="*/ 2641600 h 3530600"/>
                  <a:gd name="connsiteX48" fmla="*/ 6007100 w 12153900"/>
                  <a:gd name="connsiteY48" fmla="*/ 2387600 h 3530600"/>
                  <a:gd name="connsiteX49" fmla="*/ 6108700 w 12153900"/>
                  <a:gd name="connsiteY49" fmla="*/ 2222500 h 3530600"/>
                  <a:gd name="connsiteX50" fmla="*/ 6197600 w 12153900"/>
                  <a:gd name="connsiteY50" fmla="*/ 2286000 h 3530600"/>
                  <a:gd name="connsiteX51" fmla="*/ 6350000 w 12153900"/>
                  <a:gd name="connsiteY51" fmla="*/ 1600200 h 3530600"/>
                  <a:gd name="connsiteX52" fmla="*/ 6527800 w 12153900"/>
                  <a:gd name="connsiteY52" fmla="*/ 2667000 h 3530600"/>
                  <a:gd name="connsiteX53" fmla="*/ 6604000 w 12153900"/>
                  <a:gd name="connsiteY53" fmla="*/ 2400300 h 3530600"/>
                  <a:gd name="connsiteX54" fmla="*/ 6705600 w 12153900"/>
                  <a:gd name="connsiteY54" fmla="*/ 2514600 h 3530600"/>
                  <a:gd name="connsiteX55" fmla="*/ 6858000 w 12153900"/>
                  <a:gd name="connsiteY55" fmla="*/ 1841500 h 3530600"/>
                  <a:gd name="connsiteX56" fmla="*/ 7010400 w 12153900"/>
                  <a:gd name="connsiteY56" fmla="*/ 2336800 h 3530600"/>
                  <a:gd name="connsiteX57" fmla="*/ 7073900 w 12153900"/>
                  <a:gd name="connsiteY57" fmla="*/ 2120900 h 3530600"/>
                  <a:gd name="connsiteX58" fmla="*/ 7150100 w 12153900"/>
                  <a:gd name="connsiteY58" fmla="*/ 2108200 h 3530600"/>
                  <a:gd name="connsiteX59" fmla="*/ 7264400 w 12153900"/>
                  <a:gd name="connsiteY59" fmla="*/ 2794000 h 3530600"/>
                  <a:gd name="connsiteX60" fmla="*/ 7404100 w 12153900"/>
                  <a:gd name="connsiteY60" fmla="*/ 2806700 h 3530600"/>
                  <a:gd name="connsiteX61" fmla="*/ 7442200 w 12153900"/>
                  <a:gd name="connsiteY61" fmla="*/ 2705100 h 3530600"/>
                  <a:gd name="connsiteX62" fmla="*/ 7480300 w 12153900"/>
                  <a:gd name="connsiteY62" fmla="*/ 2857500 h 3530600"/>
                  <a:gd name="connsiteX63" fmla="*/ 7581900 w 12153900"/>
                  <a:gd name="connsiteY63" fmla="*/ 2971800 h 3530600"/>
                  <a:gd name="connsiteX64" fmla="*/ 7785100 w 12153900"/>
                  <a:gd name="connsiteY64" fmla="*/ 444500 h 3530600"/>
                  <a:gd name="connsiteX65" fmla="*/ 7886700 w 12153900"/>
                  <a:gd name="connsiteY65" fmla="*/ 495300 h 3530600"/>
                  <a:gd name="connsiteX66" fmla="*/ 7975600 w 12153900"/>
                  <a:gd name="connsiteY66" fmla="*/ 1117600 h 3530600"/>
                  <a:gd name="connsiteX67" fmla="*/ 8216900 w 12153900"/>
                  <a:gd name="connsiteY67" fmla="*/ 2857500 h 3530600"/>
                  <a:gd name="connsiteX68" fmla="*/ 8369300 w 12153900"/>
                  <a:gd name="connsiteY68" fmla="*/ 1778000 h 3530600"/>
                  <a:gd name="connsiteX69" fmla="*/ 8458200 w 12153900"/>
                  <a:gd name="connsiteY69" fmla="*/ 2247900 h 3530600"/>
                  <a:gd name="connsiteX70" fmla="*/ 8559800 w 12153900"/>
                  <a:gd name="connsiteY70" fmla="*/ 1854200 h 3530600"/>
                  <a:gd name="connsiteX71" fmla="*/ 8610600 w 12153900"/>
                  <a:gd name="connsiteY71" fmla="*/ 1422400 h 3530600"/>
                  <a:gd name="connsiteX72" fmla="*/ 8674100 w 12153900"/>
                  <a:gd name="connsiteY72" fmla="*/ 2362200 h 3530600"/>
                  <a:gd name="connsiteX73" fmla="*/ 8788400 w 12153900"/>
                  <a:gd name="connsiteY73" fmla="*/ 2692400 h 3530600"/>
                  <a:gd name="connsiteX74" fmla="*/ 8877300 w 12153900"/>
                  <a:gd name="connsiteY74" fmla="*/ 2133600 h 3530600"/>
                  <a:gd name="connsiteX75" fmla="*/ 9004300 w 12153900"/>
                  <a:gd name="connsiteY75" fmla="*/ 2311400 h 3530600"/>
                  <a:gd name="connsiteX76" fmla="*/ 9156700 w 12153900"/>
                  <a:gd name="connsiteY76" fmla="*/ 1422400 h 3530600"/>
                  <a:gd name="connsiteX77" fmla="*/ 9296400 w 12153900"/>
                  <a:gd name="connsiteY77" fmla="*/ 2336800 h 3530600"/>
                  <a:gd name="connsiteX78" fmla="*/ 9347200 w 12153900"/>
                  <a:gd name="connsiteY78" fmla="*/ 2209800 h 3530600"/>
                  <a:gd name="connsiteX79" fmla="*/ 9385300 w 12153900"/>
                  <a:gd name="connsiteY79" fmla="*/ 2336800 h 3530600"/>
                  <a:gd name="connsiteX80" fmla="*/ 9423400 w 12153900"/>
                  <a:gd name="connsiteY80" fmla="*/ 2197100 h 3530600"/>
                  <a:gd name="connsiteX81" fmla="*/ 9575800 w 12153900"/>
                  <a:gd name="connsiteY81" fmla="*/ 2730500 h 3530600"/>
                  <a:gd name="connsiteX82" fmla="*/ 9626600 w 12153900"/>
                  <a:gd name="connsiteY82" fmla="*/ 2565400 h 3530600"/>
                  <a:gd name="connsiteX83" fmla="*/ 9740900 w 12153900"/>
                  <a:gd name="connsiteY83" fmla="*/ 2324100 h 3530600"/>
                  <a:gd name="connsiteX84" fmla="*/ 9791700 w 12153900"/>
                  <a:gd name="connsiteY84" fmla="*/ 2527300 h 3530600"/>
                  <a:gd name="connsiteX85" fmla="*/ 9880600 w 12153900"/>
                  <a:gd name="connsiteY85" fmla="*/ 2349500 h 3530600"/>
                  <a:gd name="connsiteX86" fmla="*/ 9982200 w 12153900"/>
                  <a:gd name="connsiteY86" fmla="*/ 2082800 h 3530600"/>
                  <a:gd name="connsiteX87" fmla="*/ 10147300 w 12153900"/>
                  <a:gd name="connsiteY87" fmla="*/ 2349500 h 3530600"/>
                  <a:gd name="connsiteX88" fmla="*/ 10299700 w 12153900"/>
                  <a:gd name="connsiteY88" fmla="*/ 2501900 h 3530600"/>
                  <a:gd name="connsiteX89" fmla="*/ 10528300 w 12153900"/>
                  <a:gd name="connsiteY89" fmla="*/ 2768600 h 3530600"/>
                  <a:gd name="connsiteX90" fmla="*/ 10744200 w 12153900"/>
                  <a:gd name="connsiteY90" fmla="*/ 977900 h 3530600"/>
                  <a:gd name="connsiteX91" fmla="*/ 10782300 w 12153900"/>
                  <a:gd name="connsiteY91" fmla="*/ 0 h 3530600"/>
                  <a:gd name="connsiteX92" fmla="*/ 10998200 w 12153900"/>
                  <a:gd name="connsiteY92" fmla="*/ 787400 h 3530600"/>
                  <a:gd name="connsiteX93" fmla="*/ 11201400 w 12153900"/>
                  <a:gd name="connsiteY93" fmla="*/ 3124200 h 3530600"/>
                  <a:gd name="connsiteX94" fmla="*/ 11328400 w 12153900"/>
                  <a:gd name="connsiteY94" fmla="*/ 2171700 h 3530600"/>
                  <a:gd name="connsiteX95" fmla="*/ 11442700 w 12153900"/>
                  <a:gd name="connsiteY95" fmla="*/ 1968500 h 3530600"/>
                  <a:gd name="connsiteX96" fmla="*/ 11493500 w 12153900"/>
                  <a:gd name="connsiteY96" fmla="*/ 2019300 h 3530600"/>
                  <a:gd name="connsiteX97" fmla="*/ 11531600 w 12153900"/>
                  <a:gd name="connsiteY97" fmla="*/ 1308100 h 3530600"/>
                  <a:gd name="connsiteX98" fmla="*/ 11633200 w 12153900"/>
                  <a:gd name="connsiteY98" fmla="*/ 1447800 h 3530600"/>
                  <a:gd name="connsiteX99" fmla="*/ 11760200 w 12153900"/>
                  <a:gd name="connsiteY99" fmla="*/ 2717800 h 3530600"/>
                  <a:gd name="connsiteX100" fmla="*/ 11874500 w 12153900"/>
                  <a:gd name="connsiteY100" fmla="*/ 2438400 h 3530600"/>
                  <a:gd name="connsiteX101" fmla="*/ 11938000 w 12153900"/>
                  <a:gd name="connsiteY101" fmla="*/ 2781300 h 3530600"/>
                  <a:gd name="connsiteX102" fmla="*/ 12153900 w 12153900"/>
                  <a:gd name="connsiteY102" fmla="*/ 1778000 h 3530600"/>
                  <a:gd name="connsiteX0" fmla="*/ 0 w 12153900"/>
                  <a:gd name="connsiteY0" fmla="*/ 1371600 h 3365500"/>
                  <a:gd name="connsiteX1" fmla="*/ 76200 w 12153900"/>
                  <a:gd name="connsiteY1" fmla="*/ 1778000 h 3365500"/>
                  <a:gd name="connsiteX2" fmla="*/ 139700 w 12153900"/>
                  <a:gd name="connsiteY2" fmla="*/ 1320800 h 3365500"/>
                  <a:gd name="connsiteX3" fmla="*/ 317500 w 12153900"/>
                  <a:gd name="connsiteY3" fmla="*/ 3365500 h 3365500"/>
                  <a:gd name="connsiteX4" fmla="*/ 495300 w 12153900"/>
                  <a:gd name="connsiteY4" fmla="*/ 1511300 h 3365500"/>
                  <a:gd name="connsiteX5" fmla="*/ 584200 w 12153900"/>
                  <a:gd name="connsiteY5" fmla="*/ 2159000 h 3365500"/>
                  <a:gd name="connsiteX6" fmla="*/ 736600 w 12153900"/>
                  <a:gd name="connsiteY6" fmla="*/ 787400 h 3365500"/>
                  <a:gd name="connsiteX7" fmla="*/ 914400 w 12153900"/>
                  <a:gd name="connsiteY7" fmla="*/ 2527300 h 3365500"/>
                  <a:gd name="connsiteX8" fmla="*/ 1041400 w 12153900"/>
                  <a:gd name="connsiteY8" fmla="*/ 1270000 h 3365500"/>
                  <a:gd name="connsiteX9" fmla="*/ 1130300 w 12153900"/>
                  <a:gd name="connsiteY9" fmla="*/ 1447800 h 3365500"/>
                  <a:gd name="connsiteX10" fmla="*/ 1193800 w 12153900"/>
                  <a:gd name="connsiteY10" fmla="*/ 2120900 h 3365500"/>
                  <a:gd name="connsiteX11" fmla="*/ 1282700 w 12153900"/>
                  <a:gd name="connsiteY11" fmla="*/ 1968500 h 3365500"/>
                  <a:gd name="connsiteX12" fmla="*/ 1308100 w 12153900"/>
                  <a:gd name="connsiteY12" fmla="*/ 1803400 h 3365500"/>
                  <a:gd name="connsiteX13" fmla="*/ 1473200 w 12153900"/>
                  <a:gd name="connsiteY13" fmla="*/ 2844800 h 3365500"/>
                  <a:gd name="connsiteX14" fmla="*/ 1574800 w 12153900"/>
                  <a:gd name="connsiteY14" fmla="*/ 2235200 h 3365500"/>
                  <a:gd name="connsiteX15" fmla="*/ 1714500 w 12153900"/>
                  <a:gd name="connsiteY15" fmla="*/ 2959100 h 3365500"/>
                  <a:gd name="connsiteX16" fmla="*/ 1917700 w 12153900"/>
                  <a:gd name="connsiteY16" fmla="*/ 1612900 h 3365500"/>
                  <a:gd name="connsiteX17" fmla="*/ 2044700 w 12153900"/>
                  <a:gd name="connsiteY17" fmla="*/ 2133600 h 3365500"/>
                  <a:gd name="connsiteX18" fmla="*/ 2146300 w 12153900"/>
                  <a:gd name="connsiteY18" fmla="*/ 2209800 h 3365500"/>
                  <a:gd name="connsiteX19" fmla="*/ 2286000 w 12153900"/>
                  <a:gd name="connsiteY19" fmla="*/ 1028700 h 3365500"/>
                  <a:gd name="connsiteX20" fmla="*/ 2349500 w 12153900"/>
                  <a:gd name="connsiteY20" fmla="*/ 558800 h 3365500"/>
                  <a:gd name="connsiteX21" fmla="*/ 2514600 w 12153900"/>
                  <a:gd name="connsiteY21" fmla="*/ 1244600 h 3365500"/>
                  <a:gd name="connsiteX22" fmla="*/ 2578100 w 12153900"/>
                  <a:gd name="connsiteY22" fmla="*/ 1790700 h 3365500"/>
                  <a:gd name="connsiteX23" fmla="*/ 2755900 w 12153900"/>
                  <a:gd name="connsiteY23" fmla="*/ 2857500 h 3365500"/>
                  <a:gd name="connsiteX24" fmla="*/ 2882900 w 12153900"/>
                  <a:gd name="connsiteY24" fmla="*/ 1612900 h 3365500"/>
                  <a:gd name="connsiteX25" fmla="*/ 3124200 w 12153900"/>
                  <a:gd name="connsiteY25" fmla="*/ 1231900 h 3365500"/>
                  <a:gd name="connsiteX26" fmla="*/ 3187700 w 12153900"/>
                  <a:gd name="connsiteY26" fmla="*/ 1701800 h 3365500"/>
                  <a:gd name="connsiteX27" fmla="*/ 3327400 w 12153900"/>
                  <a:gd name="connsiteY27" fmla="*/ 2527300 h 3365500"/>
                  <a:gd name="connsiteX28" fmla="*/ 3441700 w 12153900"/>
                  <a:gd name="connsiteY28" fmla="*/ 2108200 h 3365500"/>
                  <a:gd name="connsiteX29" fmla="*/ 3708400 w 12153900"/>
                  <a:gd name="connsiteY29" fmla="*/ 965200 h 3365500"/>
                  <a:gd name="connsiteX30" fmla="*/ 3848100 w 12153900"/>
                  <a:gd name="connsiteY30" fmla="*/ 2413000 h 3365500"/>
                  <a:gd name="connsiteX31" fmla="*/ 4025900 w 12153900"/>
                  <a:gd name="connsiteY31" fmla="*/ 2057400 h 3365500"/>
                  <a:gd name="connsiteX32" fmla="*/ 4140200 w 12153900"/>
                  <a:gd name="connsiteY32" fmla="*/ 2578100 h 3365500"/>
                  <a:gd name="connsiteX33" fmla="*/ 4229100 w 12153900"/>
                  <a:gd name="connsiteY33" fmla="*/ 2298700 h 3365500"/>
                  <a:gd name="connsiteX34" fmla="*/ 4305300 w 12153900"/>
                  <a:gd name="connsiteY34" fmla="*/ 2286000 h 3365500"/>
                  <a:gd name="connsiteX35" fmla="*/ 4381500 w 12153900"/>
                  <a:gd name="connsiteY35" fmla="*/ 2540000 h 3365500"/>
                  <a:gd name="connsiteX36" fmla="*/ 4533900 w 12153900"/>
                  <a:gd name="connsiteY36" fmla="*/ 1905000 h 3365500"/>
                  <a:gd name="connsiteX37" fmla="*/ 4711700 w 12153900"/>
                  <a:gd name="connsiteY37" fmla="*/ 2451100 h 3365500"/>
                  <a:gd name="connsiteX38" fmla="*/ 4775200 w 12153900"/>
                  <a:gd name="connsiteY38" fmla="*/ 2247900 h 3365500"/>
                  <a:gd name="connsiteX39" fmla="*/ 4914900 w 12153900"/>
                  <a:gd name="connsiteY39" fmla="*/ 190500 h 3365500"/>
                  <a:gd name="connsiteX40" fmla="*/ 4978400 w 12153900"/>
                  <a:gd name="connsiteY40" fmla="*/ 0 h 3365500"/>
                  <a:gd name="connsiteX41" fmla="*/ 5105400 w 12153900"/>
                  <a:gd name="connsiteY41" fmla="*/ 292100 h 3365500"/>
                  <a:gd name="connsiteX42" fmla="*/ 5257800 w 12153900"/>
                  <a:gd name="connsiteY42" fmla="*/ 1663700 h 3365500"/>
                  <a:gd name="connsiteX43" fmla="*/ 5372100 w 12153900"/>
                  <a:gd name="connsiteY43" fmla="*/ 3340100 h 3365500"/>
                  <a:gd name="connsiteX44" fmla="*/ 5638800 w 12153900"/>
                  <a:gd name="connsiteY44" fmla="*/ 1371600 h 3365500"/>
                  <a:gd name="connsiteX45" fmla="*/ 5727700 w 12153900"/>
                  <a:gd name="connsiteY45" fmla="*/ 1397000 h 3365500"/>
                  <a:gd name="connsiteX46" fmla="*/ 5765800 w 12153900"/>
                  <a:gd name="connsiteY46" fmla="*/ 952500 h 3365500"/>
                  <a:gd name="connsiteX47" fmla="*/ 5918200 w 12153900"/>
                  <a:gd name="connsiteY47" fmla="*/ 2476500 h 3365500"/>
                  <a:gd name="connsiteX48" fmla="*/ 6007100 w 12153900"/>
                  <a:gd name="connsiteY48" fmla="*/ 2222500 h 3365500"/>
                  <a:gd name="connsiteX49" fmla="*/ 6108700 w 12153900"/>
                  <a:gd name="connsiteY49" fmla="*/ 2057400 h 3365500"/>
                  <a:gd name="connsiteX50" fmla="*/ 6197600 w 12153900"/>
                  <a:gd name="connsiteY50" fmla="*/ 2120900 h 3365500"/>
                  <a:gd name="connsiteX51" fmla="*/ 6350000 w 12153900"/>
                  <a:gd name="connsiteY51" fmla="*/ 1435100 h 3365500"/>
                  <a:gd name="connsiteX52" fmla="*/ 6527800 w 12153900"/>
                  <a:gd name="connsiteY52" fmla="*/ 2501900 h 3365500"/>
                  <a:gd name="connsiteX53" fmla="*/ 6604000 w 12153900"/>
                  <a:gd name="connsiteY53" fmla="*/ 2235200 h 3365500"/>
                  <a:gd name="connsiteX54" fmla="*/ 6705600 w 12153900"/>
                  <a:gd name="connsiteY54" fmla="*/ 2349500 h 3365500"/>
                  <a:gd name="connsiteX55" fmla="*/ 6858000 w 12153900"/>
                  <a:gd name="connsiteY55" fmla="*/ 1676400 h 3365500"/>
                  <a:gd name="connsiteX56" fmla="*/ 7010400 w 12153900"/>
                  <a:gd name="connsiteY56" fmla="*/ 2171700 h 3365500"/>
                  <a:gd name="connsiteX57" fmla="*/ 7073900 w 12153900"/>
                  <a:gd name="connsiteY57" fmla="*/ 1955800 h 3365500"/>
                  <a:gd name="connsiteX58" fmla="*/ 7150100 w 12153900"/>
                  <a:gd name="connsiteY58" fmla="*/ 1943100 h 3365500"/>
                  <a:gd name="connsiteX59" fmla="*/ 7264400 w 12153900"/>
                  <a:gd name="connsiteY59" fmla="*/ 2628900 h 3365500"/>
                  <a:gd name="connsiteX60" fmla="*/ 7404100 w 12153900"/>
                  <a:gd name="connsiteY60" fmla="*/ 2641600 h 3365500"/>
                  <a:gd name="connsiteX61" fmla="*/ 7442200 w 12153900"/>
                  <a:gd name="connsiteY61" fmla="*/ 2540000 h 3365500"/>
                  <a:gd name="connsiteX62" fmla="*/ 7480300 w 12153900"/>
                  <a:gd name="connsiteY62" fmla="*/ 2692400 h 3365500"/>
                  <a:gd name="connsiteX63" fmla="*/ 7581900 w 12153900"/>
                  <a:gd name="connsiteY63" fmla="*/ 2806700 h 3365500"/>
                  <a:gd name="connsiteX64" fmla="*/ 7785100 w 12153900"/>
                  <a:gd name="connsiteY64" fmla="*/ 279400 h 3365500"/>
                  <a:gd name="connsiteX65" fmla="*/ 7886700 w 12153900"/>
                  <a:gd name="connsiteY65" fmla="*/ 330200 h 3365500"/>
                  <a:gd name="connsiteX66" fmla="*/ 7975600 w 12153900"/>
                  <a:gd name="connsiteY66" fmla="*/ 952500 h 3365500"/>
                  <a:gd name="connsiteX67" fmla="*/ 8216900 w 12153900"/>
                  <a:gd name="connsiteY67" fmla="*/ 2692400 h 3365500"/>
                  <a:gd name="connsiteX68" fmla="*/ 8369300 w 12153900"/>
                  <a:gd name="connsiteY68" fmla="*/ 1612900 h 3365500"/>
                  <a:gd name="connsiteX69" fmla="*/ 8458200 w 12153900"/>
                  <a:gd name="connsiteY69" fmla="*/ 2082800 h 3365500"/>
                  <a:gd name="connsiteX70" fmla="*/ 8559800 w 12153900"/>
                  <a:gd name="connsiteY70" fmla="*/ 1689100 h 3365500"/>
                  <a:gd name="connsiteX71" fmla="*/ 8610600 w 12153900"/>
                  <a:gd name="connsiteY71" fmla="*/ 1257300 h 3365500"/>
                  <a:gd name="connsiteX72" fmla="*/ 8674100 w 12153900"/>
                  <a:gd name="connsiteY72" fmla="*/ 2197100 h 3365500"/>
                  <a:gd name="connsiteX73" fmla="*/ 8788400 w 12153900"/>
                  <a:gd name="connsiteY73" fmla="*/ 2527300 h 3365500"/>
                  <a:gd name="connsiteX74" fmla="*/ 8877300 w 12153900"/>
                  <a:gd name="connsiteY74" fmla="*/ 1968500 h 3365500"/>
                  <a:gd name="connsiteX75" fmla="*/ 9004300 w 12153900"/>
                  <a:gd name="connsiteY75" fmla="*/ 2146300 h 3365500"/>
                  <a:gd name="connsiteX76" fmla="*/ 9156700 w 12153900"/>
                  <a:gd name="connsiteY76" fmla="*/ 1257300 h 3365500"/>
                  <a:gd name="connsiteX77" fmla="*/ 9296400 w 12153900"/>
                  <a:gd name="connsiteY77" fmla="*/ 2171700 h 3365500"/>
                  <a:gd name="connsiteX78" fmla="*/ 9347200 w 12153900"/>
                  <a:gd name="connsiteY78" fmla="*/ 2044700 h 3365500"/>
                  <a:gd name="connsiteX79" fmla="*/ 9385300 w 12153900"/>
                  <a:gd name="connsiteY79" fmla="*/ 2171700 h 3365500"/>
                  <a:gd name="connsiteX80" fmla="*/ 9423400 w 12153900"/>
                  <a:gd name="connsiteY80" fmla="*/ 2032000 h 3365500"/>
                  <a:gd name="connsiteX81" fmla="*/ 9575800 w 12153900"/>
                  <a:gd name="connsiteY81" fmla="*/ 2565400 h 3365500"/>
                  <a:gd name="connsiteX82" fmla="*/ 9626600 w 12153900"/>
                  <a:gd name="connsiteY82" fmla="*/ 2400300 h 3365500"/>
                  <a:gd name="connsiteX83" fmla="*/ 9740900 w 12153900"/>
                  <a:gd name="connsiteY83" fmla="*/ 2159000 h 3365500"/>
                  <a:gd name="connsiteX84" fmla="*/ 9791700 w 12153900"/>
                  <a:gd name="connsiteY84" fmla="*/ 2362200 h 3365500"/>
                  <a:gd name="connsiteX85" fmla="*/ 9880600 w 12153900"/>
                  <a:gd name="connsiteY85" fmla="*/ 2184400 h 3365500"/>
                  <a:gd name="connsiteX86" fmla="*/ 9982200 w 12153900"/>
                  <a:gd name="connsiteY86" fmla="*/ 1917700 h 3365500"/>
                  <a:gd name="connsiteX87" fmla="*/ 10147300 w 12153900"/>
                  <a:gd name="connsiteY87" fmla="*/ 2184400 h 3365500"/>
                  <a:gd name="connsiteX88" fmla="*/ 10299700 w 12153900"/>
                  <a:gd name="connsiteY88" fmla="*/ 2336800 h 3365500"/>
                  <a:gd name="connsiteX89" fmla="*/ 10528300 w 12153900"/>
                  <a:gd name="connsiteY89" fmla="*/ 2603500 h 3365500"/>
                  <a:gd name="connsiteX90" fmla="*/ 10744200 w 12153900"/>
                  <a:gd name="connsiteY90" fmla="*/ 812800 h 3365500"/>
                  <a:gd name="connsiteX91" fmla="*/ 10912057 w 12153900"/>
                  <a:gd name="connsiteY91" fmla="*/ 190500 h 3365500"/>
                  <a:gd name="connsiteX92" fmla="*/ 10998200 w 12153900"/>
                  <a:gd name="connsiteY92" fmla="*/ 622300 h 3365500"/>
                  <a:gd name="connsiteX93" fmla="*/ 11201400 w 12153900"/>
                  <a:gd name="connsiteY93" fmla="*/ 2959100 h 3365500"/>
                  <a:gd name="connsiteX94" fmla="*/ 11328400 w 12153900"/>
                  <a:gd name="connsiteY94" fmla="*/ 2006600 h 3365500"/>
                  <a:gd name="connsiteX95" fmla="*/ 11442700 w 12153900"/>
                  <a:gd name="connsiteY95" fmla="*/ 1803400 h 3365500"/>
                  <a:gd name="connsiteX96" fmla="*/ 11493500 w 12153900"/>
                  <a:gd name="connsiteY96" fmla="*/ 1854200 h 3365500"/>
                  <a:gd name="connsiteX97" fmla="*/ 11531600 w 12153900"/>
                  <a:gd name="connsiteY97" fmla="*/ 1143000 h 3365500"/>
                  <a:gd name="connsiteX98" fmla="*/ 11633200 w 12153900"/>
                  <a:gd name="connsiteY98" fmla="*/ 1282700 h 3365500"/>
                  <a:gd name="connsiteX99" fmla="*/ 11760200 w 12153900"/>
                  <a:gd name="connsiteY99" fmla="*/ 2552700 h 3365500"/>
                  <a:gd name="connsiteX100" fmla="*/ 11874500 w 12153900"/>
                  <a:gd name="connsiteY100" fmla="*/ 2273300 h 3365500"/>
                  <a:gd name="connsiteX101" fmla="*/ 11938000 w 12153900"/>
                  <a:gd name="connsiteY101" fmla="*/ 2616200 h 3365500"/>
                  <a:gd name="connsiteX102" fmla="*/ 12153900 w 12153900"/>
                  <a:gd name="connsiteY102" fmla="*/ 1612900 h 3365500"/>
                  <a:gd name="connsiteX0" fmla="*/ 0 w 12153900"/>
                  <a:gd name="connsiteY0" fmla="*/ 1371600 h 3365500"/>
                  <a:gd name="connsiteX1" fmla="*/ 76200 w 12153900"/>
                  <a:gd name="connsiteY1" fmla="*/ 1778000 h 3365500"/>
                  <a:gd name="connsiteX2" fmla="*/ 139700 w 12153900"/>
                  <a:gd name="connsiteY2" fmla="*/ 1320800 h 3365500"/>
                  <a:gd name="connsiteX3" fmla="*/ 317500 w 12153900"/>
                  <a:gd name="connsiteY3" fmla="*/ 3365500 h 3365500"/>
                  <a:gd name="connsiteX4" fmla="*/ 495300 w 12153900"/>
                  <a:gd name="connsiteY4" fmla="*/ 1511300 h 3365500"/>
                  <a:gd name="connsiteX5" fmla="*/ 584200 w 12153900"/>
                  <a:gd name="connsiteY5" fmla="*/ 2159000 h 3365500"/>
                  <a:gd name="connsiteX6" fmla="*/ 736600 w 12153900"/>
                  <a:gd name="connsiteY6" fmla="*/ 787400 h 3365500"/>
                  <a:gd name="connsiteX7" fmla="*/ 914400 w 12153900"/>
                  <a:gd name="connsiteY7" fmla="*/ 2527300 h 3365500"/>
                  <a:gd name="connsiteX8" fmla="*/ 1041400 w 12153900"/>
                  <a:gd name="connsiteY8" fmla="*/ 1270000 h 3365500"/>
                  <a:gd name="connsiteX9" fmla="*/ 1130300 w 12153900"/>
                  <a:gd name="connsiteY9" fmla="*/ 1447800 h 3365500"/>
                  <a:gd name="connsiteX10" fmla="*/ 1193800 w 12153900"/>
                  <a:gd name="connsiteY10" fmla="*/ 2120900 h 3365500"/>
                  <a:gd name="connsiteX11" fmla="*/ 1282700 w 12153900"/>
                  <a:gd name="connsiteY11" fmla="*/ 1968500 h 3365500"/>
                  <a:gd name="connsiteX12" fmla="*/ 1308100 w 12153900"/>
                  <a:gd name="connsiteY12" fmla="*/ 1803400 h 3365500"/>
                  <a:gd name="connsiteX13" fmla="*/ 1473200 w 12153900"/>
                  <a:gd name="connsiteY13" fmla="*/ 2844800 h 3365500"/>
                  <a:gd name="connsiteX14" fmla="*/ 1574800 w 12153900"/>
                  <a:gd name="connsiteY14" fmla="*/ 2235200 h 3365500"/>
                  <a:gd name="connsiteX15" fmla="*/ 1714500 w 12153900"/>
                  <a:gd name="connsiteY15" fmla="*/ 2959100 h 3365500"/>
                  <a:gd name="connsiteX16" fmla="*/ 1917700 w 12153900"/>
                  <a:gd name="connsiteY16" fmla="*/ 1612900 h 3365500"/>
                  <a:gd name="connsiteX17" fmla="*/ 2044700 w 12153900"/>
                  <a:gd name="connsiteY17" fmla="*/ 2133600 h 3365500"/>
                  <a:gd name="connsiteX18" fmla="*/ 2146300 w 12153900"/>
                  <a:gd name="connsiteY18" fmla="*/ 2209800 h 3365500"/>
                  <a:gd name="connsiteX19" fmla="*/ 2286000 w 12153900"/>
                  <a:gd name="connsiteY19" fmla="*/ 1028700 h 3365500"/>
                  <a:gd name="connsiteX20" fmla="*/ 2349500 w 12153900"/>
                  <a:gd name="connsiteY20" fmla="*/ 558800 h 3365500"/>
                  <a:gd name="connsiteX21" fmla="*/ 2514600 w 12153900"/>
                  <a:gd name="connsiteY21" fmla="*/ 1244600 h 3365500"/>
                  <a:gd name="connsiteX22" fmla="*/ 2578100 w 12153900"/>
                  <a:gd name="connsiteY22" fmla="*/ 1790700 h 3365500"/>
                  <a:gd name="connsiteX23" fmla="*/ 2755900 w 12153900"/>
                  <a:gd name="connsiteY23" fmla="*/ 2857500 h 3365500"/>
                  <a:gd name="connsiteX24" fmla="*/ 2882900 w 12153900"/>
                  <a:gd name="connsiteY24" fmla="*/ 1612900 h 3365500"/>
                  <a:gd name="connsiteX25" fmla="*/ 3124200 w 12153900"/>
                  <a:gd name="connsiteY25" fmla="*/ 1231900 h 3365500"/>
                  <a:gd name="connsiteX26" fmla="*/ 3187700 w 12153900"/>
                  <a:gd name="connsiteY26" fmla="*/ 1701800 h 3365500"/>
                  <a:gd name="connsiteX27" fmla="*/ 3327400 w 12153900"/>
                  <a:gd name="connsiteY27" fmla="*/ 2527300 h 3365500"/>
                  <a:gd name="connsiteX28" fmla="*/ 3441700 w 12153900"/>
                  <a:gd name="connsiteY28" fmla="*/ 2108200 h 3365500"/>
                  <a:gd name="connsiteX29" fmla="*/ 3708400 w 12153900"/>
                  <a:gd name="connsiteY29" fmla="*/ 965200 h 3365500"/>
                  <a:gd name="connsiteX30" fmla="*/ 3848100 w 12153900"/>
                  <a:gd name="connsiteY30" fmla="*/ 2413000 h 3365500"/>
                  <a:gd name="connsiteX31" fmla="*/ 4025900 w 12153900"/>
                  <a:gd name="connsiteY31" fmla="*/ 2057400 h 3365500"/>
                  <a:gd name="connsiteX32" fmla="*/ 4140200 w 12153900"/>
                  <a:gd name="connsiteY32" fmla="*/ 2578100 h 3365500"/>
                  <a:gd name="connsiteX33" fmla="*/ 4229100 w 12153900"/>
                  <a:gd name="connsiteY33" fmla="*/ 2298700 h 3365500"/>
                  <a:gd name="connsiteX34" fmla="*/ 4305300 w 12153900"/>
                  <a:gd name="connsiteY34" fmla="*/ 2286000 h 3365500"/>
                  <a:gd name="connsiteX35" fmla="*/ 4381500 w 12153900"/>
                  <a:gd name="connsiteY35" fmla="*/ 2540000 h 3365500"/>
                  <a:gd name="connsiteX36" fmla="*/ 4533900 w 12153900"/>
                  <a:gd name="connsiteY36" fmla="*/ 1905000 h 3365500"/>
                  <a:gd name="connsiteX37" fmla="*/ 4711700 w 12153900"/>
                  <a:gd name="connsiteY37" fmla="*/ 2451100 h 3365500"/>
                  <a:gd name="connsiteX38" fmla="*/ 4775200 w 12153900"/>
                  <a:gd name="connsiteY38" fmla="*/ 2247900 h 3365500"/>
                  <a:gd name="connsiteX39" fmla="*/ 4914900 w 12153900"/>
                  <a:gd name="connsiteY39" fmla="*/ 190500 h 3365500"/>
                  <a:gd name="connsiteX40" fmla="*/ 4978400 w 12153900"/>
                  <a:gd name="connsiteY40" fmla="*/ 0 h 3365500"/>
                  <a:gd name="connsiteX41" fmla="*/ 5105400 w 12153900"/>
                  <a:gd name="connsiteY41" fmla="*/ 292100 h 3365500"/>
                  <a:gd name="connsiteX42" fmla="*/ 5257800 w 12153900"/>
                  <a:gd name="connsiteY42" fmla="*/ 1663700 h 3365500"/>
                  <a:gd name="connsiteX43" fmla="*/ 5372100 w 12153900"/>
                  <a:gd name="connsiteY43" fmla="*/ 3340100 h 3365500"/>
                  <a:gd name="connsiteX44" fmla="*/ 5638800 w 12153900"/>
                  <a:gd name="connsiteY44" fmla="*/ 1371600 h 3365500"/>
                  <a:gd name="connsiteX45" fmla="*/ 5727700 w 12153900"/>
                  <a:gd name="connsiteY45" fmla="*/ 1397000 h 3365500"/>
                  <a:gd name="connsiteX46" fmla="*/ 5765800 w 12153900"/>
                  <a:gd name="connsiteY46" fmla="*/ 952500 h 3365500"/>
                  <a:gd name="connsiteX47" fmla="*/ 5918200 w 12153900"/>
                  <a:gd name="connsiteY47" fmla="*/ 2476500 h 3365500"/>
                  <a:gd name="connsiteX48" fmla="*/ 6007100 w 12153900"/>
                  <a:gd name="connsiteY48" fmla="*/ 2222500 h 3365500"/>
                  <a:gd name="connsiteX49" fmla="*/ 6108700 w 12153900"/>
                  <a:gd name="connsiteY49" fmla="*/ 2057400 h 3365500"/>
                  <a:gd name="connsiteX50" fmla="*/ 6197600 w 12153900"/>
                  <a:gd name="connsiteY50" fmla="*/ 2120900 h 3365500"/>
                  <a:gd name="connsiteX51" fmla="*/ 6350000 w 12153900"/>
                  <a:gd name="connsiteY51" fmla="*/ 1435100 h 3365500"/>
                  <a:gd name="connsiteX52" fmla="*/ 6527800 w 12153900"/>
                  <a:gd name="connsiteY52" fmla="*/ 2501900 h 3365500"/>
                  <a:gd name="connsiteX53" fmla="*/ 6604000 w 12153900"/>
                  <a:gd name="connsiteY53" fmla="*/ 2235200 h 3365500"/>
                  <a:gd name="connsiteX54" fmla="*/ 6705600 w 12153900"/>
                  <a:gd name="connsiteY54" fmla="*/ 2349500 h 3365500"/>
                  <a:gd name="connsiteX55" fmla="*/ 6858000 w 12153900"/>
                  <a:gd name="connsiteY55" fmla="*/ 1676400 h 3365500"/>
                  <a:gd name="connsiteX56" fmla="*/ 7010400 w 12153900"/>
                  <a:gd name="connsiteY56" fmla="*/ 2171700 h 3365500"/>
                  <a:gd name="connsiteX57" fmla="*/ 7073900 w 12153900"/>
                  <a:gd name="connsiteY57" fmla="*/ 1955800 h 3365500"/>
                  <a:gd name="connsiteX58" fmla="*/ 7150100 w 12153900"/>
                  <a:gd name="connsiteY58" fmla="*/ 1943100 h 3365500"/>
                  <a:gd name="connsiteX59" fmla="*/ 7264400 w 12153900"/>
                  <a:gd name="connsiteY59" fmla="*/ 2628900 h 3365500"/>
                  <a:gd name="connsiteX60" fmla="*/ 7404100 w 12153900"/>
                  <a:gd name="connsiteY60" fmla="*/ 2641600 h 3365500"/>
                  <a:gd name="connsiteX61" fmla="*/ 7442200 w 12153900"/>
                  <a:gd name="connsiteY61" fmla="*/ 2540000 h 3365500"/>
                  <a:gd name="connsiteX62" fmla="*/ 7480300 w 12153900"/>
                  <a:gd name="connsiteY62" fmla="*/ 2692400 h 3365500"/>
                  <a:gd name="connsiteX63" fmla="*/ 7581900 w 12153900"/>
                  <a:gd name="connsiteY63" fmla="*/ 2806700 h 3365500"/>
                  <a:gd name="connsiteX64" fmla="*/ 7785100 w 12153900"/>
                  <a:gd name="connsiteY64" fmla="*/ 279400 h 3365500"/>
                  <a:gd name="connsiteX65" fmla="*/ 7886700 w 12153900"/>
                  <a:gd name="connsiteY65" fmla="*/ 330200 h 3365500"/>
                  <a:gd name="connsiteX66" fmla="*/ 7975600 w 12153900"/>
                  <a:gd name="connsiteY66" fmla="*/ 952500 h 3365500"/>
                  <a:gd name="connsiteX67" fmla="*/ 8216900 w 12153900"/>
                  <a:gd name="connsiteY67" fmla="*/ 2692400 h 3365500"/>
                  <a:gd name="connsiteX68" fmla="*/ 8369300 w 12153900"/>
                  <a:gd name="connsiteY68" fmla="*/ 1612900 h 3365500"/>
                  <a:gd name="connsiteX69" fmla="*/ 8458200 w 12153900"/>
                  <a:gd name="connsiteY69" fmla="*/ 2082800 h 3365500"/>
                  <a:gd name="connsiteX70" fmla="*/ 8559800 w 12153900"/>
                  <a:gd name="connsiteY70" fmla="*/ 1689100 h 3365500"/>
                  <a:gd name="connsiteX71" fmla="*/ 8610600 w 12153900"/>
                  <a:gd name="connsiteY71" fmla="*/ 1257300 h 3365500"/>
                  <a:gd name="connsiteX72" fmla="*/ 8674100 w 12153900"/>
                  <a:gd name="connsiteY72" fmla="*/ 2197100 h 3365500"/>
                  <a:gd name="connsiteX73" fmla="*/ 8788400 w 12153900"/>
                  <a:gd name="connsiteY73" fmla="*/ 2527300 h 3365500"/>
                  <a:gd name="connsiteX74" fmla="*/ 8877300 w 12153900"/>
                  <a:gd name="connsiteY74" fmla="*/ 1968500 h 3365500"/>
                  <a:gd name="connsiteX75" fmla="*/ 9004300 w 12153900"/>
                  <a:gd name="connsiteY75" fmla="*/ 2146300 h 3365500"/>
                  <a:gd name="connsiteX76" fmla="*/ 9156700 w 12153900"/>
                  <a:gd name="connsiteY76" fmla="*/ 1257300 h 3365500"/>
                  <a:gd name="connsiteX77" fmla="*/ 9296400 w 12153900"/>
                  <a:gd name="connsiteY77" fmla="*/ 2171700 h 3365500"/>
                  <a:gd name="connsiteX78" fmla="*/ 9347200 w 12153900"/>
                  <a:gd name="connsiteY78" fmla="*/ 2044700 h 3365500"/>
                  <a:gd name="connsiteX79" fmla="*/ 9385300 w 12153900"/>
                  <a:gd name="connsiteY79" fmla="*/ 2171700 h 3365500"/>
                  <a:gd name="connsiteX80" fmla="*/ 9423400 w 12153900"/>
                  <a:gd name="connsiteY80" fmla="*/ 2032000 h 3365500"/>
                  <a:gd name="connsiteX81" fmla="*/ 9575800 w 12153900"/>
                  <a:gd name="connsiteY81" fmla="*/ 1317172 h 3365500"/>
                  <a:gd name="connsiteX82" fmla="*/ 9626600 w 12153900"/>
                  <a:gd name="connsiteY82" fmla="*/ 2400300 h 3365500"/>
                  <a:gd name="connsiteX83" fmla="*/ 9740900 w 12153900"/>
                  <a:gd name="connsiteY83" fmla="*/ 2159000 h 3365500"/>
                  <a:gd name="connsiteX84" fmla="*/ 9791700 w 12153900"/>
                  <a:gd name="connsiteY84" fmla="*/ 2362200 h 3365500"/>
                  <a:gd name="connsiteX85" fmla="*/ 9880600 w 12153900"/>
                  <a:gd name="connsiteY85" fmla="*/ 2184400 h 3365500"/>
                  <a:gd name="connsiteX86" fmla="*/ 9982200 w 12153900"/>
                  <a:gd name="connsiteY86" fmla="*/ 1917700 h 3365500"/>
                  <a:gd name="connsiteX87" fmla="*/ 10147300 w 12153900"/>
                  <a:gd name="connsiteY87" fmla="*/ 2184400 h 3365500"/>
                  <a:gd name="connsiteX88" fmla="*/ 10299700 w 12153900"/>
                  <a:gd name="connsiteY88" fmla="*/ 2336800 h 3365500"/>
                  <a:gd name="connsiteX89" fmla="*/ 10528300 w 12153900"/>
                  <a:gd name="connsiteY89" fmla="*/ 2603500 h 3365500"/>
                  <a:gd name="connsiteX90" fmla="*/ 10744200 w 12153900"/>
                  <a:gd name="connsiteY90" fmla="*/ 812800 h 3365500"/>
                  <a:gd name="connsiteX91" fmla="*/ 10912057 w 12153900"/>
                  <a:gd name="connsiteY91" fmla="*/ 190500 h 3365500"/>
                  <a:gd name="connsiteX92" fmla="*/ 10998200 w 12153900"/>
                  <a:gd name="connsiteY92" fmla="*/ 622300 h 3365500"/>
                  <a:gd name="connsiteX93" fmla="*/ 11201400 w 12153900"/>
                  <a:gd name="connsiteY93" fmla="*/ 2959100 h 3365500"/>
                  <a:gd name="connsiteX94" fmla="*/ 11328400 w 12153900"/>
                  <a:gd name="connsiteY94" fmla="*/ 2006600 h 3365500"/>
                  <a:gd name="connsiteX95" fmla="*/ 11442700 w 12153900"/>
                  <a:gd name="connsiteY95" fmla="*/ 1803400 h 3365500"/>
                  <a:gd name="connsiteX96" fmla="*/ 11493500 w 12153900"/>
                  <a:gd name="connsiteY96" fmla="*/ 1854200 h 3365500"/>
                  <a:gd name="connsiteX97" fmla="*/ 11531600 w 12153900"/>
                  <a:gd name="connsiteY97" fmla="*/ 1143000 h 3365500"/>
                  <a:gd name="connsiteX98" fmla="*/ 11633200 w 12153900"/>
                  <a:gd name="connsiteY98" fmla="*/ 1282700 h 3365500"/>
                  <a:gd name="connsiteX99" fmla="*/ 11760200 w 12153900"/>
                  <a:gd name="connsiteY99" fmla="*/ 2552700 h 3365500"/>
                  <a:gd name="connsiteX100" fmla="*/ 11874500 w 12153900"/>
                  <a:gd name="connsiteY100" fmla="*/ 2273300 h 3365500"/>
                  <a:gd name="connsiteX101" fmla="*/ 11938000 w 12153900"/>
                  <a:gd name="connsiteY101" fmla="*/ 2616200 h 3365500"/>
                  <a:gd name="connsiteX102" fmla="*/ 12153900 w 12153900"/>
                  <a:gd name="connsiteY102" fmla="*/ 1612900 h 3365500"/>
                  <a:gd name="connsiteX0" fmla="*/ 0 w 12153900"/>
                  <a:gd name="connsiteY0" fmla="*/ 1371600 h 3365500"/>
                  <a:gd name="connsiteX1" fmla="*/ 76200 w 12153900"/>
                  <a:gd name="connsiteY1" fmla="*/ 1778000 h 3365500"/>
                  <a:gd name="connsiteX2" fmla="*/ 139700 w 12153900"/>
                  <a:gd name="connsiteY2" fmla="*/ 1320800 h 3365500"/>
                  <a:gd name="connsiteX3" fmla="*/ 317500 w 12153900"/>
                  <a:gd name="connsiteY3" fmla="*/ 3365500 h 3365500"/>
                  <a:gd name="connsiteX4" fmla="*/ 495300 w 12153900"/>
                  <a:gd name="connsiteY4" fmla="*/ 1511300 h 3365500"/>
                  <a:gd name="connsiteX5" fmla="*/ 584200 w 12153900"/>
                  <a:gd name="connsiteY5" fmla="*/ 2159000 h 3365500"/>
                  <a:gd name="connsiteX6" fmla="*/ 736600 w 12153900"/>
                  <a:gd name="connsiteY6" fmla="*/ 787400 h 3365500"/>
                  <a:gd name="connsiteX7" fmla="*/ 914400 w 12153900"/>
                  <a:gd name="connsiteY7" fmla="*/ 2527300 h 3365500"/>
                  <a:gd name="connsiteX8" fmla="*/ 1041400 w 12153900"/>
                  <a:gd name="connsiteY8" fmla="*/ 1270000 h 3365500"/>
                  <a:gd name="connsiteX9" fmla="*/ 1130300 w 12153900"/>
                  <a:gd name="connsiteY9" fmla="*/ 1447800 h 3365500"/>
                  <a:gd name="connsiteX10" fmla="*/ 1193800 w 12153900"/>
                  <a:gd name="connsiteY10" fmla="*/ 2120900 h 3365500"/>
                  <a:gd name="connsiteX11" fmla="*/ 1282700 w 12153900"/>
                  <a:gd name="connsiteY11" fmla="*/ 1968500 h 3365500"/>
                  <a:gd name="connsiteX12" fmla="*/ 1308100 w 12153900"/>
                  <a:gd name="connsiteY12" fmla="*/ 1803400 h 3365500"/>
                  <a:gd name="connsiteX13" fmla="*/ 1473200 w 12153900"/>
                  <a:gd name="connsiteY13" fmla="*/ 2844800 h 3365500"/>
                  <a:gd name="connsiteX14" fmla="*/ 1574800 w 12153900"/>
                  <a:gd name="connsiteY14" fmla="*/ 2235200 h 3365500"/>
                  <a:gd name="connsiteX15" fmla="*/ 1714500 w 12153900"/>
                  <a:gd name="connsiteY15" fmla="*/ 2959100 h 3365500"/>
                  <a:gd name="connsiteX16" fmla="*/ 1917700 w 12153900"/>
                  <a:gd name="connsiteY16" fmla="*/ 1612900 h 3365500"/>
                  <a:gd name="connsiteX17" fmla="*/ 2044700 w 12153900"/>
                  <a:gd name="connsiteY17" fmla="*/ 2133600 h 3365500"/>
                  <a:gd name="connsiteX18" fmla="*/ 2146300 w 12153900"/>
                  <a:gd name="connsiteY18" fmla="*/ 2209800 h 3365500"/>
                  <a:gd name="connsiteX19" fmla="*/ 2286000 w 12153900"/>
                  <a:gd name="connsiteY19" fmla="*/ 1028700 h 3365500"/>
                  <a:gd name="connsiteX20" fmla="*/ 2349500 w 12153900"/>
                  <a:gd name="connsiteY20" fmla="*/ 558800 h 3365500"/>
                  <a:gd name="connsiteX21" fmla="*/ 2514600 w 12153900"/>
                  <a:gd name="connsiteY21" fmla="*/ 1244600 h 3365500"/>
                  <a:gd name="connsiteX22" fmla="*/ 2578100 w 12153900"/>
                  <a:gd name="connsiteY22" fmla="*/ 1790700 h 3365500"/>
                  <a:gd name="connsiteX23" fmla="*/ 2755900 w 12153900"/>
                  <a:gd name="connsiteY23" fmla="*/ 2857500 h 3365500"/>
                  <a:gd name="connsiteX24" fmla="*/ 2882900 w 12153900"/>
                  <a:gd name="connsiteY24" fmla="*/ 1612900 h 3365500"/>
                  <a:gd name="connsiteX25" fmla="*/ 3124200 w 12153900"/>
                  <a:gd name="connsiteY25" fmla="*/ 1231900 h 3365500"/>
                  <a:gd name="connsiteX26" fmla="*/ 3187700 w 12153900"/>
                  <a:gd name="connsiteY26" fmla="*/ 1701800 h 3365500"/>
                  <a:gd name="connsiteX27" fmla="*/ 3327400 w 12153900"/>
                  <a:gd name="connsiteY27" fmla="*/ 2527300 h 3365500"/>
                  <a:gd name="connsiteX28" fmla="*/ 3441700 w 12153900"/>
                  <a:gd name="connsiteY28" fmla="*/ 2108200 h 3365500"/>
                  <a:gd name="connsiteX29" fmla="*/ 3708400 w 12153900"/>
                  <a:gd name="connsiteY29" fmla="*/ 965200 h 3365500"/>
                  <a:gd name="connsiteX30" fmla="*/ 3848100 w 12153900"/>
                  <a:gd name="connsiteY30" fmla="*/ 2413000 h 3365500"/>
                  <a:gd name="connsiteX31" fmla="*/ 4025900 w 12153900"/>
                  <a:gd name="connsiteY31" fmla="*/ 2057400 h 3365500"/>
                  <a:gd name="connsiteX32" fmla="*/ 4140200 w 12153900"/>
                  <a:gd name="connsiteY32" fmla="*/ 2578100 h 3365500"/>
                  <a:gd name="connsiteX33" fmla="*/ 4229100 w 12153900"/>
                  <a:gd name="connsiteY33" fmla="*/ 2298700 h 3365500"/>
                  <a:gd name="connsiteX34" fmla="*/ 4305300 w 12153900"/>
                  <a:gd name="connsiteY34" fmla="*/ 2286000 h 3365500"/>
                  <a:gd name="connsiteX35" fmla="*/ 4381500 w 12153900"/>
                  <a:gd name="connsiteY35" fmla="*/ 2540000 h 3365500"/>
                  <a:gd name="connsiteX36" fmla="*/ 4533900 w 12153900"/>
                  <a:gd name="connsiteY36" fmla="*/ 1905000 h 3365500"/>
                  <a:gd name="connsiteX37" fmla="*/ 4711700 w 12153900"/>
                  <a:gd name="connsiteY37" fmla="*/ 2451100 h 3365500"/>
                  <a:gd name="connsiteX38" fmla="*/ 4775200 w 12153900"/>
                  <a:gd name="connsiteY38" fmla="*/ 2247900 h 3365500"/>
                  <a:gd name="connsiteX39" fmla="*/ 4914900 w 12153900"/>
                  <a:gd name="connsiteY39" fmla="*/ 190500 h 3365500"/>
                  <a:gd name="connsiteX40" fmla="*/ 4978400 w 12153900"/>
                  <a:gd name="connsiteY40" fmla="*/ 0 h 3365500"/>
                  <a:gd name="connsiteX41" fmla="*/ 5105400 w 12153900"/>
                  <a:gd name="connsiteY41" fmla="*/ 292100 h 3365500"/>
                  <a:gd name="connsiteX42" fmla="*/ 5257800 w 12153900"/>
                  <a:gd name="connsiteY42" fmla="*/ 1663700 h 3365500"/>
                  <a:gd name="connsiteX43" fmla="*/ 5372100 w 12153900"/>
                  <a:gd name="connsiteY43" fmla="*/ 3340100 h 3365500"/>
                  <a:gd name="connsiteX44" fmla="*/ 5638800 w 12153900"/>
                  <a:gd name="connsiteY44" fmla="*/ 1371600 h 3365500"/>
                  <a:gd name="connsiteX45" fmla="*/ 5727700 w 12153900"/>
                  <a:gd name="connsiteY45" fmla="*/ 1397000 h 3365500"/>
                  <a:gd name="connsiteX46" fmla="*/ 5765800 w 12153900"/>
                  <a:gd name="connsiteY46" fmla="*/ 952500 h 3365500"/>
                  <a:gd name="connsiteX47" fmla="*/ 5918200 w 12153900"/>
                  <a:gd name="connsiteY47" fmla="*/ 2476500 h 3365500"/>
                  <a:gd name="connsiteX48" fmla="*/ 6007100 w 12153900"/>
                  <a:gd name="connsiteY48" fmla="*/ 2222500 h 3365500"/>
                  <a:gd name="connsiteX49" fmla="*/ 6108700 w 12153900"/>
                  <a:gd name="connsiteY49" fmla="*/ 2057400 h 3365500"/>
                  <a:gd name="connsiteX50" fmla="*/ 6197600 w 12153900"/>
                  <a:gd name="connsiteY50" fmla="*/ 2120900 h 3365500"/>
                  <a:gd name="connsiteX51" fmla="*/ 6350000 w 12153900"/>
                  <a:gd name="connsiteY51" fmla="*/ 1435100 h 3365500"/>
                  <a:gd name="connsiteX52" fmla="*/ 6527800 w 12153900"/>
                  <a:gd name="connsiteY52" fmla="*/ 2501900 h 3365500"/>
                  <a:gd name="connsiteX53" fmla="*/ 6604000 w 12153900"/>
                  <a:gd name="connsiteY53" fmla="*/ 2235200 h 3365500"/>
                  <a:gd name="connsiteX54" fmla="*/ 6705600 w 12153900"/>
                  <a:gd name="connsiteY54" fmla="*/ 2349500 h 3365500"/>
                  <a:gd name="connsiteX55" fmla="*/ 6858000 w 12153900"/>
                  <a:gd name="connsiteY55" fmla="*/ 1676400 h 3365500"/>
                  <a:gd name="connsiteX56" fmla="*/ 7010400 w 12153900"/>
                  <a:gd name="connsiteY56" fmla="*/ 2171700 h 3365500"/>
                  <a:gd name="connsiteX57" fmla="*/ 7073900 w 12153900"/>
                  <a:gd name="connsiteY57" fmla="*/ 1955800 h 3365500"/>
                  <a:gd name="connsiteX58" fmla="*/ 7150100 w 12153900"/>
                  <a:gd name="connsiteY58" fmla="*/ 1943100 h 3365500"/>
                  <a:gd name="connsiteX59" fmla="*/ 7264400 w 12153900"/>
                  <a:gd name="connsiteY59" fmla="*/ 2628900 h 3365500"/>
                  <a:gd name="connsiteX60" fmla="*/ 7404100 w 12153900"/>
                  <a:gd name="connsiteY60" fmla="*/ 2641600 h 3365500"/>
                  <a:gd name="connsiteX61" fmla="*/ 7442200 w 12153900"/>
                  <a:gd name="connsiteY61" fmla="*/ 2540000 h 3365500"/>
                  <a:gd name="connsiteX62" fmla="*/ 7480300 w 12153900"/>
                  <a:gd name="connsiteY62" fmla="*/ 2692400 h 3365500"/>
                  <a:gd name="connsiteX63" fmla="*/ 7581900 w 12153900"/>
                  <a:gd name="connsiteY63" fmla="*/ 2806700 h 3365500"/>
                  <a:gd name="connsiteX64" fmla="*/ 7785100 w 12153900"/>
                  <a:gd name="connsiteY64" fmla="*/ 279400 h 3365500"/>
                  <a:gd name="connsiteX65" fmla="*/ 7886700 w 12153900"/>
                  <a:gd name="connsiteY65" fmla="*/ 330200 h 3365500"/>
                  <a:gd name="connsiteX66" fmla="*/ 7975600 w 12153900"/>
                  <a:gd name="connsiteY66" fmla="*/ 952500 h 3365500"/>
                  <a:gd name="connsiteX67" fmla="*/ 8216900 w 12153900"/>
                  <a:gd name="connsiteY67" fmla="*/ 2692400 h 3365500"/>
                  <a:gd name="connsiteX68" fmla="*/ 8369300 w 12153900"/>
                  <a:gd name="connsiteY68" fmla="*/ 1612900 h 3365500"/>
                  <a:gd name="connsiteX69" fmla="*/ 8458200 w 12153900"/>
                  <a:gd name="connsiteY69" fmla="*/ 2082800 h 3365500"/>
                  <a:gd name="connsiteX70" fmla="*/ 8559800 w 12153900"/>
                  <a:gd name="connsiteY70" fmla="*/ 1689100 h 3365500"/>
                  <a:gd name="connsiteX71" fmla="*/ 8610600 w 12153900"/>
                  <a:gd name="connsiteY71" fmla="*/ 1257300 h 3365500"/>
                  <a:gd name="connsiteX72" fmla="*/ 8674100 w 12153900"/>
                  <a:gd name="connsiteY72" fmla="*/ 2197100 h 3365500"/>
                  <a:gd name="connsiteX73" fmla="*/ 8788400 w 12153900"/>
                  <a:gd name="connsiteY73" fmla="*/ 2527300 h 3365500"/>
                  <a:gd name="connsiteX74" fmla="*/ 8877300 w 12153900"/>
                  <a:gd name="connsiteY74" fmla="*/ 1968500 h 3365500"/>
                  <a:gd name="connsiteX75" fmla="*/ 9004300 w 12153900"/>
                  <a:gd name="connsiteY75" fmla="*/ 2146300 h 3365500"/>
                  <a:gd name="connsiteX76" fmla="*/ 9156700 w 12153900"/>
                  <a:gd name="connsiteY76" fmla="*/ 1257300 h 3365500"/>
                  <a:gd name="connsiteX77" fmla="*/ 9296400 w 12153900"/>
                  <a:gd name="connsiteY77" fmla="*/ 2171700 h 3365500"/>
                  <a:gd name="connsiteX78" fmla="*/ 9347200 w 12153900"/>
                  <a:gd name="connsiteY78" fmla="*/ 2044700 h 3365500"/>
                  <a:gd name="connsiteX79" fmla="*/ 9385300 w 12153900"/>
                  <a:gd name="connsiteY79" fmla="*/ 2171700 h 3365500"/>
                  <a:gd name="connsiteX80" fmla="*/ 9423400 w 12153900"/>
                  <a:gd name="connsiteY80" fmla="*/ 2032000 h 3365500"/>
                  <a:gd name="connsiteX81" fmla="*/ 9575800 w 12153900"/>
                  <a:gd name="connsiteY81" fmla="*/ 1317172 h 3365500"/>
                  <a:gd name="connsiteX82" fmla="*/ 9711630 w 12153900"/>
                  <a:gd name="connsiteY82" fmla="*/ 1210128 h 3365500"/>
                  <a:gd name="connsiteX83" fmla="*/ 9740900 w 12153900"/>
                  <a:gd name="connsiteY83" fmla="*/ 2159000 h 3365500"/>
                  <a:gd name="connsiteX84" fmla="*/ 9791700 w 12153900"/>
                  <a:gd name="connsiteY84" fmla="*/ 2362200 h 3365500"/>
                  <a:gd name="connsiteX85" fmla="*/ 9880600 w 12153900"/>
                  <a:gd name="connsiteY85" fmla="*/ 2184400 h 3365500"/>
                  <a:gd name="connsiteX86" fmla="*/ 9982200 w 12153900"/>
                  <a:gd name="connsiteY86" fmla="*/ 1917700 h 3365500"/>
                  <a:gd name="connsiteX87" fmla="*/ 10147300 w 12153900"/>
                  <a:gd name="connsiteY87" fmla="*/ 2184400 h 3365500"/>
                  <a:gd name="connsiteX88" fmla="*/ 10299700 w 12153900"/>
                  <a:gd name="connsiteY88" fmla="*/ 2336800 h 3365500"/>
                  <a:gd name="connsiteX89" fmla="*/ 10528300 w 12153900"/>
                  <a:gd name="connsiteY89" fmla="*/ 2603500 h 3365500"/>
                  <a:gd name="connsiteX90" fmla="*/ 10744200 w 12153900"/>
                  <a:gd name="connsiteY90" fmla="*/ 812800 h 3365500"/>
                  <a:gd name="connsiteX91" fmla="*/ 10912057 w 12153900"/>
                  <a:gd name="connsiteY91" fmla="*/ 190500 h 3365500"/>
                  <a:gd name="connsiteX92" fmla="*/ 10998200 w 12153900"/>
                  <a:gd name="connsiteY92" fmla="*/ 622300 h 3365500"/>
                  <a:gd name="connsiteX93" fmla="*/ 11201400 w 12153900"/>
                  <a:gd name="connsiteY93" fmla="*/ 2959100 h 3365500"/>
                  <a:gd name="connsiteX94" fmla="*/ 11328400 w 12153900"/>
                  <a:gd name="connsiteY94" fmla="*/ 2006600 h 3365500"/>
                  <a:gd name="connsiteX95" fmla="*/ 11442700 w 12153900"/>
                  <a:gd name="connsiteY95" fmla="*/ 1803400 h 3365500"/>
                  <a:gd name="connsiteX96" fmla="*/ 11493500 w 12153900"/>
                  <a:gd name="connsiteY96" fmla="*/ 1854200 h 3365500"/>
                  <a:gd name="connsiteX97" fmla="*/ 11531600 w 12153900"/>
                  <a:gd name="connsiteY97" fmla="*/ 1143000 h 3365500"/>
                  <a:gd name="connsiteX98" fmla="*/ 11633200 w 12153900"/>
                  <a:gd name="connsiteY98" fmla="*/ 1282700 h 3365500"/>
                  <a:gd name="connsiteX99" fmla="*/ 11760200 w 12153900"/>
                  <a:gd name="connsiteY99" fmla="*/ 2552700 h 3365500"/>
                  <a:gd name="connsiteX100" fmla="*/ 11874500 w 12153900"/>
                  <a:gd name="connsiteY100" fmla="*/ 2273300 h 3365500"/>
                  <a:gd name="connsiteX101" fmla="*/ 11938000 w 12153900"/>
                  <a:gd name="connsiteY101" fmla="*/ 2616200 h 3365500"/>
                  <a:gd name="connsiteX102" fmla="*/ 12153900 w 12153900"/>
                  <a:gd name="connsiteY102" fmla="*/ 1612900 h 3365500"/>
                  <a:gd name="connsiteX0" fmla="*/ 0 w 12077700"/>
                  <a:gd name="connsiteY0" fmla="*/ 1778000 h 3365500"/>
                  <a:gd name="connsiteX1" fmla="*/ 63500 w 12077700"/>
                  <a:gd name="connsiteY1" fmla="*/ 1320800 h 3365500"/>
                  <a:gd name="connsiteX2" fmla="*/ 241300 w 12077700"/>
                  <a:gd name="connsiteY2" fmla="*/ 3365500 h 3365500"/>
                  <a:gd name="connsiteX3" fmla="*/ 419100 w 12077700"/>
                  <a:gd name="connsiteY3" fmla="*/ 1511300 h 3365500"/>
                  <a:gd name="connsiteX4" fmla="*/ 508000 w 12077700"/>
                  <a:gd name="connsiteY4" fmla="*/ 2159000 h 3365500"/>
                  <a:gd name="connsiteX5" fmla="*/ 660400 w 12077700"/>
                  <a:gd name="connsiteY5" fmla="*/ 787400 h 3365500"/>
                  <a:gd name="connsiteX6" fmla="*/ 838200 w 12077700"/>
                  <a:gd name="connsiteY6" fmla="*/ 2527300 h 3365500"/>
                  <a:gd name="connsiteX7" fmla="*/ 965200 w 12077700"/>
                  <a:gd name="connsiteY7" fmla="*/ 1270000 h 3365500"/>
                  <a:gd name="connsiteX8" fmla="*/ 1054100 w 12077700"/>
                  <a:gd name="connsiteY8" fmla="*/ 1447800 h 3365500"/>
                  <a:gd name="connsiteX9" fmla="*/ 1117600 w 12077700"/>
                  <a:gd name="connsiteY9" fmla="*/ 2120900 h 3365500"/>
                  <a:gd name="connsiteX10" fmla="*/ 1206500 w 12077700"/>
                  <a:gd name="connsiteY10" fmla="*/ 1968500 h 3365500"/>
                  <a:gd name="connsiteX11" fmla="*/ 1231900 w 12077700"/>
                  <a:gd name="connsiteY11" fmla="*/ 1803400 h 3365500"/>
                  <a:gd name="connsiteX12" fmla="*/ 1397000 w 12077700"/>
                  <a:gd name="connsiteY12" fmla="*/ 2844800 h 3365500"/>
                  <a:gd name="connsiteX13" fmla="*/ 1498600 w 12077700"/>
                  <a:gd name="connsiteY13" fmla="*/ 2235200 h 3365500"/>
                  <a:gd name="connsiteX14" fmla="*/ 1638300 w 12077700"/>
                  <a:gd name="connsiteY14" fmla="*/ 2959100 h 3365500"/>
                  <a:gd name="connsiteX15" fmla="*/ 1841500 w 12077700"/>
                  <a:gd name="connsiteY15" fmla="*/ 1612900 h 3365500"/>
                  <a:gd name="connsiteX16" fmla="*/ 1968500 w 12077700"/>
                  <a:gd name="connsiteY16" fmla="*/ 2133600 h 3365500"/>
                  <a:gd name="connsiteX17" fmla="*/ 2070100 w 12077700"/>
                  <a:gd name="connsiteY17" fmla="*/ 2209800 h 3365500"/>
                  <a:gd name="connsiteX18" fmla="*/ 2209800 w 12077700"/>
                  <a:gd name="connsiteY18" fmla="*/ 1028700 h 3365500"/>
                  <a:gd name="connsiteX19" fmla="*/ 2273300 w 12077700"/>
                  <a:gd name="connsiteY19" fmla="*/ 558800 h 3365500"/>
                  <a:gd name="connsiteX20" fmla="*/ 2438400 w 12077700"/>
                  <a:gd name="connsiteY20" fmla="*/ 1244600 h 3365500"/>
                  <a:gd name="connsiteX21" fmla="*/ 2501900 w 12077700"/>
                  <a:gd name="connsiteY21" fmla="*/ 1790700 h 3365500"/>
                  <a:gd name="connsiteX22" fmla="*/ 2679700 w 12077700"/>
                  <a:gd name="connsiteY22" fmla="*/ 2857500 h 3365500"/>
                  <a:gd name="connsiteX23" fmla="*/ 2806700 w 12077700"/>
                  <a:gd name="connsiteY23" fmla="*/ 1612900 h 3365500"/>
                  <a:gd name="connsiteX24" fmla="*/ 3048000 w 12077700"/>
                  <a:gd name="connsiteY24" fmla="*/ 1231900 h 3365500"/>
                  <a:gd name="connsiteX25" fmla="*/ 3111500 w 12077700"/>
                  <a:gd name="connsiteY25" fmla="*/ 1701800 h 3365500"/>
                  <a:gd name="connsiteX26" fmla="*/ 3251200 w 12077700"/>
                  <a:gd name="connsiteY26" fmla="*/ 2527300 h 3365500"/>
                  <a:gd name="connsiteX27" fmla="*/ 3365500 w 12077700"/>
                  <a:gd name="connsiteY27" fmla="*/ 2108200 h 3365500"/>
                  <a:gd name="connsiteX28" fmla="*/ 3632200 w 12077700"/>
                  <a:gd name="connsiteY28" fmla="*/ 965200 h 3365500"/>
                  <a:gd name="connsiteX29" fmla="*/ 3771900 w 12077700"/>
                  <a:gd name="connsiteY29" fmla="*/ 2413000 h 3365500"/>
                  <a:gd name="connsiteX30" fmla="*/ 3949700 w 12077700"/>
                  <a:gd name="connsiteY30" fmla="*/ 2057400 h 3365500"/>
                  <a:gd name="connsiteX31" fmla="*/ 4064000 w 12077700"/>
                  <a:gd name="connsiteY31" fmla="*/ 2578100 h 3365500"/>
                  <a:gd name="connsiteX32" fmla="*/ 4152900 w 12077700"/>
                  <a:gd name="connsiteY32" fmla="*/ 2298700 h 3365500"/>
                  <a:gd name="connsiteX33" fmla="*/ 4229100 w 12077700"/>
                  <a:gd name="connsiteY33" fmla="*/ 2286000 h 3365500"/>
                  <a:gd name="connsiteX34" fmla="*/ 4305300 w 12077700"/>
                  <a:gd name="connsiteY34" fmla="*/ 2540000 h 3365500"/>
                  <a:gd name="connsiteX35" fmla="*/ 4457700 w 12077700"/>
                  <a:gd name="connsiteY35" fmla="*/ 1905000 h 3365500"/>
                  <a:gd name="connsiteX36" fmla="*/ 4635500 w 12077700"/>
                  <a:gd name="connsiteY36" fmla="*/ 2451100 h 3365500"/>
                  <a:gd name="connsiteX37" fmla="*/ 4699000 w 12077700"/>
                  <a:gd name="connsiteY37" fmla="*/ 2247900 h 3365500"/>
                  <a:gd name="connsiteX38" fmla="*/ 4838700 w 12077700"/>
                  <a:gd name="connsiteY38" fmla="*/ 190500 h 3365500"/>
                  <a:gd name="connsiteX39" fmla="*/ 4902200 w 12077700"/>
                  <a:gd name="connsiteY39" fmla="*/ 0 h 3365500"/>
                  <a:gd name="connsiteX40" fmla="*/ 5029200 w 12077700"/>
                  <a:gd name="connsiteY40" fmla="*/ 292100 h 3365500"/>
                  <a:gd name="connsiteX41" fmla="*/ 5181600 w 12077700"/>
                  <a:gd name="connsiteY41" fmla="*/ 1663700 h 3365500"/>
                  <a:gd name="connsiteX42" fmla="*/ 5295900 w 12077700"/>
                  <a:gd name="connsiteY42" fmla="*/ 3340100 h 3365500"/>
                  <a:gd name="connsiteX43" fmla="*/ 5562600 w 12077700"/>
                  <a:gd name="connsiteY43" fmla="*/ 1371600 h 3365500"/>
                  <a:gd name="connsiteX44" fmla="*/ 5651500 w 12077700"/>
                  <a:gd name="connsiteY44" fmla="*/ 1397000 h 3365500"/>
                  <a:gd name="connsiteX45" fmla="*/ 5689600 w 12077700"/>
                  <a:gd name="connsiteY45" fmla="*/ 952500 h 3365500"/>
                  <a:gd name="connsiteX46" fmla="*/ 5842000 w 12077700"/>
                  <a:gd name="connsiteY46" fmla="*/ 2476500 h 3365500"/>
                  <a:gd name="connsiteX47" fmla="*/ 5930900 w 12077700"/>
                  <a:gd name="connsiteY47" fmla="*/ 2222500 h 3365500"/>
                  <a:gd name="connsiteX48" fmla="*/ 6032500 w 12077700"/>
                  <a:gd name="connsiteY48" fmla="*/ 2057400 h 3365500"/>
                  <a:gd name="connsiteX49" fmla="*/ 6121400 w 12077700"/>
                  <a:gd name="connsiteY49" fmla="*/ 2120900 h 3365500"/>
                  <a:gd name="connsiteX50" fmla="*/ 6273800 w 12077700"/>
                  <a:gd name="connsiteY50" fmla="*/ 1435100 h 3365500"/>
                  <a:gd name="connsiteX51" fmla="*/ 6451600 w 12077700"/>
                  <a:gd name="connsiteY51" fmla="*/ 2501900 h 3365500"/>
                  <a:gd name="connsiteX52" fmla="*/ 6527800 w 12077700"/>
                  <a:gd name="connsiteY52" fmla="*/ 2235200 h 3365500"/>
                  <a:gd name="connsiteX53" fmla="*/ 6629400 w 12077700"/>
                  <a:gd name="connsiteY53" fmla="*/ 2349500 h 3365500"/>
                  <a:gd name="connsiteX54" fmla="*/ 6781800 w 12077700"/>
                  <a:gd name="connsiteY54" fmla="*/ 1676400 h 3365500"/>
                  <a:gd name="connsiteX55" fmla="*/ 6934200 w 12077700"/>
                  <a:gd name="connsiteY55" fmla="*/ 2171700 h 3365500"/>
                  <a:gd name="connsiteX56" fmla="*/ 6997700 w 12077700"/>
                  <a:gd name="connsiteY56" fmla="*/ 1955800 h 3365500"/>
                  <a:gd name="connsiteX57" fmla="*/ 7073900 w 12077700"/>
                  <a:gd name="connsiteY57" fmla="*/ 1943100 h 3365500"/>
                  <a:gd name="connsiteX58" fmla="*/ 7188200 w 12077700"/>
                  <a:gd name="connsiteY58" fmla="*/ 2628900 h 3365500"/>
                  <a:gd name="connsiteX59" fmla="*/ 7327900 w 12077700"/>
                  <a:gd name="connsiteY59" fmla="*/ 2641600 h 3365500"/>
                  <a:gd name="connsiteX60" fmla="*/ 7366000 w 12077700"/>
                  <a:gd name="connsiteY60" fmla="*/ 2540000 h 3365500"/>
                  <a:gd name="connsiteX61" fmla="*/ 7404100 w 12077700"/>
                  <a:gd name="connsiteY61" fmla="*/ 2692400 h 3365500"/>
                  <a:gd name="connsiteX62" fmla="*/ 7505700 w 12077700"/>
                  <a:gd name="connsiteY62" fmla="*/ 2806700 h 3365500"/>
                  <a:gd name="connsiteX63" fmla="*/ 7708900 w 12077700"/>
                  <a:gd name="connsiteY63" fmla="*/ 279400 h 3365500"/>
                  <a:gd name="connsiteX64" fmla="*/ 7810500 w 12077700"/>
                  <a:gd name="connsiteY64" fmla="*/ 330200 h 3365500"/>
                  <a:gd name="connsiteX65" fmla="*/ 7899400 w 12077700"/>
                  <a:gd name="connsiteY65" fmla="*/ 952500 h 3365500"/>
                  <a:gd name="connsiteX66" fmla="*/ 8140700 w 12077700"/>
                  <a:gd name="connsiteY66" fmla="*/ 2692400 h 3365500"/>
                  <a:gd name="connsiteX67" fmla="*/ 8293100 w 12077700"/>
                  <a:gd name="connsiteY67" fmla="*/ 1612900 h 3365500"/>
                  <a:gd name="connsiteX68" fmla="*/ 8382000 w 12077700"/>
                  <a:gd name="connsiteY68" fmla="*/ 2082800 h 3365500"/>
                  <a:gd name="connsiteX69" fmla="*/ 8483600 w 12077700"/>
                  <a:gd name="connsiteY69" fmla="*/ 1689100 h 3365500"/>
                  <a:gd name="connsiteX70" fmla="*/ 8534400 w 12077700"/>
                  <a:gd name="connsiteY70" fmla="*/ 1257300 h 3365500"/>
                  <a:gd name="connsiteX71" fmla="*/ 8597900 w 12077700"/>
                  <a:gd name="connsiteY71" fmla="*/ 2197100 h 3365500"/>
                  <a:gd name="connsiteX72" fmla="*/ 8712200 w 12077700"/>
                  <a:gd name="connsiteY72" fmla="*/ 2527300 h 3365500"/>
                  <a:gd name="connsiteX73" fmla="*/ 8801100 w 12077700"/>
                  <a:gd name="connsiteY73" fmla="*/ 1968500 h 3365500"/>
                  <a:gd name="connsiteX74" fmla="*/ 8928100 w 12077700"/>
                  <a:gd name="connsiteY74" fmla="*/ 2146300 h 3365500"/>
                  <a:gd name="connsiteX75" fmla="*/ 9080500 w 12077700"/>
                  <a:gd name="connsiteY75" fmla="*/ 1257300 h 3365500"/>
                  <a:gd name="connsiteX76" fmla="*/ 9220200 w 12077700"/>
                  <a:gd name="connsiteY76" fmla="*/ 2171700 h 3365500"/>
                  <a:gd name="connsiteX77" fmla="*/ 9271000 w 12077700"/>
                  <a:gd name="connsiteY77" fmla="*/ 2044700 h 3365500"/>
                  <a:gd name="connsiteX78" fmla="*/ 9309100 w 12077700"/>
                  <a:gd name="connsiteY78" fmla="*/ 2171700 h 3365500"/>
                  <a:gd name="connsiteX79" fmla="*/ 9347200 w 12077700"/>
                  <a:gd name="connsiteY79" fmla="*/ 2032000 h 3365500"/>
                  <a:gd name="connsiteX80" fmla="*/ 9499600 w 12077700"/>
                  <a:gd name="connsiteY80" fmla="*/ 1317172 h 3365500"/>
                  <a:gd name="connsiteX81" fmla="*/ 9635430 w 12077700"/>
                  <a:gd name="connsiteY81" fmla="*/ 1210128 h 3365500"/>
                  <a:gd name="connsiteX82" fmla="*/ 9664700 w 12077700"/>
                  <a:gd name="connsiteY82" fmla="*/ 2159000 h 3365500"/>
                  <a:gd name="connsiteX83" fmla="*/ 9715500 w 12077700"/>
                  <a:gd name="connsiteY83" fmla="*/ 2362200 h 3365500"/>
                  <a:gd name="connsiteX84" fmla="*/ 9804400 w 12077700"/>
                  <a:gd name="connsiteY84" fmla="*/ 2184400 h 3365500"/>
                  <a:gd name="connsiteX85" fmla="*/ 9906000 w 12077700"/>
                  <a:gd name="connsiteY85" fmla="*/ 1917700 h 3365500"/>
                  <a:gd name="connsiteX86" fmla="*/ 10071100 w 12077700"/>
                  <a:gd name="connsiteY86" fmla="*/ 2184400 h 3365500"/>
                  <a:gd name="connsiteX87" fmla="*/ 10223500 w 12077700"/>
                  <a:gd name="connsiteY87" fmla="*/ 2336800 h 3365500"/>
                  <a:gd name="connsiteX88" fmla="*/ 10452100 w 12077700"/>
                  <a:gd name="connsiteY88" fmla="*/ 2603500 h 3365500"/>
                  <a:gd name="connsiteX89" fmla="*/ 10668000 w 12077700"/>
                  <a:gd name="connsiteY89" fmla="*/ 812800 h 3365500"/>
                  <a:gd name="connsiteX90" fmla="*/ 10835857 w 12077700"/>
                  <a:gd name="connsiteY90" fmla="*/ 190500 h 3365500"/>
                  <a:gd name="connsiteX91" fmla="*/ 10922000 w 12077700"/>
                  <a:gd name="connsiteY91" fmla="*/ 622300 h 3365500"/>
                  <a:gd name="connsiteX92" fmla="*/ 11125200 w 12077700"/>
                  <a:gd name="connsiteY92" fmla="*/ 2959100 h 3365500"/>
                  <a:gd name="connsiteX93" fmla="*/ 11252200 w 12077700"/>
                  <a:gd name="connsiteY93" fmla="*/ 2006600 h 3365500"/>
                  <a:gd name="connsiteX94" fmla="*/ 11366500 w 12077700"/>
                  <a:gd name="connsiteY94" fmla="*/ 1803400 h 3365500"/>
                  <a:gd name="connsiteX95" fmla="*/ 11417300 w 12077700"/>
                  <a:gd name="connsiteY95" fmla="*/ 1854200 h 3365500"/>
                  <a:gd name="connsiteX96" fmla="*/ 11455400 w 12077700"/>
                  <a:gd name="connsiteY96" fmla="*/ 1143000 h 3365500"/>
                  <a:gd name="connsiteX97" fmla="*/ 11557000 w 12077700"/>
                  <a:gd name="connsiteY97" fmla="*/ 1282700 h 3365500"/>
                  <a:gd name="connsiteX98" fmla="*/ 11684000 w 12077700"/>
                  <a:gd name="connsiteY98" fmla="*/ 2552700 h 3365500"/>
                  <a:gd name="connsiteX99" fmla="*/ 11798300 w 12077700"/>
                  <a:gd name="connsiteY99" fmla="*/ 2273300 h 3365500"/>
                  <a:gd name="connsiteX100" fmla="*/ 11861800 w 12077700"/>
                  <a:gd name="connsiteY100" fmla="*/ 2616200 h 3365500"/>
                  <a:gd name="connsiteX101" fmla="*/ 12077700 w 12077700"/>
                  <a:gd name="connsiteY101" fmla="*/ 1612900 h 3365500"/>
                  <a:gd name="connsiteX0" fmla="*/ 0 w 12077700"/>
                  <a:gd name="connsiteY0" fmla="*/ 1778000 h 3340100"/>
                  <a:gd name="connsiteX1" fmla="*/ 63500 w 12077700"/>
                  <a:gd name="connsiteY1" fmla="*/ 1320800 h 3340100"/>
                  <a:gd name="connsiteX2" fmla="*/ 419100 w 12077700"/>
                  <a:gd name="connsiteY2" fmla="*/ 1511300 h 3340100"/>
                  <a:gd name="connsiteX3" fmla="*/ 508000 w 12077700"/>
                  <a:gd name="connsiteY3" fmla="*/ 2159000 h 3340100"/>
                  <a:gd name="connsiteX4" fmla="*/ 660400 w 12077700"/>
                  <a:gd name="connsiteY4" fmla="*/ 787400 h 3340100"/>
                  <a:gd name="connsiteX5" fmla="*/ 838200 w 12077700"/>
                  <a:gd name="connsiteY5" fmla="*/ 2527300 h 3340100"/>
                  <a:gd name="connsiteX6" fmla="*/ 965200 w 12077700"/>
                  <a:gd name="connsiteY6" fmla="*/ 1270000 h 3340100"/>
                  <a:gd name="connsiteX7" fmla="*/ 1054100 w 12077700"/>
                  <a:gd name="connsiteY7" fmla="*/ 1447800 h 3340100"/>
                  <a:gd name="connsiteX8" fmla="*/ 1117600 w 12077700"/>
                  <a:gd name="connsiteY8" fmla="*/ 2120900 h 3340100"/>
                  <a:gd name="connsiteX9" fmla="*/ 1206500 w 12077700"/>
                  <a:gd name="connsiteY9" fmla="*/ 1968500 h 3340100"/>
                  <a:gd name="connsiteX10" fmla="*/ 1231900 w 12077700"/>
                  <a:gd name="connsiteY10" fmla="*/ 1803400 h 3340100"/>
                  <a:gd name="connsiteX11" fmla="*/ 1397000 w 12077700"/>
                  <a:gd name="connsiteY11" fmla="*/ 2844800 h 3340100"/>
                  <a:gd name="connsiteX12" fmla="*/ 1498600 w 12077700"/>
                  <a:gd name="connsiteY12" fmla="*/ 2235200 h 3340100"/>
                  <a:gd name="connsiteX13" fmla="*/ 1638300 w 12077700"/>
                  <a:gd name="connsiteY13" fmla="*/ 2959100 h 3340100"/>
                  <a:gd name="connsiteX14" fmla="*/ 1841500 w 12077700"/>
                  <a:gd name="connsiteY14" fmla="*/ 1612900 h 3340100"/>
                  <a:gd name="connsiteX15" fmla="*/ 1968500 w 12077700"/>
                  <a:gd name="connsiteY15" fmla="*/ 2133600 h 3340100"/>
                  <a:gd name="connsiteX16" fmla="*/ 2070100 w 12077700"/>
                  <a:gd name="connsiteY16" fmla="*/ 2209800 h 3340100"/>
                  <a:gd name="connsiteX17" fmla="*/ 2209800 w 12077700"/>
                  <a:gd name="connsiteY17" fmla="*/ 1028700 h 3340100"/>
                  <a:gd name="connsiteX18" fmla="*/ 2273300 w 12077700"/>
                  <a:gd name="connsiteY18" fmla="*/ 558800 h 3340100"/>
                  <a:gd name="connsiteX19" fmla="*/ 2438400 w 12077700"/>
                  <a:gd name="connsiteY19" fmla="*/ 1244600 h 3340100"/>
                  <a:gd name="connsiteX20" fmla="*/ 2501900 w 12077700"/>
                  <a:gd name="connsiteY20" fmla="*/ 1790700 h 3340100"/>
                  <a:gd name="connsiteX21" fmla="*/ 2679700 w 12077700"/>
                  <a:gd name="connsiteY21" fmla="*/ 2857500 h 3340100"/>
                  <a:gd name="connsiteX22" fmla="*/ 2806700 w 12077700"/>
                  <a:gd name="connsiteY22" fmla="*/ 1612900 h 3340100"/>
                  <a:gd name="connsiteX23" fmla="*/ 3048000 w 12077700"/>
                  <a:gd name="connsiteY23" fmla="*/ 1231900 h 3340100"/>
                  <a:gd name="connsiteX24" fmla="*/ 3111500 w 12077700"/>
                  <a:gd name="connsiteY24" fmla="*/ 1701800 h 3340100"/>
                  <a:gd name="connsiteX25" fmla="*/ 3251200 w 12077700"/>
                  <a:gd name="connsiteY25" fmla="*/ 2527300 h 3340100"/>
                  <a:gd name="connsiteX26" fmla="*/ 3365500 w 12077700"/>
                  <a:gd name="connsiteY26" fmla="*/ 2108200 h 3340100"/>
                  <a:gd name="connsiteX27" fmla="*/ 3632200 w 12077700"/>
                  <a:gd name="connsiteY27" fmla="*/ 965200 h 3340100"/>
                  <a:gd name="connsiteX28" fmla="*/ 3771900 w 12077700"/>
                  <a:gd name="connsiteY28" fmla="*/ 2413000 h 3340100"/>
                  <a:gd name="connsiteX29" fmla="*/ 3949700 w 12077700"/>
                  <a:gd name="connsiteY29" fmla="*/ 2057400 h 3340100"/>
                  <a:gd name="connsiteX30" fmla="*/ 4064000 w 12077700"/>
                  <a:gd name="connsiteY30" fmla="*/ 2578100 h 3340100"/>
                  <a:gd name="connsiteX31" fmla="*/ 4152900 w 12077700"/>
                  <a:gd name="connsiteY31" fmla="*/ 2298700 h 3340100"/>
                  <a:gd name="connsiteX32" fmla="*/ 4229100 w 12077700"/>
                  <a:gd name="connsiteY32" fmla="*/ 2286000 h 3340100"/>
                  <a:gd name="connsiteX33" fmla="*/ 4305300 w 12077700"/>
                  <a:gd name="connsiteY33" fmla="*/ 2540000 h 3340100"/>
                  <a:gd name="connsiteX34" fmla="*/ 4457700 w 12077700"/>
                  <a:gd name="connsiteY34" fmla="*/ 1905000 h 3340100"/>
                  <a:gd name="connsiteX35" fmla="*/ 4635500 w 12077700"/>
                  <a:gd name="connsiteY35" fmla="*/ 2451100 h 3340100"/>
                  <a:gd name="connsiteX36" fmla="*/ 4699000 w 12077700"/>
                  <a:gd name="connsiteY36" fmla="*/ 2247900 h 3340100"/>
                  <a:gd name="connsiteX37" fmla="*/ 4838700 w 12077700"/>
                  <a:gd name="connsiteY37" fmla="*/ 190500 h 3340100"/>
                  <a:gd name="connsiteX38" fmla="*/ 4902200 w 12077700"/>
                  <a:gd name="connsiteY38" fmla="*/ 0 h 3340100"/>
                  <a:gd name="connsiteX39" fmla="*/ 5029200 w 12077700"/>
                  <a:gd name="connsiteY39" fmla="*/ 292100 h 3340100"/>
                  <a:gd name="connsiteX40" fmla="*/ 5181600 w 12077700"/>
                  <a:gd name="connsiteY40" fmla="*/ 1663700 h 3340100"/>
                  <a:gd name="connsiteX41" fmla="*/ 5295900 w 12077700"/>
                  <a:gd name="connsiteY41" fmla="*/ 3340100 h 3340100"/>
                  <a:gd name="connsiteX42" fmla="*/ 5562600 w 12077700"/>
                  <a:gd name="connsiteY42" fmla="*/ 1371600 h 3340100"/>
                  <a:gd name="connsiteX43" fmla="*/ 5651500 w 12077700"/>
                  <a:gd name="connsiteY43" fmla="*/ 1397000 h 3340100"/>
                  <a:gd name="connsiteX44" fmla="*/ 5689600 w 12077700"/>
                  <a:gd name="connsiteY44" fmla="*/ 952500 h 3340100"/>
                  <a:gd name="connsiteX45" fmla="*/ 5842000 w 12077700"/>
                  <a:gd name="connsiteY45" fmla="*/ 2476500 h 3340100"/>
                  <a:gd name="connsiteX46" fmla="*/ 5930900 w 12077700"/>
                  <a:gd name="connsiteY46" fmla="*/ 2222500 h 3340100"/>
                  <a:gd name="connsiteX47" fmla="*/ 6032500 w 12077700"/>
                  <a:gd name="connsiteY47" fmla="*/ 2057400 h 3340100"/>
                  <a:gd name="connsiteX48" fmla="*/ 6121400 w 12077700"/>
                  <a:gd name="connsiteY48" fmla="*/ 2120900 h 3340100"/>
                  <a:gd name="connsiteX49" fmla="*/ 6273800 w 12077700"/>
                  <a:gd name="connsiteY49" fmla="*/ 1435100 h 3340100"/>
                  <a:gd name="connsiteX50" fmla="*/ 6451600 w 12077700"/>
                  <a:gd name="connsiteY50" fmla="*/ 2501900 h 3340100"/>
                  <a:gd name="connsiteX51" fmla="*/ 6527800 w 12077700"/>
                  <a:gd name="connsiteY51" fmla="*/ 2235200 h 3340100"/>
                  <a:gd name="connsiteX52" fmla="*/ 6629400 w 12077700"/>
                  <a:gd name="connsiteY52" fmla="*/ 2349500 h 3340100"/>
                  <a:gd name="connsiteX53" fmla="*/ 6781800 w 12077700"/>
                  <a:gd name="connsiteY53" fmla="*/ 1676400 h 3340100"/>
                  <a:gd name="connsiteX54" fmla="*/ 6934200 w 12077700"/>
                  <a:gd name="connsiteY54" fmla="*/ 2171700 h 3340100"/>
                  <a:gd name="connsiteX55" fmla="*/ 6997700 w 12077700"/>
                  <a:gd name="connsiteY55" fmla="*/ 1955800 h 3340100"/>
                  <a:gd name="connsiteX56" fmla="*/ 7073900 w 12077700"/>
                  <a:gd name="connsiteY56" fmla="*/ 1943100 h 3340100"/>
                  <a:gd name="connsiteX57" fmla="*/ 7188200 w 12077700"/>
                  <a:gd name="connsiteY57" fmla="*/ 2628900 h 3340100"/>
                  <a:gd name="connsiteX58" fmla="*/ 7327900 w 12077700"/>
                  <a:gd name="connsiteY58" fmla="*/ 2641600 h 3340100"/>
                  <a:gd name="connsiteX59" fmla="*/ 7366000 w 12077700"/>
                  <a:gd name="connsiteY59" fmla="*/ 2540000 h 3340100"/>
                  <a:gd name="connsiteX60" fmla="*/ 7404100 w 12077700"/>
                  <a:gd name="connsiteY60" fmla="*/ 2692400 h 3340100"/>
                  <a:gd name="connsiteX61" fmla="*/ 7505700 w 12077700"/>
                  <a:gd name="connsiteY61" fmla="*/ 2806700 h 3340100"/>
                  <a:gd name="connsiteX62" fmla="*/ 7708900 w 12077700"/>
                  <a:gd name="connsiteY62" fmla="*/ 279400 h 3340100"/>
                  <a:gd name="connsiteX63" fmla="*/ 7810500 w 12077700"/>
                  <a:gd name="connsiteY63" fmla="*/ 330200 h 3340100"/>
                  <a:gd name="connsiteX64" fmla="*/ 7899400 w 12077700"/>
                  <a:gd name="connsiteY64" fmla="*/ 952500 h 3340100"/>
                  <a:gd name="connsiteX65" fmla="*/ 8140700 w 12077700"/>
                  <a:gd name="connsiteY65" fmla="*/ 2692400 h 3340100"/>
                  <a:gd name="connsiteX66" fmla="*/ 8293100 w 12077700"/>
                  <a:gd name="connsiteY66" fmla="*/ 1612900 h 3340100"/>
                  <a:gd name="connsiteX67" fmla="*/ 8382000 w 12077700"/>
                  <a:gd name="connsiteY67" fmla="*/ 2082800 h 3340100"/>
                  <a:gd name="connsiteX68" fmla="*/ 8483600 w 12077700"/>
                  <a:gd name="connsiteY68" fmla="*/ 1689100 h 3340100"/>
                  <a:gd name="connsiteX69" fmla="*/ 8534400 w 12077700"/>
                  <a:gd name="connsiteY69" fmla="*/ 1257300 h 3340100"/>
                  <a:gd name="connsiteX70" fmla="*/ 8597900 w 12077700"/>
                  <a:gd name="connsiteY70" fmla="*/ 2197100 h 3340100"/>
                  <a:gd name="connsiteX71" fmla="*/ 8712200 w 12077700"/>
                  <a:gd name="connsiteY71" fmla="*/ 2527300 h 3340100"/>
                  <a:gd name="connsiteX72" fmla="*/ 8801100 w 12077700"/>
                  <a:gd name="connsiteY72" fmla="*/ 1968500 h 3340100"/>
                  <a:gd name="connsiteX73" fmla="*/ 8928100 w 12077700"/>
                  <a:gd name="connsiteY73" fmla="*/ 2146300 h 3340100"/>
                  <a:gd name="connsiteX74" fmla="*/ 9080500 w 12077700"/>
                  <a:gd name="connsiteY74" fmla="*/ 1257300 h 3340100"/>
                  <a:gd name="connsiteX75" fmla="*/ 9220200 w 12077700"/>
                  <a:gd name="connsiteY75" fmla="*/ 2171700 h 3340100"/>
                  <a:gd name="connsiteX76" fmla="*/ 9271000 w 12077700"/>
                  <a:gd name="connsiteY76" fmla="*/ 2044700 h 3340100"/>
                  <a:gd name="connsiteX77" fmla="*/ 9309100 w 12077700"/>
                  <a:gd name="connsiteY77" fmla="*/ 2171700 h 3340100"/>
                  <a:gd name="connsiteX78" fmla="*/ 9347200 w 12077700"/>
                  <a:gd name="connsiteY78" fmla="*/ 2032000 h 3340100"/>
                  <a:gd name="connsiteX79" fmla="*/ 9499600 w 12077700"/>
                  <a:gd name="connsiteY79" fmla="*/ 1317172 h 3340100"/>
                  <a:gd name="connsiteX80" fmla="*/ 9635430 w 12077700"/>
                  <a:gd name="connsiteY80" fmla="*/ 1210128 h 3340100"/>
                  <a:gd name="connsiteX81" fmla="*/ 9664700 w 12077700"/>
                  <a:gd name="connsiteY81" fmla="*/ 2159000 h 3340100"/>
                  <a:gd name="connsiteX82" fmla="*/ 9715500 w 12077700"/>
                  <a:gd name="connsiteY82" fmla="*/ 2362200 h 3340100"/>
                  <a:gd name="connsiteX83" fmla="*/ 9804400 w 12077700"/>
                  <a:gd name="connsiteY83" fmla="*/ 2184400 h 3340100"/>
                  <a:gd name="connsiteX84" fmla="*/ 9906000 w 12077700"/>
                  <a:gd name="connsiteY84" fmla="*/ 1917700 h 3340100"/>
                  <a:gd name="connsiteX85" fmla="*/ 10071100 w 12077700"/>
                  <a:gd name="connsiteY85" fmla="*/ 2184400 h 3340100"/>
                  <a:gd name="connsiteX86" fmla="*/ 10223500 w 12077700"/>
                  <a:gd name="connsiteY86" fmla="*/ 2336800 h 3340100"/>
                  <a:gd name="connsiteX87" fmla="*/ 10452100 w 12077700"/>
                  <a:gd name="connsiteY87" fmla="*/ 2603500 h 3340100"/>
                  <a:gd name="connsiteX88" fmla="*/ 10668000 w 12077700"/>
                  <a:gd name="connsiteY88" fmla="*/ 812800 h 3340100"/>
                  <a:gd name="connsiteX89" fmla="*/ 10835857 w 12077700"/>
                  <a:gd name="connsiteY89" fmla="*/ 190500 h 3340100"/>
                  <a:gd name="connsiteX90" fmla="*/ 10922000 w 12077700"/>
                  <a:gd name="connsiteY90" fmla="*/ 622300 h 3340100"/>
                  <a:gd name="connsiteX91" fmla="*/ 11125200 w 12077700"/>
                  <a:gd name="connsiteY91" fmla="*/ 2959100 h 3340100"/>
                  <a:gd name="connsiteX92" fmla="*/ 11252200 w 12077700"/>
                  <a:gd name="connsiteY92" fmla="*/ 2006600 h 3340100"/>
                  <a:gd name="connsiteX93" fmla="*/ 11366500 w 12077700"/>
                  <a:gd name="connsiteY93" fmla="*/ 1803400 h 3340100"/>
                  <a:gd name="connsiteX94" fmla="*/ 11417300 w 12077700"/>
                  <a:gd name="connsiteY94" fmla="*/ 1854200 h 3340100"/>
                  <a:gd name="connsiteX95" fmla="*/ 11455400 w 12077700"/>
                  <a:gd name="connsiteY95" fmla="*/ 1143000 h 3340100"/>
                  <a:gd name="connsiteX96" fmla="*/ 11557000 w 12077700"/>
                  <a:gd name="connsiteY96" fmla="*/ 1282700 h 3340100"/>
                  <a:gd name="connsiteX97" fmla="*/ 11684000 w 12077700"/>
                  <a:gd name="connsiteY97" fmla="*/ 2552700 h 3340100"/>
                  <a:gd name="connsiteX98" fmla="*/ 11798300 w 12077700"/>
                  <a:gd name="connsiteY98" fmla="*/ 2273300 h 3340100"/>
                  <a:gd name="connsiteX99" fmla="*/ 11861800 w 12077700"/>
                  <a:gd name="connsiteY99" fmla="*/ 2616200 h 3340100"/>
                  <a:gd name="connsiteX100" fmla="*/ 12077700 w 12077700"/>
                  <a:gd name="connsiteY100" fmla="*/ 1612900 h 3340100"/>
                  <a:gd name="connsiteX0" fmla="*/ 0 w 12077700"/>
                  <a:gd name="connsiteY0" fmla="*/ 1778000 h 3340100"/>
                  <a:gd name="connsiteX1" fmla="*/ 419100 w 12077700"/>
                  <a:gd name="connsiteY1" fmla="*/ 1511300 h 3340100"/>
                  <a:gd name="connsiteX2" fmla="*/ 508000 w 12077700"/>
                  <a:gd name="connsiteY2" fmla="*/ 2159000 h 3340100"/>
                  <a:gd name="connsiteX3" fmla="*/ 660400 w 12077700"/>
                  <a:gd name="connsiteY3" fmla="*/ 787400 h 3340100"/>
                  <a:gd name="connsiteX4" fmla="*/ 838200 w 12077700"/>
                  <a:gd name="connsiteY4" fmla="*/ 2527300 h 3340100"/>
                  <a:gd name="connsiteX5" fmla="*/ 965200 w 12077700"/>
                  <a:gd name="connsiteY5" fmla="*/ 1270000 h 3340100"/>
                  <a:gd name="connsiteX6" fmla="*/ 1054100 w 12077700"/>
                  <a:gd name="connsiteY6" fmla="*/ 1447800 h 3340100"/>
                  <a:gd name="connsiteX7" fmla="*/ 1117600 w 12077700"/>
                  <a:gd name="connsiteY7" fmla="*/ 2120900 h 3340100"/>
                  <a:gd name="connsiteX8" fmla="*/ 1206500 w 12077700"/>
                  <a:gd name="connsiteY8" fmla="*/ 1968500 h 3340100"/>
                  <a:gd name="connsiteX9" fmla="*/ 1231900 w 12077700"/>
                  <a:gd name="connsiteY9" fmla="*/ 1803400 h 3340100"/>
                  <a:gd name="connsiteX10" fmla="*/ 1397000 w 12077700"/>
                  <a:gd name="connsiteY10" fmla="*/ 2844800 h 3340100"/>
                  <a:gd name="connsiteX11" fmla="*/ 1498600 w 12077700"/>
                  <a:gd name="connsiteY11" fmla="*/ 2235200 h 3340100"/>
                  <a:gd name="connsiteX12" fmla="*/ 1638300 w 12077700"/>
                  <a:gd name="connsiteY12" fmla="*/ 2959100 h 3340100"/>
                  <a:gd name="connsiteX13" fmla="*/ 1841500 w 12077700"/>
                  <a:gd name="connsiteY13" fmla="*/ 1612900 h 3340100"/>
                  <a:gd name="connsiteX14" fmla="*/ 1968500 w 12077700"/>
                  <a:gd name="connsiteY14" fmla="*/ 2133600 h 3340100"/>
                  <a:gd name="connsiteX15" fmla="*/ 2070100 w 12077700"/>
                  <a:gd name="connsiteY15" fmla="*/ 2209800 h 3340100"/>
                  <a:gd name="connsiteX16" fmla="*/ 2209800 w 12077700"/>
                  <a:gd name="connsiteY16" fmla="*/ 1028700 h 3340100"/>
                  <a:gd name="connsiteX17" fmla="*/ 2273300 w 12077700"/>
                  <a:gd name="connsiteY17" fmla="*/ 558800 h 3340100"/>
                  <a:gd name="connsiteX18" fmla="*/ 2438400 w 12077700"/>
                  <a:gd name="connsiteY18" fmla="*/ 1244600 h 3340100"/>
                  <a:gd name="connsiteX19" fmla="*/ 2501900 w 12077700"/>
                  <a:gd name="connsiteY19" fmla="*/ 1790700 h 3340100"/>
                  <a:gd name="connsiteX20" fmla="*/ 2679700 w 12077700"/>
                  <a:gd name="connsiteY20" fmla="*/ 2857500 h 3340100"/>
                  <a:gd name="connsiteX21" fmla="*/ 2806700 w 12077700"/>
                  <a:gd name="connsiteY21" fmla="*/ 1612900 h 3340100"/>
                  <a:gd name="connsiteX22" fmla="*/ 3048000 w 12077700"/>
                  <a:gd name="connsiteY22" fmla="*/ 1231900 h 3340100"/>
                  <a:gd name="connsiteX23" fmla="*/ 3111500 w 12077700"/>
                  <a:gd name="connsiteY23" fmla="*/ 1701800 h 3340100"/>
                  <a:gd name="connsiteX24" fmla="*/ 3251200 w 12077700"/>
                  <a:gd name="connsiteY24" fmla="*/ 2527300 h 3340100"/>
                  <a:gd name="connsiteX25" fmla="*/ 3365500 w 12077700"/>
                  <a:gd name="connsiteY25" fmla="*/ 2108200 h 3340100"/>
                  <a:gd name="connsiteX26" fmla="*/ 3632200 w 12077700"/>
                  <a:gd name="connsiteY26" fmla="*/ 965200 h 3340100"/>
                  <a:gd name="connsiteX27" fmla="*/ 3771900 w 12077700"/>
                  <a:gd name="connsiteY27" fmla="*/ 2413000 h 3340100"/>
                  <a:gd name="connsiteX28" fmla="*/ 3949700 w 12077700"/>
                  <a:gd name="connsiteY28" fmla="*/ 2057400 h 3340100"/>
                  <a:gd name="connsiteX29" fmla="*/ 4064000 w 12077700"/>
                  <a:gd name="connsiteY29" fmla="*/ 2578100 h 3340100"/>
                  <a:gd name="connsiteX30" fmla="*/ 4152900 w 12077700"/>
                  <a:gd name="connsiteY30" fmla="*/ 2298700 h 3340100"/>
                  <a:gd name="connsiteX31" fmla="*/ 4229100 w 12077700"/>
                  <a:gd name="connsiteY31" fmla="*/ 2286000 h 3340100"/>
                  <a:gd name="connsiteX32" fmla="*/ 4305300 w 12077700"/>
                  <a:gd name="connsiteY32" fmla="*/ 2540000 h 3340100"/>
                  <a:gd name="connsiteX33" fmla="*/ 4457700 w 12077700"/>
                  <a:gd name="connsiteY33" fmla="*/ 1905000 h 3340100"/>
                  <a:gd name="connsiteX34" fmla="*/ 4635500 w 12077700"/>
                  <a:gd name="connsiteY34" fmla="*/ 2451100 h 3340100"/>
                  <a:gd name="connsiteX35" fmla="*/ 4699000 w 12077700"/>
                  <a:gd name="connsiteY35" fmla="*/ 2247900 h 3340100"/>
                  <a:gd name="connsiteX36" fmla="*/ 4838700 w 12077700"/>
                  <a:gd name="connsiteY36" fmla="*/ 190500 h 3340100"/>
                  <a:gd name="connsiteX37" fmla="*/ 4902200 w 12077700"/>
                  <a:gd name="connsiteY37" fmla="*/ 0 h 3340100"/>
                  <a:gd name="connsiteX38" fmla="*/ 5029200 w 12077700"/>
                  <a:gd name="connsiteY38" fmla="*/ 292100 h 3340100"/>
                  <a:gd name="connsiteX39" fmla="*/ 5181600 w 12077700"/>
                  <a:gd name="connsiteY39" fmla="*/ 1663700 h 3340100"/>
                  <a:gd name="connsiteX40" fmla="*/ 5295900 w 12077700"/>
                  <a:gd name="connsiteY40" fmla="*/ 3340100 h 3340100"/>
                  <a:gd name="connsiteX41" fmla="*/ 5562600 w 12077700"/>
                  <a:gd name="connsiteY41" fmla="*/ 1371600 h 3340100"/>
                  <a:gd name="connsiteX42" fmla="*/ 5651500 w 12077700"/>
                  <a:gd name="connsiteY42" fmla="*/ 1397000 h 3340100"/>
                  <a:gd name="connsiteX43" fmla="*/ 5689600 w 12077700"/>
                  <a:gd name="connsiteY43" fmla="*/ 952500 h 3340100"/>
                  <a:gd name="connsiteX44" fmla="*/ 5842000 w 12077700"/>
                  <a:gd name="connsiteY44" fmla="*/ 2476500 h 3340100"/>
                  <a:gd name="connsiteX45" fmla="*/ 5930900 w 12077700"/>
                  <a:gd name="connsiteY45" fmla="*/ 2222500 h 3340100"/>
                  <a:gd name="connsiteX46" fmla="*/ 6032500 w 12077700"/>
                  <a:gd name="connsiteY46" fmla="*/ 2057400 h 3340100"/>
                  <a:gd name="connsiteX47" fmla="*/ 6121400 w 12077700"/>
                  <a:gd name="connsiteY47" fmla="*/ 2120900 h 3340100"/>
                  <a:gd name="connsiteX48" fmla="*/ 6273800 w 12077700"/>
                  <a:gd name="connsiteY48" fmla="*/ 1435100 h 3340100"/>
                  <a:gd name="connsiteX49" fmla="*/ 6451600 w 12077700"/>
                  <a:gd name="connsiteY49" fmla="*/ 2501900 h 3340100"/>
                  <a:gd name="connsiteX50" fmla="*/ 6527800 w 12077700"/>
                  <a:gd name="connsiteY50" fmla="*/ 2235200 h 3340100"/>
                  <a:gd name="connsiteX51" fmla="*/ 6629400 w 12077700"/>
                  <a:gd name="connsiteY51" fmla="*/ 2349500 h 3340100"/>
                  <a:gd name="connsiteX52" fmla="*/ 6781800 w 12077700"/>
                  <a:gd name="connsiteY52" fmla="*/ 1676400 h 3340100"/>
                  <a:gd name="connsiteX53" fmla="*/ 6934200 w 12077700"/>
                  <a:gd name="connsiteY53" fmla="*/ 2171700 h 3340100"/>
                  <a:gd name="connsiteX54" fmla="*/ 6997700 w 12077700"/>
                  <a:gd name="connsiteY54" fmla="*/ 1955800 h 3340100"/>
                  <a:gd name="connsiteX55" fmla="*/ 7073900 w 12077700"/>
                  <a:gd name="connsiteY55" fmla="*/ 1943100 h 3340100"/>
                  <a:gd name="connsiteX56" fmla="*/ 7188200 w 12077700"/>
                  <a:gd name="connsiteY56" fmla="*/ 2628900 h 3340100"/>
                  <a:gd name="connsiteX57" fmla="*/ 7327900 w 12077700"/>
                  <a:gd name="connsiteY57" fmla="*/ 2641600 h 3340100"/>
                  <a:gd name="connsiteX58" fmla="*/ 7366000 w 12077700"/>
                  <a:gd name="connsiteY58" fmla="*/ 2540000 h 3340100"/>
                  <a:gd name="connsiteX59" fmla="*/ 7404100 w 12077700"/>
                  <a:gd name="connsiteY59" fmla="*/ 2692400 h 3340100"/>
                  <a:gd name="connsiteX60" fmla="*/ 7505700 w 12077700"/>
                  <a:gd name="connsiteY60" fmla="*/ 2806700 h 3340100"/>
                  <a:gd name="connsiteX61" fmla="*/ 7708900 w 12077700"/>
                  <a:gd name="connsiteY61" fmla="*/ 279400 h 3340100"/>
                  <a:gd name="connsiteX62" fmla="*/ 7810500 w 12077700"/>
                  <a:gd name="connsiteY62" fmla="*/ 330200 h 3340100"/>
                  <a:gd name="connsiteX63" fmla="*/ 7899400 w 12077700"/>
                  <a:gd name="connsiteY63" fmla="*/ 952500 h 3340100"/>
                  <a:gd name="connsiteX64" fmla="*/ 8140700 w 12077700"/>
                  <a:gd name="connsiteY64" fmla="*/ 2692400 h 3340100"/>
                  <a:gd name="connsiteX65" fmla="*/ 8293100 w 12077700"/>
                  <a:gd name="connsiteY65" fmla="*/ 1612900 h 3340100"/>
                  <a:gd name="connsiteX66" fmla="*/ 8382000 w 12077700"/>
                  <a:gd name="connsiteY66" fmla="*/ 2082800 h 3340100"/>
                  <a:gd name="connsiteX67" fmla="*/ 8483600 w 12077700"/>
                  <a:gd name="connsiteY67" fmla="*/ 1689100 h 3340100"/>
                  <a:gd name="connsiteX68" fmla="*/ 8534400 w 12077700"/>
                  <a:gd name="connsiteY68" fmla="*/ 1257300 h 3340100"/>
                  <a:gd name="connsiteX69" fmla="*/ 8597900 w 12077700"/>
                  <a:gd name="connsiteY69" fmla="*/ 2197100 h 3340100"/>
                  <a:gd name="connsiteX70" fmla="*/ 8712200 w 12077700"/>
                  <a:gd name="connsiteY70" fmla="*/ 2527300 h 3340100"/>
                  <a:gd name="connsiteX71" fmla="*/ 8801100 w 12077700"/>
                  <a:gd name="connsiteY71" fmla="*/ 1968500 h 3340100"/>
                  <a:gd name="connsiteX72" fmla="*/ 8928100 w 12077700"/>
                  <a:gd name="connsiteY72" fmla="*/ 2146300 h 3340100"/>
                  <a:gd name="connsiteX73" fmla="*/ 9080500 w 12077700"/>
                  <a:gd name="connsiteY73" fmla="*/ 1257300 h 3340100"/>
                  <a:gd name="connsiteX74" fmla="*/ 9220200 w 12077700"/>
                  <a:gd name="connsiteY74" fmla="*/ 2171700 h 3340100"/>
                  <a:gd name="connsiteX75" fmla="*/ 9271000 w 12077700"/>
                  <a:gd name="connsiteY75" fmla="*/ 2044700 h 3340100"/>
                  <a:gd name="connsiteX76" fmla="*/ 9309100 w 12077700"/>
                  <a:gd name="connsiteY76" fmla="*/ 2171700 h 3340100"/>
                  <a:gd name="connsiteX77" fmla="*/ 9347200 w 12077700"/>
                  <a:gd name="connsiteY77" fmla="*/ 2032000 h 3340100"/>
                  <a:gd name="connsiteX78" fmla="*/ 9499600 w 12077700"/>
                  <a:gd name="connsiteY78" fmla="*/ 1317172 h 3340100"/>
                  <a:gd name="connsiteX79" fmla="*/ 9635430 w 12077700"/>
                  <a:gd name="connsiteY79" fmla="*/ 1210128 h 3340100"/>
                  <a:gd name="connsiteX80" fmla="*/ 9664700 w 12077700"/>
                  <a:gd name="connsiteY80" fmla="*/ 2159000 h 3340100"/>
                  <a:gd name="connsiteX81" fmla="*/ 9715500 w 12077700"/>
                  <a:gd name="connsiteY81" fmla="*/ 2362200 h 3340100"/>
                  <a:gd name="connsiteX82" fmla="*/ 9804400 w 12077700"/>
                  <a:gd name="connsiteY82" fmla="*/ 2184400 h 3340100"/>
                  <a:gd name="connsiteX83" fmla="*/ 9906000 w 12077700"/>
                  <a:gd name="connsiteY83" fmla="*/ 1917700 h 3340100"/>
                  <a:gd name="connsiteX84" fmla="*/ 10071100 w 12077700"/>
                  <a:gd name="connsiteY84" fmla="*/ 2184400 h 3340100"/>
                  <a:gd name="connsiteX85" fmla="*/ 10223500 w 12077700"/>
                  <a:gd name="connsiteY85" fmla="*/ 2336800 h 3340100"/>
                  <a:gd name="connsiteX86" fmla="*/ 10452100 w 12077700"/>
                  <a:gd name="connsiteY86" fmla="*/ 2603500 h 3340100"/>
                  <a:gd name="connsiteX87" fmla="*/ 10668000 w 12077700"/>
                  <a:gd name="connsiteY87" fmla="*/ 812800 h 3340100"/>
                  <a:gd name="connsiteX88" fmla="*/ 10835857 w 12077700"/>
                  <a:gd name="connsiteY88" fmla="*/ 190500 h 3340100"/>
                  <a:gd name="connsiteX89" fmla="*/ 10922000 w 12077700"/>
                  <a:gd name="connsiteY89" fmla="*/ 622300 h 3340100"/>
                  <a:gd name="connsiteX90" fmla="*/ 11125200 w 12077700"/>
                  <a:gd name="connsiteY90" fmla="*/ 2959100 h 3340100"/>
                  <a:gd name="connsiteX91" fmla="*/ 11252200 w 12077700"/>
                  <a:gd name="connsiteY91" fmla="*/ 2006600 h 3340100"/>
                  <a:gd name="connsiteX92" fmla="*/ 11366500 w 12077700"/>
                  <a:gd name="connsiteY92" fmla="*/ 1803400 h 3340100"/>
                  <a:gd name="connsiteX93" fmla="*/ 11417300 w 12077700"/>
                  <a:gd name="connsiteY93" fmla="*/ 1854200 h 3340100"/>
                  <a:gd name="connsiteX94" fmla="*/ 11455400 w 12077700"/>
                  <a:gd name="connsiteY94" fmla="*/ 1143000 h 3340100"/>
                  <a:gd name="connsiteX95" fmla="*/ 11557000 w 12077700"/>
                  <a:gd name="connsiteY95" fmla="*/ 1282700 h 3340100"/>
                  <a:gd name="connsiteX96" fmla="*/ 11684000 w 12077700"/>
                  <a:gd name="connsiteY96" fmla="*/ 2552700 h 3340100"/>
                  <a:gd name="connsiteX97" fmla="*/ 11798300 w 12077700"/>
                  <a:gd name="connsiteY97" fmla="*/ 2273300 h 3340100"/>
                  <a:gd name="connsiteX98" fmla="*/ 11861800 w 12077700"/>
                  <a:gd name="connsiteY98" fmla="*/ 2616200 h 3340100"/>
                  <a:gd name="connsiteX99" fmla="*/ 12077700 w 12077700"/>
                  <a:gd name="connsiteY99" fmla="*/ 1612900 h 3340100"/>
                  <a:gd name="connsiteX0" fmla="*/ 0 w 12077700"/>
                  <a:gd name="connsiteY0" fmla="*/ 1778000 h 3340100"/>
                  <a:gd name="connsiteX1" fmla="*/ 508000 w 12077700"/>
                  <a:gd name="connsiteY1" fmla="*/ 2159000 h 3340100"/>
                  <a:gd name="connsiteX2" fmla="*/ 660400 w 12077700"/>
                  <a:gd name="connsiteY2" fmla="*/ 787400 h 3340100"/>
                  <a:gd name="connsiteX3" fmla="*/ 838200 w 12077700"/>
                  <a:gd name="connsiteY3" fmla="*/ 2527300 h 3340100"/>
                  <a:gd name="connsiteX4" fmla="*/ 965200 w 12077700"/>
                  <a:gd name="connsiteY4" fmla="*/ 1270000 h 3340100"/>
                  <a:gd name="connsiteX5" fmla="*/ 1054100 w 12077700"/>
                  <a:gd name="connsiteY5" fmla="*/ 1447800 h 3340100"/>
                  <a:gd name="connsiteX6" fmla="*/ 1117600 w 12077700"/>
                  <a:gd name="connsiteY6" fmla="*/ 2120900 h 3340100"/>
                  <a:gd name="connsiteX7" fmla="*/ 1206500 w 12077700"/>
                  <a:gd name="connsiteY7" fmla="*/ 1968500 h 3340100"/>
                  <a:gd name="connsiteX8" fmla="*/ 1231900 w 12077700"/>
                  <a:gd name="connsiteY8" fmla="*/ 1803400 h 3340100"/>
                  <a:gd name="connsiteX9" fmla="*/ 1397000 w 12077700"/>
                  <a:gd name="connsiteY9" fmla="*/ 2844800 h 3340100"/>
                  <a:gd name="connsiteX10" fmla="*/ 1498600 w 12077700"/>
                  <a:gd name="connsiteY10" fmla="*/ 2235200 h 3340100"/>
                  <a:gd name="connsiteX11" fmla="*/ 1638300 w 12077700"/>
                  <a:gd name="connsiteY11" fmla="*/ 2959100 h 3340100"/>
                  <a:gd name="connsiteX12" fmla="*/ 1841500 w 12077700"/>
                  <a:gd name="connsiteY12" fmla="*/ 1612900 h 3340100"/>
                  <a:gd name="connsiteX13" fmla="*/ 1968500 w 12077700"/>
                  <a:gd name="connsiteY13" fmla="*/ 2133600 h 3340100"/>
                  <a:gd name="connsiteX14" fmla="*/ 2070100 w 12077700"/>
                  <a:gd name="connsiteY14" fmla="*/ 2209800 h 3340100"/>
                  <a:gd name="connsiteX15" fmla="*/ 2209800 w 12077700"/>
                  <a:gd name="connsiteY15" fmla="*/ 1028700 h 3340100"/>
                  <a:gd name="connsiteX16" fmla="*/ 2273300 w 12077700"/>
                  <a:gd name="connsiteY16" fmla="*/ 558800 h 3340100"/>
                  <a:gd name="connsiteX17" fmla="*/ 2438400 w 12077700"/>
                  <a:gd name="connsiteY17" fmla="*/ 1244600 h 3340100"/>
                  <a:gd name="connsiteX18" fmla="*/ 2501900 w 12077700"/>
                  <a:gd name="connsiteY18" fmla="*/ 1790700 h 3340100"/>
                  <a:gd name="connsiteX19" fmla="*/ 2679700 w 12077700"/>
                  <a:gd name="connsiteY19" fmla="*/ 2857500 h 3340100"/>
                  <a:gd name="connsiteX20" fmla="*/ 2806700 w 12077700"/>
                  <a:gd name="connsiteY20" fmla="*/ 1612900 h 3340100"/>
                  <a:gd name="connsiteX21" fmla="*/ 3048000 w 12077700"/>
                  <a:gd name="connsiteY21" fmla="*/ 1231900 h 3340100"/>
                  <a:gd name="connsiteX22" fmla="*/ 3111500 w 12077700"/>
                  <a:gd name="connsiteY22" fmla="*/ 1701800 h 3340100"/>
                  <a:gd name="connsiteX23" fmla="*/ 3251200 w 12077700"/>
                  <a:gd name="connsiteY23" fmla="*/ 2527300 h 3340100"/>
                  <a:gd name="connsiteX24" fmla="*/ 3365500 w 12077700"/>
                  <a:gd name="connsiteY24" fmla="*/ 2108200 h 3340100"/>
                  <a:gd name="connsiteX25" fmla="*/ 3632200 w 12077700"/>
                  <a:gd name="connsiteY25" fmla="*/ 965200 h 3340100"/>
                  <a:gd name="connsiteX26" fmla="*/ 3771900 w 12077700"/>
                  <a:gd name="connsiteY26" fmla="*/ 2413000 h 3340100"/>
                  <a:gd name="connsiteX27" fmla="*/ 3949700 w 12077700"/>
                  <a:gd name="connsiteY27" fmla="*/ 2057400 h 3340100"/>
                  <a:gd name="connsiteX28" fmla="*/ 4064000 w 12077700"/>
                  <a:gd name="connsiteY28" fmla="*/ 2578100 h 3340100"/>
                  <a:gd name="connsiteX29" fmla="*/ 4152900 w 12077700"/>
                  <a:gd name="connsiteY29" fmla="*/ 2298700 h 3340100"/>
                  <a:gd name="connsiteX30" fmla="*/ 4229100 w 12077700"/>
                  <a:gd name="connsiteY30" fmla="*/ 2286000 h 3340100"/>
                  <a:gd name="connsiteX31" fmla="*/ 4305300 w 12077700"/>
                  <a:gd name="connsiteY31" fmla="*/ 2540000 h 3340100"/>
                  <a:gd name="connsiteX32" fmla="*/ 4457700 w 12077700"/>
                  <a:gd name="connsiteY32" fmla="*/ 1905000 h 3340100"/>
                  <a:gd name="connsiteX33" fmla="*/ 4635500 w 12077700"/>
                  <a:gd name="connsiteY33" fmla="*/ 2451100 h 3340100"/>
                  <a:gd name="connsiteX34" fmla="*/ 4699000 w 12077700"/>
                  <a:gd name="connsiteY34" fmla="*/ 2247900 h 3340100"/>
                  <a:gd name="connsiteX35" fmla="*/ 4838700 w 12077700"/>
                  <a:gd name="connsiteY35" fmla="*/ 190500 h 3340100"/>
                  <a:gd name="connsiteX36" fmla="*/ 4902200 w 12077700"/>
                  <a:gd name="connsiteY36" fmla="*/ 0 h 3340100"/>
                  <a:gd name="connsiteX37" fmla="*/ 5029200 w 12077700"/>
                  <a:gd name="connsiteY37" fmla="*/ 292100 h 3340100"/>
                  <a:gd name="connsiteX38" fmla="*/ 5181600 w 12077700"/>
                  <a:gd name="connsiteY38" fmla="*/ 1663700 h 3340100"/>
                  <a:gd name="connsiteX39" fmla="*/ 5295900 w 12077700"/>
                  <a:gd name="connsiteY39" fmla="*/ 3340100 h 3340100"/>
                  <a:gd name="connsiteX40" fmla="*/ 5562600 w 12077700"/>
                  <a:gd name="connsiteY40" fmla="*/ 1371600 h 3340100"/>
                  <a:gd name="connsiteX41" fmla="*/ 5651500 w 12077700"/>
                  <a:gd name="connsiteY41" fmla="*/ 1397000 h 3340100"/>
                  <a:gd name="connsiteX42" fmla="*/ 5689600 w 12077700"/>
                  <a:gd name="connsiteY42" fmla="*/ 952500 h 3340100"/>
                  <a:gd name="connsiteX43" fmla="*/ 5842000 w 12077700"/>
                  <a:gd name="connsiteY43" fmla="*/ 2476500 h 3340100"/>
                  <a:gd name="connsiteX44" fmla="*/ 5930900 w 12077700"/>
                  <a:gd name="connsiteY44" fmla="*/ 2222500 h 3340100"/>
                  <a:gd name="connsiteX45" fmla="*/ 6032500 w 12077700"/>
                  <a:gd name="connsiteY45" fmla="*/ 2057400 h 3340100"/>
                  <a:gd name="connsiteX46" fmla="*/ 6121400 w 12077700"/>
                  <a:gd name="connsiteY46" fmla="*/ 2120900 h 3340100"/>
                  <a:gd name="connsiteX47" fmla="*/ 6273800 w 12077700"/>
                  <a:gd name="connsiteY47" fmla="*/ 1435100 h 3340100"/>
                  <a:gd name="connsiteX48" fmla="*/ 6451600 w 12077700"/>
                  <a:gd name="connsiteY48" fmla="*/ 2501900 h 3340100"/>
                  <a:gd name="connsiteX49" fmla="*/ 6527800 w 12077700"/>
                  <a:gd name="connsiteY49" fmla="*/ 2235200 h 3340100"/>
                  <a:gd name="connsiteX50" fmla="*/ 6629400 w 12077700"/>
                  <a:gd name="connsiteY50" fmla="*/ 2349500 h 3340100"/>
                  <a:gd name="connsiteX51" fmla="*/ 6781800 w 12077700"/>
                  <a:gd name="connsiteY51" fmla="*/ 1676400 h 3340100"/>
                  <a:gd name="connsiteX52" fmla="*/ 6934200 w 12077700"/>
                  <a:gd name="connsiteY52" fmla="*/ 2171700 h 3340100"/>
                  <a:gd name="connsiteX53" fmla="*/ 6997700 w 12077700"/>
                  <a:gd name="connsiteY53" fmla="*/ 1955800 h 3340100"/>
                  <a:gd name="connsiteX54" fmla="*/ 7073900 w 12077700"/>
                  <a:gd name="connsiteY54" fmla="*/ 1943100 h 3340100"/>
                  <a:gd name="connsiteX55" fmla="*/ 7188200 w 12077700"/>
                  <a:gd name="connsiteY55" fmla="*/ 2628900 h 3340100"/>
                  <a:gd name="connsiteX56" fmla="*/ 7327900 w 12077700"/>
                  <a:gd name="connsiteY56" fmla="*/ 2641600 h 3340100"/>
                  <a:gd name="connsiteX57" fmla="*/ 7366000 w 12077700"/>
                  <a:gd name="connsiteY57" fmla="*/ 2540000 h 3340100"/>
                  <a:gd name="connsiteX58" fmla="*/ 7404100 w 12077700"/>
                  <a:gd name="connsiteY58" fmla="*/ 2692400 h 3340100"/>
                  <a:gd name="connsiteX59" fmla="*/ 7505700 w 12077700"/>
                  <a:gd name="connsiteY59" fmla="*/ 2806700 h 3340100"/>
                  <a:gd name="connsiteX60" fmla="*/ 7708900 w 12077700"/>
                  <a:gd name="connsiteY60" fmla="*/ 279400 h 3340100"/>
                  <a:gd name="connsiteX61" fmla="*/ 7810500 w 12077700"/>
                  <a:gd name="connsiteY61" fmla="*/ 330200 h 3340100"/>
                  <a:gd name="connsiteX62" fmla="*/ 7899400 w 12077700"/>
                  <a:gd name="connsiteY62" fmla="*/ 952500 h 3340100"/>
                  <a:gd name="connsiteX63" fmla="*/ 8140700 w 12077700"/>
                  <a:gd name="connsiteY63" fmla="*/ 2692400 h 3340100"/>
                  <a:gd name="connsiteX64" fmla="*/ 8293100 w 12077700"/>
                  <a:gd name="connsiteY64" fmla="*/ 1612900 h 3340100"/>
                  <a:gd name="connsiteX65" fmla="*/ 8382000 w 12077700"/>
                  <a:gd name="connsiteY65" fmla="*/ 2082800 h 3340100"/>
                  <a:gd name="connsiteX66" fmla="*/ 8483600 w 12077700"/>
                  <a:gd name="connsiteY66" fmla="*/ 1689100 h 3340100"/>
                  <a:gd name="connsiteX67" fmla="*/ 8534400 w 12077700"/>
                  <a:gd name="connsiteY67" fmla="*/ 1257300 h 3340100"/>
                  <a:gd name="connsiteX68" fmla="*/ 8597900 w 12077700"/>
                  <a:gd name="connsiteY68" fmla="*/ 2197100 h 3340100"/>
                  <a:gd name="connsiteX69" fmla="*/ 8712200 w 12077700"/>
                  <a:gd name="connsiteY69" fmla="*/ 2527300 h 3340100"/>
                  <a:gd name="connsiteX70" fmla="*/ 8801100 w 12077700"/>
                  <a:gd name="connsiteY70" fmla="*/ 1968500 h 3340100"/>
                  <a:gd name="connsiteX71" fmla="*/ 8928100 w 12077700"/>
                  <a:gd name="connsiteY71" fmla="*/ 2146300 h 3340100"/>
                  <a:gd name="connsiteX72" fmla="*/ 9080500 w 12077700"/>
                  <a:gd name="connsiteY72" fmla="*/ 1257300 h 3340100"/>
                  <a:gd name="connsiteX73" fmla="*/ 9220200 w 12077700"/>
                  <a:gd name="connsiteY73" fmla="*/ 2171700 h 3340100"/>
                  <a:gd name="connsiteX74" fmla="*/ 9271000 w 12077700"/>
                  <a:gd name="connsiteY74" fmla="*/ 2044700 h 3340100"/>
                  <a:gd name="connsiteX75" fmla="*/ 9309100 w 12077700"/>
                  <a:gd name="connsiteY75" fmla="*/ 2171700 h 3340100"/>
                  <a:gd name="connsiteX76" fmla="*/ 9347200 w 12077700"/>
                  <a:gd name="connsiteY76" fmla="*/ 2032000 h 3340100"/>
                  <a:gd name="connsiteX77" fmla="*/ 9499600 w 12077700"/>
                  <a:gd name="connsiteY77" fmla="*/ 1317172 h 3340100"/>
                  <a:gd name="connsiteX78" fmla="*/ 9635430 w 12077700"/>
                  <a:gd name="connsiteY78" fmla="*/ 1210128 h 3340100"/>
                  <a:gd name="connsiteX79" fmla="*/ 9664700 w 12077700"/>
                  <a:gd name="connsiteY79" fmla="*/ 2159000 h 3340100"/>
                  <a:gd name="connsiteX80" fmla="*/ 9715500 w 12077700"/>
                  <a:gd name="connsiteY80" fmla="*/ 2362200 h 3340100"/>
                  <a:gd name="connsiteX81" fmla="*/ 9804400 w 12077700"/>
                  <a:gd name="connsiteY81" fmla="*/ 2184400 h 3340100"/>
                  <a:gd name="connsiteX82" fmla="*/ 9906000 w 12077700"/>
                  <a:gd name="connsiteY82" fmla="*/ 1917700 h 3340100"/>
                  <a:gd name="connsiteX83" fmla="*/ 10071100 w 12077700"/>
                  <a:gd name="connsiteY83" fmla="*/ 2184400 h 3340100"/>
                  <a:gd name="connsiteX84" fmla="*/ 10223500 w 12077700"/>
                  <a:gd name="connsiteY84" fmla="*/ 2336800 h 3340100"/>
                  <a:gd name="connsiteX85" fmla="*/ 10452100 w 12077700"/>
                  <a:gd name="connsiteY85" fmla="*/ 2603500 h 3340100"/>
                  <a:gd name="connsiteX86" fmla="*/ 10668000 w 12077700"/>
                  <a:gd name="connsiteY86" fmla="*/ 812800 h 3340100"/>
                  <a:gd name="connsiteX87" fmla="*/ 10835857 w 12077700"/>
                  <a:gd name="connsiteY87" fmla="*/ 190500 h 3340100"/>
                  <a:gd name="connsiteX88" fmla="*/ 10922000 w 12077700"/>
                  <a:gd name="connsiteY88" fmla="*/ 622300 h 3340100"/>
                  <a:gd name="connsiteX89" fmla="*/ 11125200 w 12077700"/>
                  <a:gd name="connsiteY89" fmla="*/ 2959100 h 3340100"/>
                  <a:gd name="connsiteX90" fmla="*/ 11252200 w 12077700"/>
                  <a:gd name="connsiteY90" fmla="*/ 2006600 h 3340100"/>
                  <a:gd name="connsiteX91" fmla="*/ 11366500 w 12077700"/>
                  <a:gd name="connsiteY91" fmla="*/ 1803400 h 3340100"/>
                  <a:gd name="connsiteX92" fmla="*/ 11417300 w 12077700"/>
                  <a:gd name="connsiteY92" fmla="*/ 1854200 h 3340100"/>
                  <a:gd name="connsiteX93" fmla="*/ 11455400 w 12077700"/>
                  <a:gd name="connsiteY93" fmla="*/ 1143000 h 3340100"/>
                  <a:gd name="connsiteX94" fmla="*/ 11557000 w 12077700"/>
                  <a:gd name="connsiteY94" fmla="*/ 1282700 h 3340100"/>
                  <a:gd name="connsiteX95" fmla="*/ 11684000 w 12077700"/>
                  <a:gd name="connsiteY95" fmla="*/ 2552700 h 3340100"/>
                  <a:gd name="connsiteX96" fmla="*/ 11798300 w 12077700"/>
                  <a:gd name="connsiteY96" fmla="*/ 2273300 h 3340100"/>
                  <a:gd name="connsiteX97" fmla="*/ 11861800 w 12077700"/>
                  <a:gd name="connsiteY97" fmla="*/ 2616200 h 3340100"/>
                  <a:gd name="connsiteX98" fmla="*/ 12077700 w 12077700"/>
                  <a:gd name="connsiteY98" fmla="*/ 1612900 h 3340100"/>
                  <a:gd name="connsiteX0" fmla="*/ 0 w 12077700"/>
                  <a:gd name="connsiteY0" fmla="*/ 1778000 h 3340100"/>
                  <a:gd name="connsiteX1" fmla="*/ 660400 w 12077700"/>
                  <a:gd name="connsiteY1" fmla="*/ 787400 h 3340100"/>
                  <a:gd name="connsiteX2" fmla="*/ 838200 w 12077700"/>
                  <a:gd name="connsiteY2" fmla="*/ 2527300 h 3340100"/>
                  <a:gd name="connsiteX3" fmla="*/ 965200 w 12077700"/>
                  <a:gd name="connsiteY3" fmla="*/ 1270000 h 3340100"/>
                  <a:gd name="connsiteX4" fmla="*/ 1054100 w 12077700"/>
                  <a:gd name="connsiteY4" fmla="*/ 1447800 h 3340100"/>
                  <a:gd name="connsiteX5" fmla="*/ 1117600 w 12077700"/>
                  <a:gd name="connsiteY5" fmla="*/ 2120900 h 3340100"/>
                  <a:gd name="connsiteX6" fmla="*/ 1206500 w 12077700"/>
                  <a:gd name="connsiteY6" fmla="*/ 1968500 h 3340100"/>
                  <a:gd name="connsiteX7" fmla="*/ 1231900 w 12077700"/>
                  <a:gd name="connsiteY7" fmla="*/ 1803400 h 3340100"/>
                  <a:gd name="connsiteX8" fmla="*/ 1397000 w 12077700"/>
                  <a:gd name="connsiteY8" fmla="*/ 2844800 h 3340100"/>
                  <a:gd name="connsiteX9" fmla="*/ 1498600 w 12077700"/>
                  <a:gd name="connsiteY9" fmla="*/ 2235200 h 3340100"/>
                  <a:gd name="connsiteX10" fmla="*/ 1638300 w 12077700"/>
                  <a:gd name="connsiteY10" fmla="*/ 2959100 h 3340100"/>
                  <a:gd name="connsiteX11" fmla="*/ 1841500 w 12077700"/>
                  <a:gd name="connsiteY11" fmla="*/ 1612900 h 3340100"/>
                  <a:gd name="connsiteX12" fmla="*/ 1968500 w 12077700"/>
                  <a:gd name="connsiteY12" fmla="*/ 2133600 h 3340100"/>
                  <a:gd name="connsiteX13" fmla="*/ 2070100 w 12077700"/>
                  <a:gd name="connsiteY13" fmla="*/ 2209800 h 3340100"/>
                  <a:gd name="connsiteX14" fmla="*/ 2209800 w 12077700"/>
                  <a:gd name="connsiteY14" fmla="*/ 1028700 h 3340100"/>
                  <a:gd name="connsiteX15" fmla="*/ 2273300 w 12077700"/>
                  <a:gd name="connsiteY15" fmla="*/ 558800 h 3340100"/>
                  <a:gd name="connsiteX16" fmla="*/ 2438400 w 12077700"/>
                  <a:gd name="connsiteY16" fmla="*/ 1244600 h 3340100"/>
                  <a:gd name="connsiteX17" fmla="*/ 2501900 w 12077700"/>
                  <a:gd name="connsiteY17" fmla="*/ 1790700 h 3340100"/>
                  <a:gd name="connsiteX18" fmla="*/ 2679700 w 12077700"/>
                  <a:gd name="connsiteY18" fmla="*/ 2857500 h 3340100"/>
                  <a:gd name="connsiteX19" fmla="*/ 2806700 w 12077700"/>
                  <a:gd name="connsiteY19" fmla="*/ 1612900 h 3340100"/>
                  <a:gd name="connsiteX20" fmla="*/ 3048000 w 12077700"/>
                  <a:gd name="connsiteY20" fmla="*/ 1231900 h 3340100"/>
                  <a:gd name="connsiteX21" fmla="*/ 3111500 w 12077700"/>
                  <a:gd name="connsiteY21" fmla="*/ 1701800 h 3340100"/>
                  <a:gd name="connsiteX22" fmla="*/ 3251200 w 12077700"/>
                  <a:gd name="connsiteY22" fmla="*/ 2527300 h 3340100"/>
                  <a:gd name="connsiteX23" fmla="*/ 3365500 w 12077700"/>
                  <a:gd name="connsiteY23" fmla="*/ 2108200 h 3340100"/>
                  <a:gd name="connsiteX24" fmla="*/ 3632200 w 12077700"/>
                  <a:gd name="connsiteY24" fmla="*/ 965200 h 3340100"/>
                  <a:gd name="connsiteX25" fmla="*/ 3771900 w 12077700"/>
                  <a:gd name="connsiteY25" fmla="*/ 2413000 h 3340100"/>
                  <a:gd name="connsiteX26" fmla="*/ 3949700 w 12077700"/>
                  <a:gd name="connsiteY26" fmla="*/ 2057400 h 3340100"/>
                  <a:gd name="connsiteX27" fmla="*/ 4064000 w 12077700"/>
                  <a:gd name="connsiteY27" fmla="*/ 2578100 h 3340100"/>
                  <a:gd name="connsiteX28" fmla="*/ 4152900 w 12077700"/>
                  <a:gd name="connsiteY28" fmla="*/ 2298700 h 3340100"/>
                  <a:gd name="connsiteX29" fmla="*/ 4229100 w 12077700"/>
                  <a:gd name="connsiteY29" fmla="*/ 2286000 h 3340100"/>
                  <a:gd name="connsiteX30" fmla="*/ 4305300 w 12077700"/>
                  <a:gd name="connsiteY30" fmla="*/ 2540000 h 3340100"/>
                  <a:gd name="connsiteX31" fmla="*/ 4457700 w 12077700"/>
                  <a:gd name="connsiteY31" fmla="*/ 1905000 h 3340100"/>
                  <a:gd name="connsiteX32" fmla="*/ 4635500 w 12077700"/>
                  <a:gd name="connsiteY32" fmla="*/ 2451100 h 3340100"/>
                  <a:gd name="connsiteX33" fmla="*/ 4699000 w 12077700"/>
                  <a:gd name="connsiteY33" fmla="*/ 2247900 h 3340100"/>
                  <a:gd name="connsiteX34" fmla="*/ 4838700 w 12077700"/>
                  <a:gd name="connsiteY34" fmla="*/ 190500 h 3340100"/>
                  <a:gd name="connsiteX35" fmla="*/ 4902200 w 12077700"/>
                  <a:gd name="connsiteY35" fmla="*/ 0 h 3340100"/>
                  <a:gd name="connsiteX36" fmla="*/ 5029200 w 12077700"/>
                  <a:gd name="connsiteY36" fmla="*/ 292100 h 3340100"/>
                  <a:gd name="connsiteX37" fmla="*/ 5181600 w 12077700"/>
                  <a:gd name="connsiteY37" fmla="*/ 1663700 h 3340100"/>
                  <a:gd name="connsiteX38" fmla="*/ 5295900 w 12077700"/>
                  <a:gd name="connsiteY38" fmla="*/ 3340100 h 3340100"/>
                  <a:gd name="connsiteX39" fmla="*/ 5562600 w 12077700"/>
                  <a:gd name="connsiteY39" fmla="*/ 1371600 h 3340100"/>
                  <a:gd name="connsiteX40" fmla="*/ 5651500 w 12077700"/>
                  <a:gd name="connsiteY40" fmla="*/ 1397000 h 3340100"/>
                  <a:gd name="connsiteX41" fmla="*/ 5689600 w 12077700"/>
                  <a:gd name="connsiteY41" fmla="*/ 952500 h 3340100"/>
                  <a:gd name="connsiteX42" fmla="*/ 5842000 w 12077700"/>
                  <a:gd name="connsiteY42" fmla="*/ 2476500 h 3340100"/>
                  <a:gd name="connsiteX43" fmla="*/ 5930900 w 12077700"/>
                  <a:gd name="connsiteY43" fmla="*/ 2222500 h 3340100"/>
                  <a:gd name="connsiteX44" fmla="*/ 6032500 w 12077700"/>
                  <a:gd name="connsiteY44" fmla="*/ 2057400 h 3340100"/>
                  <a:gd name="connsiteX45" fmla="*/ 6121400 w 12077700"/>
                  <a:gd name="connsiteY45" fmla="*/ 2120900 h 3340100"/>
                  <a:gd name="connsiteX46" fmla="*/ 6273800 w 12077700"/>
                  <a:gd name="connsiteY46" fmla="*/ 1435100 h 3340100"/>
                  <a:gd name="connsiteX47" fmla="*/ 6451600 w 12077700"/>
                  <a:gd name="connsiteY47" fmla="*/ 2501900 h 3340100"/>
                  <a:gd name="connsiteX48" fmla="*/ 6527800 w 12077700"/>
                  <a:gd name="connsiteY48" fmla="*/ 2235200 h 3340100"/>
                  <a:gd name="connsiteX49" fmla="*/ 6629400 w 12077700"/>
                  <a:gd name="connsiteY49" fmla="*/ 2349500 h 3340100"/>
                  <a:gd name="connsiteX50" fmla="*/ 6781800 w 12077700"/>
                  <a:gd name="connsiteY50" fmla="*/ 1676400 h 3340100"/>
                  <a:gd name="connsiteX51" fmla="*/ 6934200 w 12077700"/>
                  <a:gd name="connsiteY51" fmla="*/ 2171700 h 3340100"/>
                  <a:gd name="connsiteX52" fmla="*/ 6997700 w 12077700"/>
                  <a:gd name="connsiteY52" fmla="*/ 1955800 h 3340100"/>
                  <a:gd name="connsiteX53" fmla="*/ 7073900 w 12077700"/>
                  <a:gd name="connsiteY53" fmla="*/ 1943100 h 3340100"/>
                  <a:gd name="connsiteX54" fmla="*/ 7188200 w 12077700"/>
                  <a:gd name="connsiteY54" fmla="*/ 2628900 h 3340100"/>
                  <a:gd name="connsiteX55" fmla="*/ 7327900 w 12077700"/>
                  <a:gd name="connsiteY55" fmla="*/ 2641600 h 3340100"/>
                  <a:gd name="connsiteX56" fmla="*/ 7366000 w 12077700"/>
                  <a:gd name="connsiteY56" fmla="*/ 2540000 h 3340100"/>
                  <a:gd name="connsiteX57" fmla="*/ 7404100 w 12077700"/>
                  <a:gd name="connsiteY57" fmla="*/ 2692400 h 3340100"/>
                  <a:gd name="connsiteX58" fmla="*/ 7505700 w 12077700"/>
                  <a:gd name="connsiteY58" fmla="*/ 2806700 h 3340100"/>
                  <a:gd name="connsiteX59" fmla="*/ 7708900 w 12077700"/>
                  <a:gd name="connsiteY59" fmla="*/ 279400 h 3340100"/>
                  <a:gd name="connsiteX60" fmla="*/ 7810500 w 12077700"/>
                  <a:gd name="connsiteY60" fmla="*/ 330200 h 3340100"/>
                  <a:gd name="connsiteX61" fmla="*/ 7899400 w 12077700"/>
                  <a:gd name="connsiteY61" fmla="*/ 952500 h 3340100"/>
                  <a:gd name="connsiteX62" fmla="*/ 8140700 w 12077700"/>
                  <a:gd name="connsiteY62" fmla="*/ 2692400 h 3340100"/>
                  <a:gd name="connsiteX63" fmla="*/ 8293100 w 12077700"/>
                  <a:gd name="connsiteY63" fmla="*/ 1612900 h 3340100"/>
                  <a:gd name="connsiteX64" fmla="*/ 8382000 w 12077700"/>
                  <a:gd name="connsiteY64" fmla="*/ 2082800 h 3340100"/>
                  <a:gd name="connsiteX65" fmla="*/ 8483600 w 12077700"/>
                  <a:gd name="connsiteY65" fmla="*/ 1689100 h 3340100"/>
                  <a:gd name="connsiteX66" fmla="*/ 8534400 w 12077700"/>
                  <a:gd name="connsiteY66" fmla="*/ 1257300 h 3340100"/>
                  <a:gd name="connsiteX67" fmla="*/ 8597900 w 12077700"/>
                  <a:gd name="connsiteY67" fmla="*/ 2197100 h 3340100"/>
                  <a:gd name="connsiteX68" fmla="*/ 8712200 w 12077700"/>
                  <a:gd name="connsiteY68" fmla="*/ 2527300 h 3340100"/>
                  <a:gd name="connsiteX69" fmla="*/ 8801100 w 12077700"/>
                  <a:gd name="connsiteY69" fmla="*/ 1968500 h 3340100"/>
                  <a:gd name="connsiteX70" fmla="*/ 8928100 w 12077700"/>
                  <a:gd name="connsiteY70" fmla="*/ 2146300 h 3340100"/>
                  <a:gd name="connsiteX71" fmla="*/ 9080500 w 12077700"/>
                  <a:gd name="connsiteY71" fmla="*/ 1257300 h 3340100"/>
                  <a:gd name="connsiteX72" fmla="*/ 9220200 w 12077700"/>
                  <a:gd name="connsiteY72" fmla="*/ 2171700 h 3340100"/>
                  <a:gd name="connsiteX73" fmla="*/ 9271000 w 12077700"/>
                  <a:gd name="connsiteY73" fmla="*/ 2044700 h 3340100"/>
                  <a:gd name="connsiteX74" fmla="*/ 9309100 w 12077700"/>
                  <a:gd name="connsiteY74" fmla="*/ 2171700 h 3340100"/>
                  <a:gd name="connsiteX75" fmla="*/ 9347200 w 12077700"/>
                  <a:gd name="connsiteY75" fmla="*/ 2032000 h 3340100"/>
                  <a:gd name="connsiteX76" fmla="*/ 9499600 w 12077700"/>
                  <a:gd name="connsiteY76" fmla="*/ 1317172 h 3340100"/>
                  <a:gd name="connsiteX77" fmla="*/ 9635430 w 12077700"/>
                  <a:gd name="connsiteY77" fmla="*/ 1210128 h 3340100"/>
                  <a:gd name="connsiteX78" fmla="*/ 9664700 w 12077700"/>
                  <a:gd name="connsiteY78" fmla="*/ 2159000 h 3340100"/>
                  <a:gd name="connsiteX79" fmla="*/ 9715500 w 12077700"/>
                  <a:gd name="connsiteY79" fmla="*/ 2362200 h 3340100"/>
                  <a:gd name="connsiteX80" fmla="*/ 9804400 w 12077700"/>
                  <a:gd name="connsiteY80" fmla="*/ 2184400 h 3340100"/>
                  <a:gd name="connsiteX81" fmla="*/ 9906000 w 12077700"/>
                  <a:gd name="connsiteY81" fmla="*/ 1917700 h 3340100"/>
                  <a:gd name="connsiteX82" fmla="*/ 10071100 w 12077700"/>
                  <a:gd name="connsiteY82" fmla="*/ 2184400 h 3340100"/>
                  <a:gd name="connsiteX83" fmla="*/ 10223500 w 12077700"/>
                  <a:gd name="connsiteY83" fmla="*/ 2336800 h 3340100"/>
                  <a:gd name="connsiteX84" fmla="*/ 10452100 w 12077700"/>
                  <a:gd name="connsiteY84" fmla="*/ 2603500 h 3340100"/>
                  <a:gd name="connsiteX85" fmla="*/ 10668000 w 12077700"/>
                  <a:gd name="connsiteY85" fmla="*/ 812800 h 3340100"/>
                  <a:gd name="connsiteX86" fmla="*/ 10835857 w 12077700"/>
                  <a:gd name="connsiteY86" fmla="*/ 190500 h 3340100"/>
                  <a:gd name="connsiteX87" fmla="*/ 10922000 w 12077700"/>
                  <a:gd name="connsiteY87" fmla="*/ 622300 h 3340100"/>
                  <a:gd name="connsiteX88" fmla="*/ 11125200 w 12077700"/>
                  <a:gd name="connsiteY88" fmla="*/ 2959100 h 3340100"/>
                  <a:gd name="connsiteX89" fmla="*/ 11252200 w 12077700"/>
                  <a:gd name="connsiteY89" fmla="*/ 2006600 h 3340100"/>
                  <a:gd name="connsiteX90" fmla="*/ 11366500 w 12077700"/>
                  <a:gd name="connsiteY90" fmla="*/ 1803400 h 3340100"/>
                  <a:gd name="connsiteX91" fmla="*/ 11417300 w 12077700"/>
                  <a:gd name="connsiteY91" fmla="*/ 1854200 h 3340100"/>
                  <a:gd name="connsiteX92" fmla="*/ 11455400 w 12077700"/>
                  <a:gd name="connsiteY92" fmla="*/ 1143000 h 3340100"/>
                  <a:gd name="connsiteX93" fmla="*/ 11557000 w 12077700"/>
                  <a:gd name="connsiteY93" fmla="*/ 1282700 h 3340100"/>
                  <a:gd name="connsiteX94" fmla="*/ 11684000 w 12077700"/>
                  <a:gd name="connsiteY94" fmla="*/ 2552700 h 3340100"/>
                  <a:gd name="connsiteX95" fmla="*/ 11798300 w 12077700"/>
                  <a:gd name="connsiteY95" fmla="*/ 2273300 h 3340100"/>
                  <a:gd name="connsiteX96" fmla="*/ 11861800 w 12077700"/>
                  <a:gd name="connsiteY96" fmla="*/ 2616200 h 3340100"/>
                  <a:gd name="connsiteX97" fmla="*/ 12077700 w 12077700"/>
                  <a:gd name="connsiteY97" fmla="*/ 1612900 h 3340100"/>
                  <a:gd name="connsiteX0" fmla="*/ 0 w 11417300"/>
                  <a:gd name="connsiteY0" fmla="*/ 787400 h 3340100"/>
                  <a:gd name="connsiteX1" fmla="*/ 177800 w 11417300"/>
                  <a:gd name="connsiteY1" fmla="*/ 2527300 h 3340100"/>
                  <a:gd name="connsiteX2" fmla="*/ 304800 w 11417300"/>
                  <a:gd name="connsiteY2" fmla="*/ 1270000 h 3340100"/>
                  <a:gd name="connsiteX3" fmla="*/ 393700 w 11417300"/>
                  <a:gd name="connsiteY3" fmla="*/ 1447800 h 3340100"/>
                  <a:gd name="connsiteX4" fmla="*/ 457200 w 11417300"/>
                  <a:gd name="connsiteY4" fmla="*/ 2120900 h 3340100"/>
                  <a:gd name="connsiteX5" fmla="*/ 546100 w 11417300"/>
                  <a:gd name="connsiteY5" fmla="*/ 1968500 h 3340100"/>
                  <a:gd name="connsiteX6" fmla="*/ 571500 w 11417300"/>
                  <a:gd name="connsiteY6" fmla="*/ 1803400 h 3340100"/>
                  <a:gd name="connsiteX7" fmla="*/ 736600 w 11417300"/>
                  <a:gd name="connsiteY7" fmla="*/ 2844800 h 3340100"/>
                  <a:gd name="connsiteX8" fmla="*/ 838200 w 11417300"/>
                  <a:gd name="connsiteY8" fmla="*/ 2235200 h 3340100"/>
                  <a:gd name="connsiteX9" fmla="*/ 977900 w 11417300"/>
                  <a:gd name="connsiteY9" fmla="*/ 2959100 h 3340100"/>
                  <a:gd name="connsiteX10" fmla="*/ 1181100 w 11417300"/>
                  <a:gd name="connsiteY10" fmla="*/ 1612900 h 3340100"/>
                  <a:gd name="connsiteX11" fmla="*/ 1308100 w 11417300"/>
                  <a:gd name="connsiteY11" fmla="*/ 2133600 h 3340100"/>
                  <a:gd name="connsiteX12" fmla="*/ 1409700 w 11417300"/>
                  <a:gd name="connsiteY12" fmla="*/ 2209800 h 3340100"/>
                  <a:gd name="connsiteX13" fmla="*/ 1549400 w 11417300"/>
                  <a:gd name="connsiteY13" fmla="*/ 1028700 h 3340100"/>
                  <a:gd name="connsiteX14" fmla="*/ 1612900 w 11417300"/>
                  <a:gd name="connsiteY14" fmla="*/ 558800 h 3340100"/>
                  <a:gd name="connsiteX15" fmla="*/ 1778000 w 11417300"/>
                  <a:gd name="connsiteY15" fmla="*/ 1244600 h 3340100"/>
                  <a:gd name="connsiteX16" fmla="*/ 1841500 w 11417300"/>
                  <a:gd name="connsiteY16" fmla="*/ 1790700 h 3340100"/>
                  <a:gd name="connsiteX17" fmla="*/ 2019300 w 11417300"/>
                  <a:gd name="connsiteY17" fmla="*/ 2857500 h 3340100"/>
                  <a:gd name="connsiteX18" fmla="*/ 2146300 w 11417300"/>
                  <a:gd name="connsiteY18" fmla="*/ 1612900 h 3340100"/>
                  <a:gd name="connsiteX19" fmla="*/ 2387600 w 11417300"/>
                  <a:gd name="connsiteY19" fmla="*/ 1231900 h 3340100"/>
                  <a:gd name="connsiteX20" fmla="*/ 2451100 w 11417300"/>
                  <a:gd name="connsiteY20" fmla="*/ 1701800 h 3340100"/>
                  <a:gd name="connsiteX21" fmla="*/ 2590800 w 11417300"/>
                  <a:gd name="connsiteY21" fmla="*/ 2527300 h 3340100"/>
                  <a:gd name="connsiteX22" fmla="*/ 2705100 w 11417300"/>
                  <a:gd name="connsiteY22" fmla="*/ 2108200 h 3340100"/>
                  <a:gd name="connsiteX23" fmla="*/ 2971800 w 11417300"/>
                  <a:gd name="connsiteY23" fmla="*/ 965200 h 3340100"/>
                  <a:gd name="connsiteX24" fmla="*/ 3111500 w 11417300"/>
                  <a:gd name="connsiteY24" fmla="*/ 2413000 h 3340100"/>
                  <a:gd name="connsiteX25" fmla="*/ 3289300 w 11417300"/>
                  <a:gd name="connsiteY25" fmla="*/ 2057400 h 3340100"/>
                  <a:gd name="connsiteX26" fmla="*/ 3403600 w 11417300"/>
                  <a:gd name="connsiteY26" fmla="*/ 2578100 h 3340100"/>
                  <a:gd name="connsiteX27" fmla="*/ 3492500 w 11417300"/>
                  <a:gd name="connsiteY27" fmla="*/ 2298700 h 3340100"/>
                  <a:gd name="connsiteX28" fmla="*/ 3568700 w 11417300"/>
                  <a:gd name="connsiteY28" fmla="*/ 2286000 h 3340100"/>
                  <a:gd name="connsiteX29" fmla="*/ 3644900 w 11417300"/>
                  <a:gd name="connsiteY29" fmla="*/ 2540000 h 3340100"/>
                  <a:gd name="connsiteX30" fmla="*/ 3797300 w 11417300"/>
                  <a:gd name="connsiteY30" fmla="*/ 1905000 h 3340100"/>
                  <a:gd name="connsiteX31" fmla="*/ 3975100 w 11417300"/>
                  <a:gd name="connsiteY31" fmla="*/ 2451100 h 3340100"/>
                  <a:gd name="connsiteX32" fmla="*/ 4038600 w 11417300"/>
                  <a:gd name="connsiteY32" fmla="*/ 2247900 h 3340100"/>
                  <a:gd name="connsiteX33" fmla="*/ 4178300 w 11417300"/>
                  <a:gd name="connsiteY33" fmla="*/ 190500 h 3340100"/>
                  <a:gd name="connsiteX34" fmla="*/ 4241800 w 11417300"/>
                  <a:gd name="connsiteY34" fmla="*/ 0 h 3340100"/>
                  <a:gd name="connsiteX35" fmla="*/ 4368800 w 11417300"/>
                  <a:gd name="connsiteY35" fmla="*/ 292100 h 3340100"/>
                  <a:gd name="connsiteX36" fmla="*/ 4521200 w 11417300"/>
                  <a:gd name="connsiteY36" fmla="*/ 1663700 h 3340100"/>
                  <a:gd name="connsiteX37" fmla="*/ 4635500 w 11417300"/>
                  <a:gd name="connsiteY37" fmla="*/ 3340100 h 3340100"/>
                  <a:gd name="connsiteX38" fmla="*/ 4902200 w 11417300"/>
                  <a:gd name="connsiteY38" fmla="*/ 1371600 h 3340100"/>
                  <a:gd name="connsiteX39" fmla="*/ 4991100 w 11417300"/>
                  <a:gd name="connsiteY39" fmla="*/ 1397000 h 3340100"/>
                  <a:gd name="connsiteX40" fmla="*/ 5029200 w 11417300"/>
                  <a:gd name="connsiteY40" fmla="*/ 952500 h 3340100"/>
                  <a:gd name="connsiteX41" fmla="*/ 5181600 w 11417300"/>
                  <a:gd name="connsiteY41" fmla="*/ 2476500 h 3340100"/>
                  <a:gd name="connsiteX42" fmla="*/ 5270500 w 11417300"/>
                  <a:gd name="connsiteY42" fmla="*/ 2222500 h 3340100"/>
                  <a:gd name="connsiteX43" fmla="*/ 5372100 w 11417300"/>
                  <a:gd name="connsiteY43" fmla="*/ 2057400 h 3340100"/>
                  <a:gd name="connsiteX44" fmla="*/ 5461000 w 11417300"/>
                  <a:gd name="connsiteY44" fmla="*/ 2120900 h 3340100"/>
                  <a:gd name="connsiteX45" fmla="*/ 5613400 w 11417300"/>
                  <a:gd name="connsiteY45" fmla="*/ 1435100 h 3340100"/>
                  <a:gd name="connsiteX46" fmla="*/ 5791200 w 11417300"/>
                  <a:gd name="connsiteY46" fmla="*/ 2501900 h 3340100"/>
                  <a:gd name="connsiteX47" fmla="*/ 5867400 w 11417300"/>
                  <a:gd name="connsiteY47" fmla="*/ 2235200 h 3340100"/>
                  <a:gd name="connsiteX48" fmla="*/ 5969000 w 11417300"/>
                  <a:gd name="connsiteY48" fmla="*/ 2349500 h 3340100"/>
                  <a:gd name="connsiteX49" fmla="*/ 6121400 w 11417300"/>
                  <a:gd name="connsiteY49" fmla="*/ 1676400 h 3340100"/>
                  <a:gd name="connsiteX50" fmla="*/ 6273800 w 11417300"/>
                  <a:gd name="connsiteY50" fmla="*/ 2171700 h 3340100"/>
                  <a:gd name="connsiteX51" fmla="*/ 6337300 w 11417300"/>
                  <a:gd name="connsiteY51" fmla="*/ 1955800 h 3340100"/>
                  <a:gd name="connsiteX52" fmla="*/ 6413500 w 11417300"/>
                  <a:gd name="connsiteY52" fmla="*/ 1943100 h 3340100"/>
                  <a:gd name="connsiteX53" fmla="*/ 6527800 w 11417300"/>
                  <a:gd name="connsiteY53" fmla="*/ 2628900 h 3340100"/>
                  <a:gd name="connsiteX54" fmla="*/ 6667500 w 11417300"/>
                  <a:gd name="connsiteY54" fmla="*/ 2641600 h 3340100"/>
                  <a:gd name="connsiteX55" fmla="*/ 6705600 w 11417300"/>
                  <a:gd name="connsiteY55" fmla="*/ 2540000 h 3340100"/>
                  <a:gd name="connsiteX56" fmla="*/ 6743700 w 11417300"/>
                  <a:gd name="connsiteY56" fmla="*/ 2692400 h 3340100"/>
                  <a:gd name="connsiteX57" fmla="*/ 6845300 w 11417300"/>
                  <a:gd name="connsiteY57" fmla="*/ 2806700 h 3340100"/>
                  <a:gd name="connsiteX58" fmla="*/ 7048500 w 11417300"/>
                  <a:gd name="connsiteY58" fmla="*/ 279400 h 3340100"/>
                  <a:gd name="connsiteX59" fmla="*/ 7150100 w 11417300"/>
                  <a:gd name="connsiteY59" fmla="*/ 330200 h 3340100"/>
                  <a:gd name="connsiteX60" fmla="*/ 7239000 w 11417300"/>
                  <a:gd name="connsiteY60" fmla="*/ 952500 h 3340100"/>
                  <a:gd name="connsiteX61" fmla="*/ 7480300 w 11417300"/>
                  <a:gd name="connsiteY61" fmla="*/ 2692400 h 3340100"/>
                  <a:gd name="connsiteX62" fmla="*/ 7632700 w 11417300"/>
                  <a:gd name="connsiteY62" fmla="*/ 1612900 h 3340100"/>
                  <a:gd name="connsiteX63" fmla="*/ 7721600 w 11417300"/>
                  <a:gd name="connsiteY63" fmla="*/ 2082800 h 3340100"/>
                  <a:gd name="connsiteX64" fmla="*/ 7823200 w 11417300"/>
                  <a:gd name="connsiteY64" fmla="*/ 1689100 h 3340100"/>
                  <a:gd name="connsiteX65" fmla="*/ 7874000 w 11417300"/>
                  <a:gd name="connsiteY65" fmla="*/ 1257300 h 3340100"/>
                  <a:gd name="connsiteX66" fmla="*/ 7937500 w 11417300"/>
                  <a:gd name="connsiteY66" fmla="*/ 2197100 h 3340100"/>
                  <a:gd name="connsiteX67" fmla="*/ 8051800 w 11417300"/>
                  <a:gd name="connsiteY67" fmla="*/ 2527300 h 3340100"/>
                  <a:gd name="connsiteX68" fmla="*/ 8140700 w 11417300"/>
                  <a:gd name="connsiteY68" fmla="*/ 1968500 h 3340100"/>
                  <a:gd name="connsiteX69" fmla="*/ 8267700 w 11417300"/>
                  <a:gd name="connsiteY69" fmla="*/ 2146300 h 3340100"/>
                  <a:gd name="connsiteX70" fmla="*/ 8420100 w 11417300"/>
                  <a:gd name="connsiteY70" fmla="*/ 1257300 h 3340100"/>
                  <a:gd name="connsiteX71" fmla="*/ 8559800 w 11417300"/>
                  <a:gd name="connsiteY71" fmla="*/ 2171700 h 3340100"/>
                  <a:gd name="connsiteX72" fmla="*/ 8610600 w 11417300"/>
                  <a:gd name="connsiteY72" fmla="*/ 2044700 h 3340100"/>
                  <a:gd name="connsiteX73" fmla="*/ 8648700 w 11417300"/>
                  <a:gd name="connsiteY73" fmla="*/ 2171700 h 3340100"/>
                  <a:gd name="connsiteX74" fmla="*/ 8686800 w 11417300"/>
                  <a:gd name="connsiteY74" fmla="*/ 2032000 h 3340100"/>
                  <a:gd name="connsiteX75" fmla="*/ 8839200 w 11417300"/>
                  <a:gd name="connsiteY75" fmla="*/ 1317172 h 3340100"/>
                  <a:gd name="connsiteX76" fmla="*/ 8975030 w 11417300"/>
                  <a:gd name="connsiteY76" fmla="*/ 1210128 h 3340100"/>
                  <a:gd name="connsiteX77" fmla="*/ 9004300 w 11417300"/>
                  <a:gd name="connsiteY77" fmla="*/ 2159000 h 3340100"/>
                  <a:gd name="connsiteX78" fmla="*/ 9055100 w 11417300"/>
                  <a:gd name="connsiteY78" fmla="*/ 2362200 h 3340100"/>
                  <a:gd name="connsiteX79" fmla="*/ 9144000 w 11417300"/>
                  <a:gd name="connsiteY79" fmla="*/ 2184400 h 3340100"/>
                  <a:gd name="connsiteX80" fmla="*/ 9245600 w 11417300"/>
                  <a:gd name="connsiteY80" fmla="*/ 1917700 h 3340100"/>
                  <a:gd name="connsiteX81" fmla="*/ 9410700 w 11417300"/>
                  <a:gd name="connsiteY81" fmla="*/ 2184400 h 3340100"/>
                  <a:gd name="connsiteX82" fmla="*/ 9563100 w 11417300"/>
                  <a:gd name="connsiteY82" fmla="*/ 2336800 h 3340100"/>
                  <a:gd name="connsiteX83" fmla="*/ 9791700 w 11417300"/>
                  <a:gd name="connsiteY83" fmla="*/ 2603500 h 3340100"/>
                  <a:gd name="connsiteX84" fmla="*/ 10007600 w 11417300"/>
                  <a:gd name="connsiteY84" fmla="*/ 812800 h 3340100"/>
                  <a:gd name="connsiteX85" fmla="*/ 10175457 w 11417300"/>
                  <a:gd name="connsiteY85" fmla="*/ 190500 h 3340100"/>
                  <a:gd name="connsiteX86" fmla="*/ 10261600 w 11417300"/>
                  <a:gd name="connsiteY86" fmla="*/ 622300 h 3340100"/>
                  <a:gd name="connsiteX87" fmla="*/ 10464800 w 11417300"/>
                  <a:gd name="connsiteY87" fmla="*/ 2959100 h 3340100"/>
                  <a:gd name="connsiteX88" fmla="*/ 10591800 w 11417300"/>
                  <a:gd name="connsiteY88" fmla="*/ 2006600 h 3340100"/>
                  <a:gd name="connsiteX89" fmla="*/ 10706100 w 11417300"/>
                  <a:gd name="connsiteY89" fmla="*/ 1803400 h 3340100"/>
                  <a:gd name="connsiteX90" fmla="*/ 10756900 w 11417300"/>
                  <a:gd name="connsiteY90" fmla="*/ 1854200 h 3340100"/>
                  <a:gd name="connsiteX91" fmla="*/ 10795000 w 11417300"/>
                  <a:gd name="connsiteY91" fmla="*/ 1143000 h 3340100"/>
                  <a:gd name="connsiteX92" fmla="*/ 10896600 w 11417300"/>
                  <a:gd name="connsiteY92" fmla="*/ 1282700 h 3340100"/>
                  <a:gd name="connsiteX93" fmla="*/ 11023600 w 11417300"/>
                  <a:gd name="connsiteY93" fmla="*/ 2552700 h 3340100"/>
                  <a:gd name="connsiteX94" fmla="*/ 11137900 w 11417300"/>
                  <a:gd name="connsiteY94" fmla="*/ 2273300 h 3340100"/>
                  <a:gd name="connsiteX95" fmla="*/ 11201400 w 11417300"/>
                  <a:gd name="connsiteY95" fmla="*/ 2616200 h 3340100"/>
                  <a:gd name="connsiteX96" fmla="*/ 11417300 w 11417300"/>
                  <a:gd name="connsiteY96" fmla="*/ 1612900 h 3340100"/>
                  <a:gd name="connsiteX0" fmla="*/ 0 w 11239500"/>
                  <a:gd name="connsiteY0" fmla="*/ 2527300 h 3340100"/>
                  <a:gd name="connsiteX1" fmla="*/ 127000 w 11239500"/>
                  <a:gd name="connsiteY1" fmla="*/ 1270000 h 3340100"/>
                  <a:gd name="connsiteX2" fmla="*/ 215900 w 11239500"/>
                  <a:gd name="connsiteY2" fmla="*/ 1447800 h 3340100"/>
                  <a:gd name="connsiteX3" fmla="*/ 279400 w 11239500"/>
                  <a:gd name="connsiteY3" fmla="*/ 2120900 h 3340100"/>
                  <a:gd name="connsiteX4" fmla="*/ 368300 w 11239500"/>
                  <a:gd name="connsiteY4" fmla="*/ 1968500 h 3340100"/>
                  <a:gd name="connsiteX5" fmla="*/ 393700 w 11239500"/>
                  <a:gd name="connsiteY5" fmla="*/ 1803400 h 3340100"/>
                  <a:gd name="connsiteX6" fmla="*/ 558800 w 11239500"/>
                  <a:gd name="connsiteY6" fmla="*/ 2844800 h 3340100"/>
                  <a:gd name="connsiteX7" fmla="*/ 660400 w 11239500"/>
                  <a:gd name="connsiteY7" fmla="*/ 2235200 h 3340100"/>
                  <a:gd name="connsiteX8" fmla="*/ 800100 w 11239500"/>
                  <a:gd name="connsiteY8" fmla="*/ 2959100 h 3340100"/>
                  <a:gd name="connsiteX9" fmla="*/ 1003300 w 11239500"/>
                  <a:gd name="connsiteY9" fmla="*/ 1612900 h 3340100"/>
                  <a:gd name="connsiteX10" fmla="*/ 1130300 w 11239500"/>
                  <a:gd name="connsiteY10" fmla="*/ 2133600 h 3340100"/>
                  <a:gd name="connsiteX11" fmla="*/ 1231900 w 11239500"/>
                  <a:gd name="connsiteY11" fmla="*/ 2209800 h 3340100"/>
                  <a:gd name="connsiteX12" fmla="*/ 1371600 w 11239500"/>
                  <a:gd name="connsiteY12" fmla="*/ 1028700 h 3340100"/>
                  <a:gd name="connsiteX13" fmla="*/ 1435100 w 11239500"/>
                  <a:gd name="connsiteY13" fmla="*/ 558800 h 3340100"/>
                  <a:gd name="connsiteX14" fmla="*/ 1600200 w 11239500"/>
                  <a:gd name="connsiteY14" fmla="*/ 1244600 h 3340100"/>
                  <a:gd name="connsiteX15" fmla="*/ 1663700 w 11239500"/>
                  <a:gd name="connsiteY15" fmla="*/ 1790700 h 3340100"/>
                  <a:gd name="connsiteX16" fmla="*/ 1841500 w 11239500"/>
                  <a:gd name="connsiteY16" fmla="*/ 2857500 h 3340100"/>
                  <a:gd name="connsiteX17" fmla="*/ 1968500 w 11239500"/>
                  <a:gd name="connsiteY17" fmla="*/ 1612900 h 3340100"/>
                  <a:gd name="connsiteX18" fmla="*/ 2209800 w 11239500"/>
                  <a:gd name="connsiteY18" fmla="*/ 1231900 h 3340100"/>
                  <a:gd name="connsiteX19" fmla="*/ 2273300 w 11239500"/>
                  <a:gd name="connsiteY19" fmla="*/ 1701800 h 3340100"/>
                  <a:gd name="connsiteX20" fmla="*/ 2413000 w 11239500"/>
                  <a:gd name="connsiteY20" fmla="*/ 2527300 h 3340100"/>
                  <a:gd name="connsiteX21" fmla="*/ 2527300 w 11239500"/>
                  <a:gd name="connsiteY21" fmla="*/ 2108200 h 3340100"/>
                  <a:gd name="connsiteX22" fmla="*/ 2794000 w 11239500"/>
                  <a:gd name="connsiteY22" fmla="*/ 965200 h 3340100"/>
                  <a:gd name="connsiteX23" fmla="*/ 2933700 w 11239500"/>
                  <a:gd name="connsiteY23" fmla="*/ 2413000 h 3340100"/>
                  <a:gd name="connsiteX24" fmla="*/ 3111500 w 11239500"/>
                  <a:gd name="connsiteY24" fmla="*/ 2057400 h 3340100"/>
                  <a:gd name="connsiteX25" fmla="*/ 3225800 w 11239500"/>
                  <a:gd name="connsiteY25" fmla="*/ 2578100 h 3340100"/>
                  <a:gd name="connsiteX26" fmla="*/ 3314700 w 11239500"/>
                  <a:gd name="connsiteY26" fmla="*/ 2298700 h 3340100"/>
                  <a:gd name="connsiteX27" fmla="*/ 3390900 w 11239500"/>
                  <a:gd name="connsiteY27" fmla="*/ 2286000 h 3340100"/>
                  <a:gd name="connsiteX28" fmla="*/ 3467100 w 11239500"/>
                  <a:gd name="connsiteY28" fmla="*/ 2540000 h 3340100"/>
                  <a:gd name="connsiteX29" fmla="*/ 3619500 w 11239500"/>
                  <a:gd name="connsiteY29" fmla="*/ 1905000 h 3340100"/>
                  <a:gd name="connsiteX30" fmla="*/ 3797300 w 11239500"/>
                  <a:gd name="connsiteY30" fmla="*/ 2451100 h 3340100"/>
                  <a:gd name="connsiteX31" fmla="*/ 3860800 w 11239500"/>
                  <a:gd name="connsiteY31" fmla="*/ 2247900 h 3340100"/>
                  <a:gd name="connsiteX32" fmla="*/ 4000500 w 11239500"/>
                  <a:gd name="connsiteY32" fmla="*/ 190500 h 3340100"/>
                  <a:gd name="connsiteX33" fmla="*/ 4064000 w 11239500"/>
                  <a:gd name="connsiteY33" fmla="*/ 0 h 3340100"/>
                  <a:gd name="connsiteX34" fmla="*/ 4191000 w 11239500"/>
                  <a:gd name="connsiteY34" fmla="*/ 292100 h 3340100"/>
                  <a:gd name="connsiteX35" fmla="*/ 4343400 w 11239500"/>
                  <a:gd name="connsiteY35" fmla="*/ 1663700 h 3340100"/>
                  <a:gd name="connsiteX36" fmla="*/ 4457700 w 11239500"/>
                  <a:gd name="connsiteY36" fmla="*/ 3340100 h 3340100"/>
                  <a:gd name="connsiteX37" fmla="*/ 4724400 w 11239500"/>
                  <a:gd name="connsiteY37" fmla="*/ 1371600 h 3340100"/>
                  <a:gd name="connsiteX38" fmla="*/ 4813300 w 11239500"/>
                  <a:gd name="connsiteY38" fmla="*/ 1397000 h 3340100"/>
                  <a:gd name="connsiteX39" fmla="*/ 4851400 w 11239500"/>
                  <a:gd name="connsiteY39" fmla="*/ 952500 h 3340100"/>
                  <a:gd name="connsiteX40" fmla="*/ 5003800 w 11239500"/>
                  <a:gd name="connsiteY40" fmla="*/ 2476500 h 3340100"/>
                  <a:gd name="connsiteX41" fmla="*/ 5092700 w 11239500"/>
                  <a:gd name="connsiteY41" fmla="*/ 2222500 h 3340100"/>
                  <a:gd name="connsiteX42" fmla="*/ 5194300 w 11239500"/>
                  <a:gd name="connsiteY42" fmla="*/ 2057400 h 3340100"/>
                  <a:gd name="connsiteX43" fmla="*/ 5283200 w 11239500"/>
                  <a:gd name="connsiteY43" fmla="*/ 2120900 h 3340100"/>
                  <a:gd name="connsiteX44" fmla="*/ 5435600 w 11239500"/>
                  <a:gd name="connsiteY44" fmla="*/ 1435100 h 3340100"/>
                  <a:gd name="connsiteX45" fmla="*/ 5613400 w 11239500"/>
                  <a:gd name="connsiteY45" fmla="*/ 2501900 h 3340100"/>
                  <a:gd name="connsiteX46" fmla="*/ 5689600 w 11239500"/>
                  <a:gd name="connsiteY46" fmla="*/ 2235200 h 3340100"/>
                  <a:gd name="connsiteX47" fmla="*/ 5791200 w 11239500"/>
                  <a:gd name="connsiteY47" fmla="*/ 2349500 h 3340100"/>
                  <a:gd name="connsiteX48" fmla="*/ 5943600 w 11239500"/>
                  <a:gd name="connsiteY48" fmla="*/ 1676400 h 3340100"/>
                  <a:gd name="connsiteX49" fmla="*/ 6096000 w 11239500"/>
                  <a:gd name="connsiteY49" fmla="*/ 2171700 h 3340100"/>
                  <a:gd name="connsiteX50" fmla="*/ 6159500 w 11239500"/>
                  <a:gd name="connsiteY50" fmla="*/ 1955800 h 3340100"/>
                  <a:gd name="connsiteX51" fmla="*/ 6235700 w 11239500"/>
                  <a:gd name="connsiteY51" fmla="*/ 1943100 h 3340100"/>
                  <a:gd name="connsiteX52" fmla="*/ 6350000 w 11239500"/>
                  <a:gd name="connsiteY52" fmla="*/ 2628900 h 3340100"/>
                  <a:gd name="connsiteX53" fmla="*/ 6489700 w 11239500"/>
                  <a:gd name="connsiteY53" fmla="*/ 2641600 h 3340100"/>
                  <a:gd name="connsiteX54" fmla="*/ 6527800 w 11239500"/>
                  <a:gd name="connsiteY54" fmla="*/ 2540000 h 3340100"/>
                  <a:gd name="connsiteX55" fmla="*/ 6565900 w 11239500"/>
                  <a:gd name="connsiteY55" fmla="*/ 2692400 h 3340100"/>
                  <a:gd name="connsiteX56" fmla="*/ 6667500 w 11239500"/>
                  <a:gd name="connsiteY56" fmla="*/ 2806700 h 3340100"/>
                  <a:gd name="connsiteX57" fmla="*/ 6870700 w 11239500"/>
                  <a:gd name="connsiteY57" fmla="*/ 279400 h 3340100"/>
                  <a:gd name="connsiteX58" fmla="*/ 6972300 w 11239500"/>
                  <a:gd name="connsiteY58" fmla="*/ 330200 h 3340100"/>
                  <a:gd name="connsiteX59" fmla="*/ 7061200 w 11239500"/>
                  <a:gd name="connsiteY59" fmla="*/ 952500 h 3340100"/>
                  <a:gd name="connsiteX60" fmla="*/ 7302500 w 11239500"/>
                  <a:gd name="connsiteY60" fmla="*/ 2692400 h 3340100"/>
                  <a:gd name="connsiteX61" fmla="*/ 7454900 w 11239500"/>
                  <a:gd name="connsiteY61" fmla="*/ 1612900 h 3340100"/>
                  <a:gd name="connsiteX62" fmla="*/ 7543800 w 11239500"/>
                  <a:gd name="connsiteY62" fmla="*/ 2082800 h 3340100"/>
                  <a:gd name="connsiteX63" fmla="*/ 7645400 w 11239500"/>
                  <a:gd name="connsiteY63" fmla="*/ 1689100 h 3340100"/>
                  <a:gd name="connsiteX64" fmla="*/ 7696200 w 11239500"/>
                  <a:gd name="connsiteY64" fmla="*/ 1257300 h 3340100"/>
                  <a:gd name="connsiteX65" fmla="*/ 7759700 w 11239500"/>
                  <a:gd name="connsiteY65" fmla="*/ 2197100 h 3340100"/>
                  <a:gd name="connsiteX66" fmla="*/ 7874000 w 11239500"/>
                  <a:gd name="connsiteY66" fmla="*/ 2527300 h 3340100"/>
                  <a:gd name="connsiteX67" fmla="*/ 7962900 w 11239500"/>
                  <a:gd name="connsiteY67" fmla="*/ 1968500 h 3340100"/>
                  <a:gd name="connsiteX68" fmla="*/ 8089900 w 11239500"/>
                  <a:gd name="connsiteY68" fmla="*/ 2146300 h 3340100"/>
                  <a:gd name="connsiteX69" fmla="*/ 8242300 w 11239500"/>
                  <a:gd name="connsiteY69" fmla="*/ 1257300 h 3340100"/>
                  <a:gd name="connsiteX70" fmla="*/ 8382000 w 11239500"/>
                  <a:gd name="connsiteY70" fmla="*/ 2171700 h 3340100"/>
                  <a:gd name="connsiteX71" fmla="*/ 8432800 w 11239500"/>
                  <a:gd name="connsiteY71" fmla="*/ 2044700 h 3340100"/>
                  <a:gd name="connsiteX72" fmla="*/ 8470900 w 11239500"/>
                  <a:gd name="connsiteY72" fmla="*/ 2171700 h 3340100"/>
                  <a:gd name="connsiteX73" fmla="*/ 8509000 w 11239500"/>
                  <a:gd name="connsiteY73" fmla="*/ 2032000 h 3340100"/>
                  <a:gd name="connsiteX74" fmla="*/ 8661400 w 11239500"/>
                  <a:gd name="connsiteY74" fmla="*/ 1317172 h 3340100"/>
                  <a:gd name="connsiteX75" fmla="*/ 8797230 w 11239500"/>
                  <a:gd name="connsiteY75" fmla="*/ 1210128 h 3340100"/>
                  <a:gd name="connsiteX76" fmla="*/ 8826500 w 11239500"/>
                  <a:gd name="connsiteY76" fmla="*/ 2159000 h 3340100"/>
                  <a:gd name="connsiteX77" fmla="*/ 8877300 w 11239500"/>
                  <a:gd name="connsiteY77" fmla="*/ 2362200 h 3340100"/>
                  <a:gd name="connsiteX78" fmla="*/ 8966200 w 11239500"/>
                  <a:gd name="connsiteY78" fmla="*/ 2184400 h 3340100"/>
                  <a:gd name="connsiteX79" fmla="*/ 9067800 w 11239500"/>
                  <a:gd name="connsiteY79" fmla="*/ 1917700 h 3340100"/>
                  <a:gd name="connsiteX80" fmla="*/ 9232900 w 11239500"/>
                  <a:gd name="connsiteY80" fmla="*/ 2184400 h 3340100"/>
                  <a:gd name="connsiteX81" fmla="*/ 9385300 w 11239500"/>
                  <a:gd name="connsiteY81" fmla="*/ 2336800 h 3340100"/>
                  <a:gd name="connsiteX82" fmla="*/ 9613900 w 11239500"/>
                  <a:gd name="connsiteY82" fmla="*/ 2603500 h 3340100"/>
                  <a:gd name="connsiteX83" fmla="*/ 9829800 w 11239500"/>
                  <a:gd name="connsiteY83" fmla="*/ 812800 h 3340100"/>
                  <a:gd name="connsiteX84" fmla="*/ 9997657 w 11239500"/>
                  <a:gd name="connsiteY84" fmla="*/ 190500 h 3340100"/>
                  <a:gd name="connsiteX85" fmla="*/ 10083800 w 11239500"/>
                  <a:gd name="connsiteY85" fmla="*/ 622300 h 3340100"/>
                  <a:gd name="connsiteX86" fmla="*/ 10287000 w 11239500"/>
                  <a:gd name="connsiteY86" fmla="*/ 2959100 h 3340100"/>
                  <a:gd name="connsiteX87" fmla="*/ 10414000 w 11239500"/>
                  <a:gd name="connsiteY87" fmla="*/ 2006600 h 3340100"/>
                  <a:gd name="connsiteX88" fmla="*/ 10528300 w 11239500"/>
                  <a:gd name="connsiteY88" fmla="*/ 1803400 h 3340100"/>
                  <a:gd name="connsiteX89" fmla="*/ 10579100 w 11239500"/>
                  <a:gd name="connsiteY89" fmla="*/ 1854200 h 3340100"/>
                  <a:gd name="connsiteX90" fmla="*/ 10617200 w 11239500"/>
                  <a:gd name="connsiteY90" fmla="*/ 1143000 h 3340100"/>
                  <a:gd name="connsiteX91" fmla="*/ 10718800 w 11239500"/>
                  <a:gd name="connsiteY91" fmla="*/ 1282700 h 3340100"/>
                  <a:gd name="connsiteX92" fmla="*/ 10845800 w 11239500"/>
                  <a:gd name="connsiteY92" fmla="*/ 2552700 h 3340100"/>
                  <a:gd name="connsiteX93" fmla="*/ 10960100 w 11239500"/>
                  <a:gd name="connsiteY93" fmla="*/ 2273300 h 3340100"/>
                  <a:gd name="connsiteX94" fmla="*/ 11023600 w 11239500"/>
                  <a:gd name="connsiteY94" fmla="*/ 2616200 h 3340100"/>
                  <a:gd name="connsiteX95" fmla="*/ 11239500 w 11239500"/>
                  <a:gd name="connsiteY95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670230 w 11112500"/>
                  <a:gd name="connsiteY74" fmla="*/ 1210128 h 3340100"/>
                  <a:gd name="connsiteX75" fmla="*/ 8699500 w 11112500"/>
                  <a:gd name="connsiteY75" fmla="*/ 2159000 h 3340100"/>
                  <a:gd name="connsiteX76" fmla="*/ 8750300 w 11112500"/>
                  <a:gd name="connsiteY76" fmla="*/ 2362200 h 3340100"/>
                  <a:gd name="connsiteX77" fmla="*/ 8839200 w 11112500"/>
                  <a:gd name="connsiteY77" fmla="*/ 2184400 h 3340100"/>
                  <a:gd name="connsiteX78" fmla="*/ 8940800 w 11112500"/>
                  <a:gd name="connsiteY78" fmla="*/ 1917700 h 3340100"/>
                  <a:gd name="connsiteX79" fmla="*/ 9105900 w 11112500"/>
                  <a:gd name="connsiteY79" fmla="*/ 2184400 h 3340100"/>
                  <a:gd name="connsiteX80" fmla="*/ 9258300 w 11112500"/>
                  <a:gd name="connsiteY80" fmla="*/ 2336800 h 3340100"/>
                  <a:gd name="connsiteX81" fmla="*/ 9486900 w 11112500"/>
                  <a:gd name="connsiteY81" fmla="*/ 2603500 h 3340100"/>
                  <a:gd name="connsiteX82" fmla="*/ 9702800 w 11112500"/>
                  <a:gd name="connsiteY82" fmla="*/ 812800 h 3340100"/>
                  <a:gd name="connsiteX83" fmla="*/ 9870657 w 11112500"/>
                  <a:gd name="connsiteY83" fmla="*/ 190500 h 3340100"/>
                  <a:gd name="connsiteX84" fmla="*/ 9956800 w 11112500"/>
                  <a:gd name="connsiteY84" fmla="*/ 622300 h 3340100"/>
                  <a:gd name="connsiteX85" fmla="*/ 10160000 w 11112500"/>
                  <a:gd name="connsiteY85" fmla="*/ 2959100 h 3340100"/>
                  <a:gd name="connsiteX86" fmla="*/ 10287000 w 11112500"/>
                  <a:gd name="connsiteY86" fmla="*/ 2006600 h 3340100"/>
                  <a:gd name="connsiteX87" fmla="*/ 10401300 w 11112500"/>
                  <a:gd name="connsiteY87" fmla="*/ 1803400 h 3340100"/>
                  <a:gd name="connsiteX88" fmla="*/ 10452100 w 11112500"/>
                  <a:gd name="connsiteY88" fmla="*/ 1854200 h 3340100"/>
                  <a:gd name="connsiteX89" fmla="*/ 10490200 w 11112500"/>
                  <a:gd name="connsiteY89" fmla="*/ 1143000 h 3340100"/>
                  <a:gd name="connsiteX90" fmla="*/ 10591800 w 11112500"/>
                  <a:gd name="connsiteY90" fmla="*/ 1282700 h 3340100"/>
                  <a:gd name="connsiteX91" fmla="*/ 10718800 w 11112500"/>
                  <a:gd name="connsiteY91" fmla="*/ 2552700 h 3340100"/>
                  <a:gd name="connsiteX92" fmla="*/ 10833100 w 11112500"/>
                  <a:gd name="connsiteY92" fmla="*/ 2273300 h 3340100"/>
                  <a:gd name="connsiteX93" fmla="*/ 10896600 w 11112500"/>
                  <a:gd name="connsiteY93" fmla="*/ 2616200 h 3340100"/>
                  <a:gd name="connsiteX94" fmla="*/ 11112500 w 11112500"/>
                  <a:gd name="connsiteY94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670230 w 11112500"/>
                  <a:gd name="connsiteY74" fmla="*/ 1210128 h 3340100"/>
                  <a:gd name="connsiteX75" fmla="*/ 8699500 w 11112500"/>
                  <a:gd name="connsiteY75" fmla="*/ 2159000 h 3340100"/>
                  <a:gd name="connsiteX76" fmla="*/ 8750300 w 11112500"/>
                  <a:gd name="connsiteY76" fmla="*/ 2362200 h 3340100"/>
                  <a:gd name="connsiteX77" fmla="*/ 8839200 w 11112500"/>
                  <a:gd name="connsiteY77" fmla="*/ 2184400 h 3340100"/>
                  <a:gd name="connsiteX78" fmla="*/ 9105900 w 11112500"/>
                  <a:gd name="connsiteY78" fmla="*/ 2184400 h 3340100"/>
                  <a:gd name="connsiteX79" fmla="*/ 9258300 w 11112500"/>
                  <a:gd name="connsiteY79" fmla="*/ 2336800 h 3340100"/>
                  <a:gd name="connsiteX80" fmla="*/ 9486900 w 11112500"/>
                  <a:gd name="connsiteY80" fmla="*/ 2603500 h 3340100"/>
                  <a:gd name="connsiteX81" fmla="*/ 9702800 w 11112500"/>
                  <a:gd name="connsiteY81" fmla="*/ 812800 h 3340100"/>
                  <a:gd name="connsiteX82" fmla="*/ 9870657 w 11112500"/>
                  <a:gd name="connsiteY82" fmla="*/ 190500 h 3340100"/>
                  <a:gd name="connsiteX83" fmla="*/ 9956800 w 11112500"/>
                  <a:gd name="connsiteY83" fmla="*/ 622300 h 3340100"/>
                  <a:gd name="connsiteX84" fmla="*/ 10160000 w 11112500"/>
                  <a:gd name="connsiteY84" fmla="*/ 2959100 h 3340100"/>
                  <a:gd name="connsiteX85" fmla="*/ 10287000 w 11112500"/>
                  <a:gd name="connsiteY85" fmla="*/ 2006600 h 3340100"/>
                  <a:gd name="connsiteX86" fmla="*/ 10401300 w 11112500"/>
                  <a:gd name="connsiteY86" fmla="*/ 1803400 h 3340100"/>
                  <a:gd name="connsiteX87" fmla="*/ 10452100 w 11112500"/>
                  <a:gd name="connsiteY87" fmla="*/ 1854200 h 3340100"/>
                  <a:gd name="connsiteX88" fmla="*/ 10490200 w 11112500"/>
                  <a:gd name="connsiteY88" fmla="*/ 1143000 h 3340100"/>
                  <a:gd name="connsiteX89" fmla="*/ 10591800 w 11112500"/>
                  <a:gd name="connsiteY89" fmla="*/ 1282700 h 3340100"/>
                  <a:gd name="connsiteX90" fmla="*/ 10718800 w 11112500"/>
                  <a:gd name="connsiteY90" fmla="*/ 2552700 h 3340100"/>
                  <a:gd name="connsiteX91" fmla="*/ 10833100 w 11112500"/>
                  <a:gd name="connsiteY91" fmla="*/ 2273300 h 3340100"/>
                  <a:gd name="connsiteX92" fmla="*/ 10896600 w 11112500"/>
                  <a:gd name="connsiteY92" fmla="*/ 2616200 h 3340100"/>
                  <a:gd name="connsiteX93" fmla="*/ 11112500 w 11112500"/>
                  <a:gd name="connsiteY93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670230 w 11112500"/>
                  <a:gd name="connsiteY74" fmla="*/ 1210128 h 3340100"/>
                  <a:gd name="connsiteX75" fmla="*/ 8699500 w 11112500"/>
                  <a:gd name="connsiteY75" fmla="*/ 2159000 h 3340100"/>
                  <a:gd name="connsiteX76" fmla="*/ 8750300 w 11112500"/>
                  <a:gd name="connsiteY76" fmla="*/ 2362200 h 3340100"/>
                  <a:gd name="connsiteX77" fmla="*/ 9105900 w 11112500"/>
                  <a:gd name="connsiteY77" fmla="*/ 2184400 h 3340100"/>
                  <a:gd name="connsiteX78" fmla="*/ 9258300 w 11112500"/>
                  <a:gd name="connsiteY78" fmla="*/ 2336800 h 3340100"/>
                  <a:gd name="connsiteX79" fmla="*/ 9486900 w 11112500"/>
                  <a:gd name="connsiteY79" fmla="*/ 2603500 h 3340100"/>
                  <a:gd name="connsiteX80" fmla="*/ 9702800 w 11112500"/>
                  <a:gd name="connsiteY80" fmla="*/ 812800 h 3340100"/>
                  <a:gd name="connsiteX81" fmla="*/ 9870657 w 11112500"/>
                  <a:gd name="connsiteY81" fmla="*/ 190500 h 3340100"/>
                  <a:gd name="connsiteX82" fmla="*/ 9956800 w 11112500"/>
                  <a:gd name="connsiteY82" fmla="*/ 622300 h 3340100"/>
                  <a:gd name="connsiteX83" fmla="*/ 10160000 w 11112500"/>
                  <a:gd name="connsiteY83" fmla="*/ 2959100 h 3340100"/>
                  <a:gd name="connsiteX84" fmla="*/ 10287000 w 11112500"/>
                  <a:gd name="connsiteY84" fmla="*/ 2006600 h 3340100"/>
                  <a:gd name="connsiteX85" fmla="*/ 10401300 w 11112500"/>
                  <a:gd name="connsiteY85" fmla="*/ 1803400 h 3340100"/>
                  <a:gd name="connsiteX86" fmla="*/ 10452100 w 11112500"/>
                  <a:gd name="connsiteY86" fmla="*/ 1854200 h 3340100"/>
                  <a:gd name="connsiteX87" fmla="*/ 10490200 w 11112500"/>
                  <a:gd name="connsiteY87" fmla="*/ 1143000 h 3340100"/>
                  <a:gd name="connsiteX88" fmla="*/ 10591800 w 11112500"/>
                  <a:gd name="connsiteY88" fmla="*/ 1282700 h 3340100"/>
                  <a:gd name="connsiteX89" fmla="*/ 10718800 w 11112500"/>
                  <a:gd name="connsiteY89" fmla="*/ 2552700 h 3340100"/>
                  <a:gd name="connsiteX90" fmla="*/ 10833100 w 11112500"/>
                  <a:gd name="connsiteY90" fmla="*/ 2273300 h 3340100"/>
                  <a:gd name="connsiteX91" fmla="*/ 10896600 w 11112500"/>
                  <a:gd name="connsiteY91" fmla="*/ 2616200 h 3340100"/>
                  <a:gd name="connsiteX92" fmla="*/ 11112500 w 11112500"/>
                  <a:gd name="connsiteY92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670230 w 11112500"/>
                  <a:gd name="connsiteY74" fmla="*/ 1210128 h 3340100"/>
                  <a:gd name="connsiteX75" fmla="*/ 8750300 w 11112500"/>
                  <a:gd name="connsiteY75" fmla="*/ 2362200 h 3340100"/>
                  <a:gd name="connsiteX76" fmla="*/ 9105900 w 11112500"/>
                  <a:gd name="connsiteY76" fmla="*/ 2184400 h 3340100"/>
                  <a:gd name="connsiteX77" fmla="*/ 9258300 w 11112500"/>
                  <a:gd name="connsiteY77" fmla="*/ 2336800 h 3340100"/>
                  <a:gd name="connsiteX78" fmla="*/ 9486900 w 11112500"/>
                  <a:gd name="connsiteY78" fmla="*/ 2603500 h 3340100"/>
                  <a:gd name="connsiteX79" fmla="*/ 9702800 w 11112500"/>
                  <a:gd name="connsiteY79" fmla="*/ 812800 h 3340100"/>
                  <a:gd name="connsiteX80" fmla="*/ 9870657 w 11112500"/>
                  <a:gd name="connsiteY80" fmla="*/ 190500 h 3340100"/>
                  <a:gd name="connsiteX81" fmla="*/ 9956800 w 11112500"/>
                  <a:gd name="connsiteY81" fmla="*/ 622300 h 3340100"/>
                  <a:gd name="connsiteX82" fmla="*/ 10160000 w 11112500"/>
                  <a:gd name="connsiteY82" fmla="*/ 2959100 h 3340100"/>
                  <a:gd name="connsiteX83" fmla="*/ 10287000 w 11112500"/>
                  <a:gd name="connsiteY83" fmla="*/ 2006600 h 3340100"/>
                  <a:gd name="connsiteX84" fmla="*/ 10401300 w 11112500"/>
                  <a:gd name="connsiteY84" fmla="*/ 1803400 h 3340100"/>
                  <a:gd name="connsiteX85" fmla="*/ 10452100 w 11112500"/>
                  <a:gd name="connsiteY85" fmla="*/ 1854200 h 3340100"/>
                  <a:gd name="connsiteX86" fmla="*/ 10490200 w 11112500"/>
                  <a:gd name="connsiteY86" fmla="*/ 1143000 h 3340100"/>
                  <a:gd name="connsiteX87" fmla="*/ 10591800 w 11112500"/>
                  <a:gd name="connsiteY87" fmla="*/ 1282700 h 3340100"/>
                  <a:gd name="connsiteX88" fmla="*/ 10718800 w 11112500"/>
                  <a:gd name="connsiteY88" fmla="*/ 2552700 h 3340100"/>
                  <a:gd name="connsiteX89" fmla="*/ 10833100 w 11112500"/>
                  <a:gd name="connsiteY89" fmla="*/ 2273300 h 3340100"/>
                  <a:gd name="connsiteX90" fmla="*/ 10896600 w 11112500"/>
                  <a:gd name="connsiteY90" fmla="*/ 2616200 h 3340100"/>
                  <a:gd name="connsiteX91" fmla="*/ 11112500 w 11112500"/>
                  <a:gd name="connsiteY91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750300 w 11112500"/>
                  <a:gd name="connsiteY74" fmla="*/ 2362200 h 3340100"/>
                  <a:gd name="connsiteX75" fmla="*/ 9105900 w 11112500"/>
                  <a:gd name="connsiteY75" fmla="*/ 2184400 h 3340100"/>
                  <a:gd name="connsiteX76" fmla="*/ 9258300 w 11112500"/>
                  <a:gd name="connsiteY76" fmla="*/ 2336800 h 3340100"/>
                  <a:gd name="connsiteX77" fmla="*/ 9486900 w 11112500"/>
                  <a:gd name="connsiteY77" fmla="*/ 2603500 h 3340100"/>
                  <a:gd name="connsiteX78" fmla="*/ 9702800 w 11112500"/>
                  <a:gd name="connsiteY78" fmla="*/ 812800 h 3340100"/>
                  <a:gd name="connsiteX79" fmla="*/ 9870657 w 11112500"/>
                  <a:gd name="connsiteY79" fmla="*/ 190500 h 3340100"/>
                  <a:gd name="connsiteX80" fmla="*/ 9956800 w 11112500"/>
                  <a:gd name="connsiteY80" fmla="*/ 622300 h 3340100"/>
                  <a:gd name="connsiteX81" fmla="*/ 10160000 w 11112500"/>
                  <a:gd name="connsiteY81" fmla="*/ 2959100 h 3340100"/>
                  <a:gd name="connsiteX82" fmla="*/ 10287000 w 11112500"/>
                  <a:gd name="connsiteY82" fmla="*/ 2006600 h 3340100"/>
                  <a:gd name="connsiteX83" fmla="*/ 10401300 w 11112500"/>
                  <a:gd name="connsiteY83" fmla="*/ 1803400 h 3340100"/>
                  <a:gd name="connsiteX84" fmla="*/ 10452100 w 11112500"/>
                  <a:gd name="connsiteY84" fmla="*/ 1854200 h 3340100"/>
                  <a:gd name="connsiteX85" fmla="*/ 10490200 w 11112500"/>
                  <a:gd name="connsiteY85" fmla="*/ 1143000 h 3340100"/>
                  <a:gd name="connsiteX86" fmla="*/ 10591800 w 11112500"/>
                  <a:gd name="connsiteY86" fmla="*/ 1282700 h 3340100"/>
                  <a:gd name="connsiteX87" fmla="*/ 10718800 w 11112500"/>
                  <a:gd name="connsiteY87" fmla="*/ 2552700 h 3340100"/>
                  <a:gd name="connsiteX88" fmla="*/ 10833100 w 11112500"/>
                  <a:gd name="connsiteY88" fmla="*/ 2273300 h 3340100"/>
                  <a:gd name="connsiteX89" fmla="*/ 10896600 w 11112500"/>
                  <a:gd name="connsiteY89" fmla="*/ 2616200 h 3340100"/>
                  <a:gd name="connsiteX90" fmla="*/ 11112500 w 11112500"/>
                  <a:gd name="connsiteY90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105900 w 11112500"/>
                  <a:gd name="connsiteY74" fmla="*/ 2184400 h 3340100"/>
                  <a:gd name="connsiteX75" fmla="*/ 9258300 w 11112500"/>
                  <a:gd name="connsiteY75" fmla="*/ 2336800 h 3340100"/>
                  <a:gd name="connsiteX76" fmla="*/ 9486900 w 11112500"/>
                  <a:gd name="connsiteY76" fmla="*/ 2603500 h 3340100"/>
                  <a:gd name="connsiteX77" fmla="*/ 9702800 w 11112500"/>
                  <a:gd name="connsiteY77" fmla="*/ 812800 h 3340100"/>
                  <a:gd name="connsiteX78" fmla="*/ 9870657 w 11112500"/>
                  <a:gd name="connsiteY78" fmla="*/ 190500 h 3340100"/>
                  <a:gd name="connsiteX79" fmla="*/ 9956800 w 11112500"/>
                  <a:gd name="connsiteY79" fmla="*/ 622300 h 3340100"/>
                  <a:gd name="connsiteX80" fmla="*/ 10160000 w 11112500"/>
                  <a:gd name="connsiteY80" fmla="*/ 2959100 h 3340100"/>
                  <a:gd name="connsiteX81" fmla="*/ 10287000 w 11112500"/>
                  <a:gd name="connsiteY81" fmla="*/ 2006600 h 3340100"/>
                  <a:gd name="connsiteX82" fmla="*/ 10401300 w 11112500"/>
                  <a:gd name="connsiteY82" fmla="*/ 1803400 h 3340100"/>
                  <a:gd name="connsiteX83" fmla="*/ 10452100 w 11112500"/>
                  <a:gd name="connsiteY83" fmla="*/ 1854200 h 3340100"/>
                  <a:gd name="connsiteX84" fmla="*/ 10490200 w 11112500"/>
                  <a:gd name="connsiteY84" fmla="*/ 1143000 h 3340100"/>
                  <a:gd name="connsiteX85" fmla="*/ 10591800 w 11112500"/>
                  <a:gd name="connsiteY85" fmla="*/ 1282700 h 3340100"/>
                  <a:gd name="connsiteX86" fmla="*/ 10718800 w 11112500"/>
                  <a:gd name="connsiteY86" fmla="*/ 2552700 h 3340100"/>
                  <a:gd name="connsiteX87" fmla="*/ 10833100 w 11112500"/>
                  <a:gd name="connsiteY87" fmla="*/ 2273300 h 3340100"/>
                  <a:gd name="connsiteX88" fmla="*/ 10896600 w 11112500"/>
                  <a:gd name="connsiteY88" fmla="*/ 2616200 h 3340100"/>
                  <a:gd name="connsiteX89" fmla="*/ 11112500 w 11112500"/>
                  <a:gd name="connsiteY89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258300 w 11112500"/>
                  <a:gd name="connsiteY74" fmla="*/ 2336800 h 3340100"/>
                  <a:gd name="connsiteX75" fmla="*/ 9486900 w 11112500"/>
                  <a:gd name="connsiteY75" fmla="*/ 2603500 h 3340100"/>
                  <a:gd name="connsiteX76" fmla="*/ 9702800 w 11112500"/>
                  <a:gd name="connsiteY76" fmla="*/ 812800 h 3340100"/>
                  <a:gd name="connsiteX77" fmla="*/ 9870657 w 11112500"/>
                  <a:gd name="connsiteY77" fmla="*/ 190500 h 3340100"/>
                  <a:gd name="connsiteX78" fmla="*/ 9956800 w 11112500"/>
                  <a:gd name="connsiteY78" fmla="*/ 622300 h 3340100"/>
                  <a:gd name="connsiteX79" fmla="*/ 10160000 w 11112500"/>
                  <a:gd name="connsiteY79" fmla="*/ 2959100 h 3340100"/>
                  <a:gd name="connsiteX80" fmla="*/ 10287000 w 11112500"/>
                  <a:gd name="connsiteY80" fmla="*/ 2006600 h 3340100"/>
                  <a:gd name="connsiteX81" fmla="*/ 10401300 w 11112500"/>
                  <a:gd name="connsiteY81" fmla="*/ 1803400 h 3340100"/>
                  <a:gd name="connsiteX82" fmla="*/ 10452100 w 11112500"/>
                  <a:gd name="connsiteY82" fmla="*/ 1854200 h 3340100"/>
                  <a:gd name="connsiteX83" fmla="*/ 10490200 w 11112500"/>
                  <a:gd name="connsiteY83" fmla="*/ 1143000 h 3340100"/>
                  <a:gd name="connsiteX84" fmla="*/ 10591800 w 11112500"/>
                  <a:gd name="connsiteY84" fmla="*/ 1282700 h 3340100"/>
                  <a:gd name="connsiteX85" fmla="*/ 10718800 w 11112500"/>
                  <a:gd name="connsiteY85" fmla="*/ 2552700 h 3340100"/>
                  <a:gd name="connsiteX86" fmla="*/ 10833100 w 11112500"/>
                  <a:gd name="connsiteY86" fmla="*/ 2273300 h 3340100"/>
                  <a:gd name="connsiteX87" fmla="*/ 10896600 w 11112500"/>
                  <a:gd name="connsiteY87" fmla="*/ 2616200 h 3340100"/>
                  <a:gd name="connsiteX88" fmla="*/ 11112500 w 11112500"/>
                  <a:gd name="connsiteY88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486900 w 11112500"/>
                  <a:gd name="connsiteY74" fmla="*/ 2603500 h 3340100"/>
                  <a:gd name="connsiteX75" fmla="*/ 9702800 w 11112500"/>
                  <a:gd name="connsiteY75" fmla="*/ 812800 h 3340100"/>
                  <a:gd name="connsiteX76" fmla="*/ 9870657 w 11112500"/>
                  <a:gd name="connsiteY76" fmla="*/ 190500 h 3340100"/>
                  <a:gd name="connsiteX77" fmla="*/ 9956800 w 11112500"/>
                  <a:gd name="connsiteY77" fmla="*/ 622300 h 3340100"/>
                  <a:gd name="connsiteX78" fmla="*/ 10160000 w 11112500"/>
                  <a:gd name="connsiteY78" fmla="*/ 2959100 h 3340100"/>
                  <a:gd name="connsiteX79" fmla="*/ 10287000 w 11112500"/>
                  <a:gd name="connsiteY79" fmla="*/ 2006600 h 3340100"/>
                  <a:gd name="connsiteX80" fmla="*/ 10401300 w 11112500"/>
                  <a:gd name="connsiteY80" fmla="*/ 1803400 h 3340100"/>
                  <a:gd name="connsiteX81" fmla="*/ 10452100 w 11112500"/>
                  <a:gd name="connsiteY81" fmla="*/ 1854200 h 3340100"/>
                  <a:gd name="connsiteX82" fmla="*/ 10490200 w 11112500"/>
                  <a:gd name="connsiteY82" fmla="*/ 1143000 h 3340100"/>
                  <a:gd name="connsiteX83" fmla="*/ 10591800 w 11112500"/>
                  <a:gd name="connsiteY83" fmla="*/ 1282700 h 3340100"/>
                  <a:gd name="connsiteX84" fmla="*/ 10718800 w 11112500"/>
                  <a:gd name="connsiteY84" fmla="*/ 2552700 h 3340100"/>
                  <a:gd name="connsiteX85" fmla="*/ 10833100 w 11112500"/>
                  <a:gd name="connsiteY85" fmla="*/ 2273300 h 3340100"/>
                  <a:gd name="connsiteX86" fmla="*/ 10896600 w 11112500"/>
                  <a:gd name="connsiteY86" fmla="*/ 2616200 h 3340100"/>
                  <a:gd name="connsiteX87" fmla="*/ 11112500 w 11112500"/>
                  <a:gd name="connsiteY87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702800 w 11112500"/>
                  <a:gd name="connsiteY74" fmla="*/ 812800 h 3340100"/>
                  <a:gd name="connsiteX75" fmla="*/ 9870657 w 11112500"/>
                  <a:gd name="connsiteY75" fmla="*/ 190500 h 3340100"/>
                  <a:gd name="connsiteX76" fmla="*/ 9956800 w 11112500"/>
                  <a:gd name="connsiteY76" fmla="*/ 622300 h 3340100"/>
                  <a:gd name="connsiteX77" fmla="*/ 10160000 w 11112500"/>
                  <a:gd name="connsiteY77" fmla="*/ 2959100 h 3340100"/>
                  <a:gd name="connsiteX78" fmla="*/ 10287000 w 11112500"/>
                  <a:gd name="connsiteY78" fmla="*/ 2006600 h 3340100"/>
                  <a:gd name="connsiteX79" fmla="*/ 10401300 w 11112500"/>
                  <a:gd name="connsiteY79" fmla="*/ 1803400 h 3340100"/>
                  <a:gd name="connsiteX80" fmla="*/ 10452100 w 11112500"/>
                  <a:gd name="connsiteY80" fmla="*/ 1854200 h 3340100"/>
                  <a:gd name="connsiteX81" fmla="*/ 10490200 w 11112500"/>
                  <a:gd name="connsiteY81" fmla="*/ 1143000 h 3340100"/>
                  <a:gd name="connsiteX82" fmla="*/ 10591800 w 11112500"/>
                  <a:gd name="connsiteY82" fmla="*/ 1282700 h 3340100"/>
                  <a:gd name="connsiteX83" fmla="*/ 10718800 w 11112500"/>
                  <a:gd name="connsiteY83" fmla="*/ 2552700 h 3340100"/>
                  <a:gd name="connsiteX84" fmla="*/ 10833100 w 11112500"/>
                  <a:gd name="connsiteY84" fmla="*/ 2273300 h 3340100"/>
                  <a:gd name="connsiteX85" fmla="*/ 10896600 w 11112500"/>
                  <a:gd name="connsiteY85" fmla="*/ 2616200 h 3340100"/>
                  <a:gd name="connsiteX86" fmla="*/ 11112500 w 11112500"/>
                  <a:gd name="connsiteY86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870657 w 11112500"/>
                  <a:gd name="connsiteY74" fmla="*/ 190500 h 3340100"/>
                  <a:gd name="connsiteX75" fmla="*/ 9956800 w 11112500"/>
                  <a:gd name="connsiteY75" fmla="*/ 622300 h 3340100"/>
                  <a:gd name="connsiteX76" fmla="*/ 10160000 w 11112500"/>
                  <a:gd name="connsiteY76" fmla="*/ 2959100 h 3340100"/>
                  <a:gd name="connsiteX77" fmla="*/ 10287000 w 11112500"/>
                  <a:gd name="connsiteY77" fmla="*/ 2006600 h 3340100"/>
                  <a:gd name="connsiteX78" fmla="*/ 10401300 w 11112500"/>
                  <a:gd name="connsiteY78" fmla="*/ 1803400 h 3340100"/>
                  <a:gd name="connsiteX79" fmla="*/ 10452100 w 11112500"/>
                  <a:gd name="connsiteY79" fmla="*/ 1854200 h 3340100"/>
                  <a:gd name="connsiteX80" fmla="*/ 10490200 w 11112500"/>
                  <a:gd name="connsiteY80" fmla="*/ 1143000 h 3340100"/>
                  <a:gd name="connsiteX81" fmla="*/ 10591800 w 11112500"/>
                  <a:gd name="connsiteY81" fmla="*/ 1282700 h 3340100"/>
                  <a:gd name="connsiteX82" fmla="*/ 10718800 w 11112500"/>
                  <a:gd name="connsiteY82" fmla="*/ 2552700 h 3340100"/>
                  <a:gd name="connsiteX83" fmla="*/ 10833100 w 11112500"/>
                  <a:gd name="connsiteY83" fmla="*/ 2273300 h 3340100"/>
                  <a:gd name="connsiteX84" fmla="*/ 10896600 w 11112500"/>
                  <a:gd name="connsiteY84" fmla="*/ 2616200 h 3340100"/>
                  <a:gd name="connsiteX85" fmla="*/ 11112500 w 11112500"/>
                  <a:gd name="connsiteY85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956800 w 11112500"/>
                  <a:gd name="connsiteY74" fmla="*/ 622300 h 3340100"/>
                  <a:gd name="connsiteX75" fmla="*/ 10160000 w 11112500"/>
                  <a:gd name="connsiteY75" fmla="*/ 2959100 h 3340100"/>
                  <a:gd name="connsiteX76" fmla="*/ 10287000 w 11112500"/>
                  <a:gd name="connsiteY76" fmla="*/ 2006600 h 3340100"/>
                  <a:gd name="connsiteX77" fmla="*/ 10401300 w 11112500"/>
                  <a:gd name="connsiteY77" fmla="*/ 1803400 h 3340100"/>
                  <a:gd name="connsiteX78" fmla="*/ 10452100 w 11112500"/>
                  <a:gd name="connsiteY78" fmla="*/ 1854200 h 3340100"/>
                  <a:gd name="connsiteX79" fmla="*/ 10490200 w 11112500"/>
                  <a:gd name="connsiteY79" fmla="*/ 1143000 h 3340100"/>
                  <a:gd name="connsiteX80" fmla="*/ 10591800 w 11112500"/>
                  <a:gd name="connsiteY80" fmla="*/ 1282700 h 3340100"/>
                  <a:gd name="connsiteX81" fmla="*/ 10718800 w 11112500"/>
                  <a:gd name="connsiteY81" fmla="*/ 2552700 h 3340100"/>
                  <a:gd name="connsiteX82" fmla="*/ 10833100 w 11112500"/>
                  <a:gd name="connsiteY82" fmla="*/ 2273300 h 3340100"/>
                  <a:gd name="connsiteX83" fmla="*/ 10896600 w 11112500"/>
                  <a:gd name="connsiteY83" fmla="*/ 2616200 h 3340100"/>
                  <a:gd name="connsiteX84" fmla="*/ 11112500 w 11112500"/>
                  <a:gd name="connsiteY84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160000 w 11112500"/>
                  <a:gd name="connsiteY74" fmla="*/ 2959100 h 3340100"/>
                  <a:gd name="connsiteX75" fmla="*/ 10287000 w 11112500"/>
                  <a:gd name="connsiteY75" fmla="*/ 2006600 h 3340100"/>
                  <a:gd name="connsiteX76" fmla="*/ 10401300 w 11112500"/>
                  <a:gd name="connsiteY76" fmla="*/ 1803400 h 3340100"/>
                  <a:gd name="connsiteX77" fmla="*/ 10452100 w 11112500"/>
                  <a:gd name="connsiteY77" fmla="*/ 1854200 h 3340100"/>
                  <a:gd name="connsiteX78" fmla="*/ 10490200 w 11112500"/>
                  <a:gd name="connsiteY78" fmla="*/ 1143000 h 3340100"/>
                  <a:gd name="connsiteX79" fmla="*/ 10591800 w 11112500"/>
                  <a:gd name="connsiteY79" fmla="*/ 1282700 h 3340100"/>
                  <a:gd name="connsiteX80" fmla="*/ 10718800 w 11112500"/>
                  <a:gd name="connsiteY80" fmla="*/ 2552700 h 3340100"/>
                  <a:gd name="connsiteX81" fmla="*/ 10833100 w 11112500"/>
                  <a:gd name="connsiteY81" fmla="*/ 2273300 h 3340100"/>
                  <a:gd name="connsiteX82" fmla="*/ 10896600 w 11112500"/>
                  <a:gd name="connsiteY82" fmla="*/ 2616200 h 3340100"/>
                  <a:gd name="connsiteX83" fmla="*/ 11112500 w 11112500"/>
                  <a:gd name="connsiteY83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287000 w 11112500"/>
                  <a:gd name="connsiteY74" fmla="*/ 2006600 h 3340100"/>
                  <a:gd name="connsiteX75" fmla="*/ 10401300 w 11112500"/>
                  <a:gd name="connsiteY75" fmla="*/ 1803400 h 3340100"/>
                  <a:gd name="connsiteX76" fmla="*/ 10452100 w 11112500"/>
                  <a:gd name="connsiteY76" fmla="*/ 1854200 h 3340100"/>
                  <a:gd name="connsiteX77" fmla="*/ 10490200 w 11112500"/>
                  <a:gd name="connsiteY77" fmla="*/ 1143000 h 3340100"/>
                  <a:gd name="connsiteX78" fmla="*/ 10591800 w 11112500"/>
                  <a:gd name="connsiteY78" fmla="*/ 1282700 h 3340100"/>
                  <a:gd name="connsiteX79" fmla="*/ 10718800 w 11112500"/>
                  <a:gd name="connsiteY79" fmla="*/ 2552700 h 3340100"/>
                  <a:gd name="connsiteX80" fmla="*/ 10833100 w 11112500"/>
                  <a:gd name="connsiteY80" fmla="*/ 2273300 h 3340100"/>
                  <a:gd name="connsiteX81" fmla="*/ 10896600 w 11112500"/>
                  <a:gd name="connsiteY81" fmla="*/ 2616200 h 3340100"/>
                  <a:gd name="connsiteX82" fmla="*/ 11112500 w 11112500"/>
                  <a:gd name="connsiteY82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401300 w 11112500"/>
                  <a:gd name="connsiteY74" fmla="*/ 1803400 h 3340100"/>
                  <a:gd name="connsiteX75" fmla="*/ 10452100 w 11112500"/>
                  <a:gd name="connsiteY75" fmla="*/ 1854200 h 3340100"/>
                  <a:gd name="connsiteX76" fmla="*/ 10490200 w 11112500"/>
                  <a:gd name="connsiteY76" fmla="*/ 1143000 h 3340100"/>
                  <a:gd name="connsiteX77" fmla="*/ 10591800 w 11112500"/>
                  <a:gd name="connsiteY77" fmla="*/ 1282700 h 3340100"/>
                  <a:gd name="connsiteX78" fmla="*/ 10718800 w 11112500"/>
                  <a:gd name="connsiteY78" fmla="*/ 2552700 h 3340100"/>
                  <a:gd name="connsiteX79" fmla="*/ 10833100 w 11112500"/>
                  <a:gd name="connsiteY79" fmla="*/ 2273300 h 3340100"/>
                  <a:gd name="connsiteX80" fmla="*/ 10896600 w 11112500"/>
                  <a:gd name="connsiteY80" fmla="*/ 2616200 h 3340100"/>
                  <a:gd name="connsiteX81" fmla="*/ 11112500 w 11112500"/>
                  <a:gd name="connsiteY81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401300 w 11112500"/>
                  <a:gd name="connsiteY74" fmla="*/ 1803400 h 3340100"/>
                  <a:gd name="connsiteX75" fmla="*/ 10490200 w 11112500"/>
                  <a:gd name="connsiteY75" fmla="*/ 1143000 h 3340100"/>
                  <a:gd name="connsiteX76" fmla="*/ 10591800 w 11112500"/>
                  <a:gd name="connsiteY76" fmla="*/ 1282700 h 3340100"/>
                  <a:gd name="connsiteX77" fmla="*/ 10718800 w 11112500"/>
                  <a:gd name="connsiteY77" fmla="*/ 2552700 h 3340100"/>
                  <a:gd name="connsiteX78" fmla="*/ 10833100 w 11112500"/>
                  <a:gd name="connsiteY78" fmla="*/ 2273300 h 3340100"/>
                  <a:gd name="connsiteX79" fmla="*/ 10896600 w 11112500"/>
                  <a:gd name="connsiteY79" fmla="*/ 2616200 h 3340100"/>
                  <a:gd name="connsiteX80" fmla="*/ 11112500 w 11112500"/>
                  <a:gd name="connsiteY80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490200 w 11112500"/>
                  <a:gd name="connsiteY74" fmla="*/ 1143000 h 3340100"/>
                  <a:gd name="connsiteX75" fmla="*/ 10591800 w 11112500"/>
                  <a:gd name="connsiteY75" fmla="*/ 1282700 h 3340100"/>
                  <a:gd name="connsiteX76" fmla="*/ 10718800 w 11112500"/>
                  <a:gd name="connsiteY76" fmla="*/ 2552700 h 3340100"/>
                  <a:gd name="connsiteX77" fmla="*/ 10833100 w 11112500"/>
                  <a:gd name="connsiteY77" fmla="*/ 2273300 h 3340100"/>
                  <a:gd name="connsiteX78" fmla="*/ 10896600 w 11112500"/>
                  <a:gd name="connsiteY78" fmla="*/ 2616200 h 3340100"/>
                  <a:gd name="connsiteX79" fmla="*/ 11112500 w 11112500"/>
                  <a:gd name="connsiteY79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591800 w 11112500"/>
                  <a:gd name="connsiteY74" fmla="*/ 1282700 h 3340100"/>
                  <a:gd name="connsiteX75" fmla="*/ 10718800 w 11112500"/>
                  <a:gd name="connsiteY75" fmla="*/ 2552700 h 3340100"/>
                  <a:gd name="connsiteX76" fmla="*/ 10833100 w 11112500"/>
                  <a:gd name="connsiteY76" fmla="*/ 2273300 h 3340100"/>
                  <a:gd name="connsiteX77" fmla="*/ 10896600 w 11112500"/>
                  <a:gd name="connsiteY77" fmla="*/ 2616200 h 3340100"/>
                  <a:gd name="connsiteX78" fmla="*/ 11112500 w 11112500"/>
                  <a:gd name="connsiteY78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718800 w 11112500"/>
                  <a:gd name="connsiteY74" fmla="*/ 2552700 h 3340100"/>
                  <a:gd name="connsiteX75" fmla="*/ 10833100 w 11112500"/>
                  <a:gd name="connsiteY75" fmla="*/ 2273300 h 3340100"/>
                  <a:gd name="connsiteX76" fmla="*/ 10896600 w 11112500"/>
                  <a:gd name="connsiteY76" fmla="*/ 2616200 h 3340100"/>
                  <a:gd name="connsiteX77" fmla="*/ 11112500 w 11112500"/>
                  <a:gd name="connsiteY77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833100 w 11112500"/>
                  <a:gd name="connsiteY74" fmla="*/ 2273300 h 3340100"/>
                  <a:gd name="connsiteX75" fmla="*/ 10896600 w 11112500"/>
                  <a:gd name="connsiteY75" fmla="*/ 2616200 h 3340100"/>
                  <a:gd name="connsiteX76" fmla="*/ 11112500 w 11112500"/>
                  <a:gd name="connsiteY76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896600 w 11112500"/>
                  <a:gd name="connsiteY74" fmla="*/ 2616200 h 3340100"/>
                  <a:gd name="connsiteX75" fmla="*/ 11112500 w 11112500"/>
                  <a:gd name="connsiteY75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1112500 w 11112500"/>
                  <a:gd name="connsiteY74" fmla="*/ 1612900 h 3340100"/>
                  <a:gd name="connsiteX0" fmla="*/ 0 w 8534400"/>
                  <a:gd name="connsiteY0" fmla="*/ 1270000 h 3340100"/>
                  <a:gd name="connsiteX1" fmla="*/ 88900 w 8534400"/>
                  <a:gd name="connsiteY1" fmla="*/ 1447800 h 3340100"/>
                  <a:gd name="connsiteX2" fmla="*/ 152400 w 8534400"/>
                  <a:gd name="connsiteY2" fmla="*/ 2120900 h 3340100"/>
                  <a:gd name="connsiteX3" fmla="*/ 241300 w 8534400"/>
                  <a:gd name="connsiteY3" fmla="*/ 1968500 h 3340100"/>
                  <a:gd name="connsiteX4" fmla="*/ 266700 w 8534400"/>
                  <a:gd name="connsiteY4" fmla="*/ 1803400 h 3340100"/>
                  <a:gd name="connsiteX5" fmla="*/ 431800 w 8534400"/>
                  <a:gd name="connsiteY5" fmla="*/ 2844800 h 3340100"/>
                  <a:gd name="connsiteX6" fmla="*/ 533400 w 8534400"/>
                  <a:gd name="connsiteY6" fmla="*/ 2235200 h 3340100"/>
                  <a:gd name="connsiteX7" fmla="*/ 673100 w 8534400"/>
                  <a:gd name="connsiteY7" fmla="*/ 2959100 h 3340100"/>
                  <a:gd name="connsiteX8" fmla="*/ 876300 w 8534400"/>
                  <a:gd name="connsiteY8" fmla="*/ 1612900 h 3340100"/>
                  <a:gd name="connsiteX9" fmla="*/ 1003300 w 8534400"/>
                  <a:gd name="connsiteY9" fmla="*/ 2133600 h 3340100"/>
                  <a:gd name="connsiteX10" fmla="*/ 1104900 w 8534400"/>
                  <a:gd name="connsiteY10" fmla="*/ 2209800 h 3340100"/>
                  <a:gd name="connsiteX11" fmla="*/ 1244600 w 8534400"/>
                  <a:gd name="connsiteY11" fmla="*/ 1028700 h 3340100"/>
                  <a:gd name="connsiteX12" fmla="*/ 1308100 w 8534400"/>
                  <a:gd name="connsiteY12" fmla="*/ 558800 h 3340100"/>
                  <a:gd name="connsiteX13" fmla="*/ 1473200 w 8534400"/>
                  <a:gd name="connsiteY13" fmla="*/ 1244600 h 3340100"/>
                  <a:gd name="connsiteX14" fmla="*/ 1536700 w 8534400"/>
                  <a:gd name="connsiteY14" fmla="*/ 1790700 h 3340100"/>
                  <a:gd name="connsiteX15" fmla="*/ 1714500 w 8534400"/>
                  <a:gd name="connsiteY15" fmla="*/ 2857500 h 3340100"/>
                  <a:gd name="connsiteX16" fmla="*/ 1841500 w 8534400"/>
                  <a:gd name="connsiteY16" fmla="*/ 1612900 h 3340100"/>
                  <a:gd name="connsiteX17" fmla="*/ 2082800 w 8534400"/>
                  <a:gd name="connsiteY17" fmla="*/ 1231900 h 3340100"/>
                  <a:gd name="connsiteX18" fmla="*/ 2146300 w 8534400"/>
                  <a:gd name="connsiteY18" fmla="*/ 1701800 h 3340100"/>
                  <a:gd name="connsiteX19" fmla="*/ 2286000 w 8534400"/>
                  <a:gd name="connsiteY19" fmla="*/ 2527300 h 3340100"/>
                  <a:gd name="connsiteX20" fmla="*/ 2400300 w 8534400"/>
                  <a:gd name="connsiteY20" fmla="*/ 2108200 h 3340100"/>
                  <a:gd name="connsiteX21" fmla="*/ 2667000 w 8534400"/>
                  <a:gd name="connsiteY21" fmla="*/ 965200 h 3340100"/>
                  <a:gd name="connsiteX22" fmla="*/ 2806700 w 8534400"/>
                  <a:gd name="connsiteY22" fmla="*/ 2413000 h 3340100"/>
                  <a:gd name="connsiteX23" fmla="*/ 2984500 w 8534400"/>
                  <a:gd name="connsiteY23" fmla="*/ 2057400 h 3340100"/>
                  <a:gd name="connsiteX24" fmla="*/ 3098800 w 8534400"/>
                  <a:gd name="connsiteY24" fmla="*/ 2578100 h 3340100"/>
                  <a:gd name="connsiteX25" fmla="*/ 3187700 w 8534400"/>
                  <a:gd name="connsiteY25" fmla="*/ 2298700 h 3340100"/>
                  <a:gd name="connsiteX26" fmla="*/ 3263900 w 8534400"/>
                  <a:gd name="connsiteY26" fmla="*/ 2286000 h 3340100"/>
                  <a:gd name="connsiteX27" fmla="*/ 3340100 w 8534400"/>
                  <a:gd name="connsiteY27" fmla="*/ 2540000 h 3340100"/>
                  <a:gd name="connsiteX28" fmla="*/ 3492500 w 8534400"/>
                  <a:gd name="connsiteY28" fmla="*/ 1905000 h 3340100"/>
                  <a:gd name="connsiteX29" fmla="*/ 3670300 w 8534400"/>
                  <a:gd name="connsiteY29" fmla="*/ 2451100 h 3340100"/>
                  <a:gd name="connsiteX30" fmla="*/ 3733800 w 8534400"/>
                  <a:gd name="connsiteY30" fmla="*/ 2247900 h 3340100"/>
                  <a:gd name="connsiteX31" fmla="*/ 3873500 w 8534400"/>
                  <a:gd name="connsiteY31" fmla="*/ 190500 h 3340100"/>
                  <a:gd name="connsiteX32" fmla="*/ 3937000 w 8534400"/>
                  <a:gd name="connsiteY32" fmla="*/ 0 h 3340100"/>
                  <a:gd name="connsiteX33" fmla="*/ 4064000 w 8534400"/>
                  <a:gd name="connsiteY33" fmla="*/ 292100 h 3340100"/>
                  <a:gd name="connsiteX34" fmla="*/ 4216400 w 8534400"/>
                  <a:gd name="connsiteY34" fmla="*/ 1663700 h 3340100"/>
                  <a:gd name="connsiteX35" fmla="*/ 4330700 w 8534400"/>
                  <a:gd name="connsiteY35" fmla="*/ 3340100 h 3340100"/>
                  <a:gd name="connsiteX36" fmla="*/ 4597400 w 8534400"/>
                  <a:gd name="connsiteY36" fmla="*/ 1371600 h 3340100"/>
                  <a:gd name="connsiteX37" fmla="*/ 4686300 w 8534400"/>
                  <a:gd name="connsiteY37" fmla="*/ 1397000 h 3340100"/>
                  <a:gd name="connsiteX38" fmla="*/ 4724400 w 8534400"/>
                  <a:gd name="connsiteY38" fmla="*/ 952500 h 3340100"/>
                  <a:gd name="connsiteX39" fmla="*/ 4876800 w 8534400"/>
                  <a:gd name="connsiteY39" fmla="*/ 2476500 h 3340100"/>
                  <a:gd name="connsiteX40" fmla="*/ 4965700 w 8534400"/>
                  <a:gd name="connsiteY40" fmla="*/ 2222500 h 3340100"/>
                  <a:gd name="connsiteX41" fmla="*/ 5067300 w 8534400"/>
                  <a:gd name="connsiteY41" fmla="*/ 2057400 h 3340100"/>
                  <a:gd name="connsiteX42" fmla="*/ 5156200 w 8534400"/>
                  <a:gd name="connsiteY42" fmla="*/ 2120900 h 3340100"/>
                  <a:gd name="connsiteX43" fmla="*/ 5308600 w 8534400"/>
                  <a:gd name="connsiteY43" fmla="*/ 1435100 h 3340100"/>
                  <a:gd name="connsiteX44" fmla="*/ 5486400 w 8534400"/>
                  <a:gd name="connsiteY44" fmla="*/ 2501900 h 3340100"/>
                  <a:gd name="connsiteX45" fmla="*/ 5562600 w 8534400"/>
                  <a:gd name="connsiteY45" fmla="*/ 2235200 h 3340100"/>
                  <a:gd name="connsiteX46" fmla="*/ 5664200 w 8534400"/>
                  <a:gd name="connsiteY46" fmla="*/ 2349500 h 3340100"/>
                  <a:gd name="connsiteX47" fmla="*/ 5816600 w 8534400"/>
                  <a:gd name="connsiteY47" fmla="*/ 1676400 h 3340100"/>
                  <a:gd name="connsiteX48" fmla="*/ 5969000 w 8534400"/>
                  <a:gd name="connsiteY48" fmla="*/ 2171700 h 3340100"/>
                  <a:gd name="connsiteX49" fmla="*/ 6032500 w 8534400"/>
                  <a:gd name="connsiteY49" fmla="*/ 1955800 h 3340100"/>
                  <a:gd name="connsiteX50" fmla="*/ 6108700 w 8534400"/>
                  <a:gd name="connsiteY50" fmla="*/ 1943100 h 3340100"/>
                  <a:gd name="connsiteX51" fmla="*/ 6223000 w 8534400"/>
                  <a:gd name="connsiteY51" fmla="*/ 2628900 h 3340100"/>
                  <a:gd name="connsiteX52" fmla="*/ 6362700 w 8534400"/>
                  <a:gd name="connsiteY52" fmla="*/ 2641600 h 3340100"/>
                  <a:gd name="connsiteX53" fmla="*/ 6400800 w 8534400"/>
                  <a:gd name="connsiteY53" fmla="*/ 2540000 h 3340100"/>
                  <a:gd name="connsiteX54" fmla="*/ 6438900 w 8534400"/>
                  <a:gd name="connsiteY54" fmla="*/ 2692400 h 3340100"/>
                  <a:gd name="connsiteX55" fmla="*/ 6540500 w 8534400"/>
                  <a:gd name="connsiteY55" fmla="*/ 2806700 h 3340100"/>
                  <a:gd name="connsiteX56" fmla="*/ 6743700 w 8534400"/>
                  <a:gd name="connsiteY56" fmla="*/ 279400 h 3340100"/>
                  <a:gd name="connsiteX57" fmla="*/ 6845300 w 8534400"/>
                  <a:gd name="connsiteY57" fmla="*/ 330200 h 3340100"/>
                  <a:gd name="connsiteX58" fmla="*/ 6934200 w 8534400"/>
                  <a:gd name="connsiteY58" fmla="*/ 952500 h 3340100"/>
                  <a:gd name="connsiteX59" fmla="*/ 7175500 w 8534400"/>
                  <a:gd name="connsiteY59" fmla="*/ 2692400 h 3340100"/>
                  <a:gd name="connsiteX60" fmla="*/ 7327900 w 8534400"/>
                  <a:gd name="connsiteY60" fmla="*/ 1612900 h 3340100"/>
                  <a:gd name="connsiteX61" fmla="*/ 7416800 w 8534400"/>
                  <a:gd name="connsiteY61" fmla="*/ 2082800 h 3340100"/>
                  <a:gd name="connsiteX62" fmla="*/ 7518400 w 8534400"/>
                  <a:gd name="connsiteY62" fmla="*/ 1689100 h 3340100"/>
                  <a:gd name="connsiteX63" fmla="*/ 7569200 w 8534400"/>
                  <a:gd name="connsiteY63" fmla="*/ 1257300 h 3340100"/>
                  <a:gd name="connsiteX64" fmla="*/ 7632700 w 8534400"/>
                  <a:gd name="connsiteY64" fmla="*/ 2197100 h 3340100"/>
                  <a:gd name="connsiteX65" fmla="*/ 7747000 w 8534400"/>
                  <a:gd name="connsiteY65" fmla="*/ 2527300 h 3340100"/>
                  <a:gd name="connsiteX66" fmla="*/ 7835900 w 8534400"/>
                  <a:gd name="connsiteY66" fmla="*/ 1968500 h 3340100"/>
                  <a:gd name="connsiteX67" fmla="*/ 7962900 w 8534400"/>
                  <a:gd name="connsiteY67" fmla="*/ 2146300 h 3340100"/>
                  <a:gd name="connsiteX68" fmla="*/ 8115300 w 8534400"/>
                  <a:gd name="connsiteY68" fmla="*/ 1257300 h 3340100"/>
                  <a:gd name="connsiteX69" fmla="*/ 8255000 w 8534400"/>
                  <a:gd name="connsiteY69" fmla="*/ 2171700 h 3340100"/>
                  <a:gd name="connsiteX70" fmla="*/ 8305800 w 8534400"/>
                  <a:gd name="connsiteY70" fmla="*/ 2044700 h 3340100"/>
                  <a:gd name="connsiteX71" fmla="*/ 8343900 w 8534400"/>
                  <a:gd name="connsiteY71" fmla="*/ 2171700 h 3340100"/>
                  <a:gd name="connsiteX72" fmla="*/ 8382000 w 8534400"/>
                  <a:gd name="connsiteY72" fmla="*/ 2032000 h 3340100"/>
                  <a:gd name="connsiteX73" fmla="*/ 8534400 w 8534400"/>
                  <a:gd name="connsiteY73" fmla="*/ 1317172 h 3340100"/>
                  <a:gd name="connsiteX0" fmla="*/ 0 w 8534400"/>
                  <a:gd name="connsiteY0" fmla="*/ 1270000 h 3340100"/>
                  <a:gd name="connsiteX1" fmla="*/ 88900 w 8534400"/>
                  <a:gd name="connsiteY1" fmla="*/ 1447800 h 3340100"/>
                  <a:gd name="connsiteX2" fmla="*/ 152400 w 8534400"/>
                  <a:gd name="connsiteY2" fmla="*/ 2120900 h 3340100"/>
                  <a:gd name="connsiteX3" fmla="*/ 241300 w 8534400"/>
                  <a:gd name="connsiteY3" fmla="*/ 1968500 h 3340100"/>
                  <a:gd name="connsiteX4" fmla="*/ 266700 w 8534400"/>
                  <a:gd name="connsiteY4" fmla="*/ 1803400 h 3340100"/>
                  <a:gd name="connsiteX5" fmla="*/ 431800 w 8534400"/>
                  <a:gd name="connsiteY5" fmla="*/ 2844800 h 3340100"/>
                  <a:gd name="connsiteX6" fmla="*/ 533400 w 8534400"/>
                  <a:gd name="connsiteY6" fmla="*/ 2235200 h 3340100"/>
                  <a:gd name="connsiteX7" fmla="*/ 673100 w 8534400"/>
                  <a:gd name="connsiteY7" fmla="*/ 2959100 h 3340100"/>
                  <a:gd name="connsiteX8" fmla="*/ 876300 w 8534400"/>
                  <a:gd name="connsiteY8" fmla="*/ 1612900 h 3340100"/>
                  <a:gd name="connsiteX9" fmla="*/ 1003300 w 8534400"/>
                  <a:gd name="connsiteY9" fmla="*/ 2133600 h 3340100"/>
                  <a:gd name="connsiteX10" fmla="*/ 1104900 w 8534400"/>
                  <a:gd name="connsiteY10" fmla="*/ 2209800 h 3340100"/>
                  <a:gd name="connsiteX11" fmla="*/ 1244600 w 8534400"/>
                  <a:gd name="connsiteY11" fmla="*/ 1028700 h 3340100"/>
                  <a:gd name="connsiteX12" fmla="*/ 1308100 w 8534400"/>
                  <a:gd name="connsiteY12" fmla="*/ 558800 h 3340100"/>
                  <a:gd name="connsiteX13" fmla="*/ 1473200 w 8534400"/>
                  <a:gd name="connsiteY13" fmla="*/ 1244600 h 3340100"/>
                  <a:gd name="connsiteX14" fmla="*/ 1536700 w 8534400"/>
                  <a:gd name="connsiteY14" fmla="*/ 1790700 h 3340100"/>
                  <a:gd name="connsiteX15" fmla="*/ 1714500 w 8534400"/>
                  <a:gd name="connsiteY15" fmla="*/ 2857500 h 3340100"/>
                  <a:gd name="connsiteX16" fmla="*/ 1841500 w 8534400"/>
                  <a:gd name="connsiteY16" fmla="*/ 1612900 h 3340100"/>
                  <a:gd name="connsiteX17" fmla="*/ 2082800 w 8534400"/>
                  <a:gd name="connsiteY17" fmla="*/ 1231900 h 3340100"/>
                  <a:gd name="connsiteX18" fmla="*/ 2146300 w 8534400"/>
                  <a:gd name="connsiteY18" fmla="*/ 1701800 h 3340100"/>
                  <a:gd name="connsiteX19" fmla="*/ 2286000 w 8534400"/>
                  <a:gd name="connsiteY19" fmla="*/ 2527300 h 3340100"/>
                  <a:gd name="connsiteX20" fmla="*/ 2400300 w 8534400"/>
                  <a:gd name="connsiteY20" fmla="*/ 2108200 h 3340100"/>
                  <a:gd name="connsiteX21" fmla="*/ 2667000 w 8534400"/>
                  <a:gd name="connsiteY21" fmla="*/ 965200 h 3340100"/>
                  <a:gd name="connsiteX22" fmla="*/ 2806700 w 8534400"/>
                  <a:gd name="connsiteY22" fmla="*/ 2413000 h 3340100"/>
                  <a:gd name="connsiteX23" fmla="*/ 2984500 w 8534400"/>
                  <a:gd name="connsiteY23" fmla="*/ 2057400 h 3340100"/>
                  <a:gd name="connsiteX24" fmla="*/ 3098800 w 8534400"/>
                  <a:gd name="connsiteY24" fmla="*/ 2578100 h 3340100"/>
                  <a:gd name="connsiteX25" fmla="*/ 3187700 w 8534400"/>
                  <a:gd name="connsiteY25" fmla="*/ 2298700 h 3340100"/>
                  <a:gd name="connsiteX26" fmla="*/ 3263900 w 8534400"/>
                  <a:gd name="connsiteY26" fmla="*/ 2286000 h 3340100"/>
                  <a:gd name="connsiteX27" fmla="*/ 3340100 w 8534400"/>
                  <a:gd name="connsiteY27" fmla="*/ 2540000 h 3340100"/>
                  <a:gd name="connsiteX28" fmla="*/ 3492500 w 8534400"/>
                  <a:gd name="connsiteY28" fmla="*/ 1905000 h 3340100"/>
                  <a:gd name="connsiteX29" fmla="*/ 3670300 w 8534400"/>
                  <a:gd name="connsiteY29" fmla="*/ 2451100 h 3340100"/>
                  <a:gd name="connsiteX30" fmla="*/ 3733800 w 8534400"/>
                  <a:gd name="connsiteY30" fmla="*/ 2247900 h 3340100"/>
                  <a:gd name="connsiteX31" fmla="*/ 3937000 w 8534400"/>
                  <a:gd name="connsiteY31" fmla="*/ 0 h 3340100"/>
                  <a:gd name="connsiteX32" fmla="*/ 4064000 w 8534400"/>
                  <a:gd name="connsiteY32" fmla="*/ 292100 h 3340100"/>
                  <a:gd name="connsiteX33" fmla="*/ 4216400 w 8534400"/>
                  <a:gd name="connsiteY33" fmla="*/ 1663700 h 3340100"/>
                  <a:gd name="connsiteX34" fmla="*/ 4330700 w 8534400"/>
                  <a:gd name="connsiteY34" fmla="*/ 3340100 h 3340100"/>
                  <a:gd name="connsiteX35" fmla="*/ 4597400 w 8534400"/>
                  <a:gd name="connsiteY35" fmla="*/ 1371600 h 3340100"/>
                  <a:gd name="connsiteX36" fmla="*/ 4686300 w 8534400"/>
                  <a:gd name="connsiteY36" fmla="*/ 1397000 h 3340100"/>
                  <a:gd name="connsiteX37" fmla="*/ 4724400 w 8534400"/>
                  <a:gd name="connsiteY37" fmla="*/ 952500 h 3340100"/>
                  <a:gd name="connsiteX38" fmla="*/ 4876800 w 8534400"/>
                  <a:gd name="connsiteY38" fmla="*/ 2476500 h 3340100"/>
                  <a:gd name="connsiteX39" fmla="*/ 4965700 w 8534400"/>
                  <a:gd name="connsiteY39" fmla="*/ 2222500 h 3340100"/>
                  <a:gd name="connsiteX40" fmla="*/ 5067300 w 8534400"/>
                  <a:gd name="connsiteY40" fmla="*/ 2057400 h 3340100"/>
                  <a:gd name="connsiteX41" fmla="*/ 5156200 w 8534400"/>
                  <a:gd name="connsiteY41" fmla="*/ 2120900 h 3340100"/>
                  <a:gd name="connsiteX42" fmla="*/ 5308600 w 8534400"/>
                  <a:gd name="connsiteY42" fmla="*/ 1435100 h 3340100"/>
                  <a:gd name="connsiteX43" fmla="*/ 5486400 w 8534400"/>
                  <a:gd name="connsiteY43" fmla="*/ 2501900 h 3340100"/>
                  <a:gd name="connsiteX44" fmla="*/ 5562600 w 8534400"/>
                  <a:gd name="connsiteY44" fmla="*/ 2235200 h 3340100"/>
                  <a:gd name="connsiteX45" fmla="*/ 5664200 w 8534400"/>
                  <a:gd name="connsiteY45" fmla="*/ 2349500 h 3340100"/>
                  <a:gd name="connsiteX46" fmla="*/ 5816600 w 8534400"/>
                  <a:gd name="connsiteY46" fmla="*/ 1676400 h 3340100"/>
                  <a:gd name="connsiteX47" fmla="*/ 5969000 w 8534400"/>
                  <a:gd name="connsiteY47" fmla="*/ 2171700 h 3340100"/>
                  <a:gd name="connsiteX48" fmla="*/ 6032500 w 8534400"/>
                  <a:gd name="connsiteY48" fmla="*/ 1955800 h 3340100"/>
                  <a:gd name="connsiteX49" fmla="*/ 6108700 w 8534400"/>
                  <a:gd name="connsiteY49" fmla="*/ 1943100 h 3340100"/>
                  <a:gd name="connsiteX50" fmla="*/ 6223000 w 8534400"/>
                  <a:gd name="connsiteY50" fmla="*/ 2628900 h 3340100"/>
                  <a:gd name="connsiteX51" fmla="*/ 6362700 w 8534400"/>
                  <a:gd name="connsiteY51" fmla="*/ 2641600 h 3340100"/>
                  <a:gd name="connsiteX52" fmla="*/ 6400800 w 8534400"/>
                  <a:gd name="connsiteY52" fmla="*/ 2540000 h 3340100"/>
                  <a:gd name="connsiteX53" fmla="*/ 6438900 w 8534400"/>
                  <a:gd name="connsiteY53" fmla="*/ 2692400 h 3340100"/>
                  <a:gd name="connsiteX54" fmla="*/ 6540500 w 8534400"/>
                  <a:gd name="connsiteY54" fmla="*/ 2806700 h 3340100"/>
                  <a:gd name="connsiteX55" fmla="*/ 6743700 w 8534400"/>
                  <a:gd name="connsiteY55" fmla="*/ 279400 h 3340100"/>
                  <a:gd name="connsiteX56" fmla="*/ 6845300 w 8534400"/>
                  <a:gd name="connsiteY56" fmla="*/ 330200 h 3340100"/>
                  <a:gd name="connsiteX57" fmla="*/ 6934200 w 8534400"/>
                  <a:gd name="connsiteY57" fmla="*/ 952500 h 3340100"/>
                  <a:gd name="connsiteX58" fmla="*/ 7175500 w 8534400"/>
                  <a:gd name="connsiteY58" fmla="*/ 2692400 h 3340100"/>
                  <a:gd name="connsiteX59" fmla="*/ 7327900 w 8534400"/>
                  <a:gd name="connsiteY59" fmla="*/ 1612900 h 3340100"/>
                  <a:gd name="connsiteX60" fmla="*/ 7416800 w 8534400"/>
                  <a:gd name="connsiteY60" fmla="*/ 2082800 h 3340100"/>
                  <a:gd name="connsiteX61" fmla="*/ 7518400 w 8534400"/>
                  <a:gd name="connsiteY61" fmla="*/ 1689100 h 3340100"/>
                  <a:gd name="connsiteX62" fmla="*/ 7569200 w 8534400"/>
                  <a:gd name="connsiteY62" fmla="*/ 1257300 h 3340100"/>
                  <a:gd name="connsiteX63" fmla="*/ 7632700 w 8534400"/>
                  <a:gd name="connsiteY63" fmla="*/ 2197100 h 3340100"/>
                  <a:gd name="connsiteX64" fmla="*/ 7747000 w 8534400"/>
                  <a:gd name="connsiteY64" fmla="*/ 2527300 h 3340100"/>
                  <a:gd name="connsiteX65" fmla="*/ 7835900 w 8534400"/>
                  <a:gd name="connsiteY65" fmla="*/ 1968500 h 3340100"/>
                  <a:gd name="connsiteX66" fmla="*/ 7962900 w 8534400"/>
                  <a:gd name="connsiteY66" fmla="*/ 2146300 h 3340100"/>
                  <a:gd name="connsiteX67" fmla="*/ 8115300 w 8534400"/>
                  <a:gd name="connsiteY67" fmla="*/ 1257300 h 3340100"/>
                  <a:gd name="connsiteX68" fmla="*/ 8255000 w 8534400"/>
                  <a:gd name="connsiteY68" fmla="*/ 2171700 h 3340100"/>
                  <a:gd name="connsiteX69" fmla="*/ 8305800 w 8534400"/>
                  <a:gd name="connsiteY69" fmla="*/ 2044700 h 3340100"/>
                  <a:gd name="connsiteX70" fmla="*/ 8343900 w 8534400"/>
                  <a:gd name="connsiteY70" fmla="*/ 2171700 h 3340100"/>
                  <a:gd name="connsiteX71" fmla="*/ 8382000 w 8534400"/>
                  <a:gd name="connsiteY71" fmla="*/ 2032000 h 3340100"/>
                  <a:gd name="connsiteX72" fmla="*/ 8534400 w 8534400"/>
                  <a:gd name="connsiteY72" fmla="*/ 1317172 h 3340100"/>
                  <a:gd name="connsiteX0" fmla="*/ 0 w 8534400"/>
                  <a:gd name="connsiteY0" fmla="*/ 1270000 h 3340100"/>
                  <a:gd name="connsiteX1" fmla="*/ 88900 w 8534400"/>
                  <a:gd name="connsiteY1" fmla="*/ 1447800 h 3340100"/>
                  <a:gd name="connsiteX2" fmla="*/ 152400 w 8534400"/>
                  <a:gd name="connsiteY2" fmla="*/ 2120900 h 3340100"/>
                  <a:gd name="connsiteX3" fmla="*/ 241300 w 8534400"/>
                  <a:gd name="connsiteY3" fmla="*/ 1968500 h 3340100"/>
                  <a:gd name="connsiteX4" fmla="*/ 266700 w 8534400"/>
                  <a:gd name="connsiteY4" fmla="*/ 1803400 h 3340100"/>
                  <a:gd name="connsiteX5" fmla="*/ 431800 w 8534400"/>
                  <a:gd name="connsiteY5" fmla="*/ 2844800 h 3340100"/>
                  <a:gd name="connsiteX6" fmla="*/ 533400 w 8534400"/>
                  <a:gd name="connsiteY6" fmla="*/ 2235200 h 3340100"/>
                  <a:gd name="connsiteX7" fmla="*/ 673100 w 8534400"/>
                  <a:gd name="connsiteY7" fmla="*/ 2959100 h 3340100"/>
                  <a:gd name="connsiteX8" fmla="*/ 876300 w 8534400"/>
                  <a:gd name="connsiteY8" fmla="*/ 1612900 h 3340100"/>
                  <a:gd name="connsiteX9" fmla="*/ 1003300 w 8534400"/>
                  <a:gd name="connsiteY9" fmla="*/ 2133600 h 3340100"/>
                  <a:gd name="connsiteX10" fmla="*/ 1104900 w 8534400"/>
                  <a:gd name="connsiteY10" fmla="*/ 2209800 h 3340100"/>
                  <a:gd name="connsiteX11" fmla="*/ 1244600 w 8534400"/>
                  <a:gd name="connsiteY11" fmla="*/ 1028700 h 3340100"/>
                  <a:gd name="connsiteX12" fmla="*/ 1308100 w 8534400"/>
                  <a:gd name="connsiteY12" fmla="*/ 558800 h 3340100"/>
                  <a:gd name="connsiteX13" fmla="*/ 1473200 w 8534400"/>
                  <a:gd name="connsiteY13" fmla="*/ 1244600 h 3340100"/>
                  <a:gd name="connsiteX14" fmla="*/ 1536700 w 8534400"/>
                  <a:gd name="connsiteY14" fmla="*/ 1790700 h 3340100"/>
                  <a:gd name="connsiteX15" fmla="*/ 1714500 w 8534400"/>
                  <a:gd name="connsiteY15" fmla="*/ 2857500 h 3340100"/>
                  <a:gd name="connsiteX16" fmla="*/ 1841500 w 8534400"/>
                  <a:gd name="connsiteY16" fmla="*/ 1612900 h 3340100"/>
                  <a:gd name="connsiteX17" fmla="*/ 2082800 w 8534400"/>
                  <a:gd name="connsiteY17" fmla="*/ 1231900 h 3340100"/>
                  <a:gd name="connsiteX18" fmla="*/ 2146300 w 8534400"/>
                  <a:gd name="connsiteY18" fmla="*/ 1701800 h 3340100"/>
                  <a:gd name="connsiteX19" fmla="*/ 2286000 w 8534400"/>
                  <a:gd name="connsiteY19" fmla="*/ 2527300 h 3340100"/>
                  <a:gd name="connsiteX20" fmla="*/ 2400300 w 8534400"/>
                  <a:gd name="connsiteY20" fmla="*/ 2108200 h 3340100"/>
                  <a:gd name="connsiteX21" fmla="*/ 2667000 w 8534400"/>
                  <a:gd name="connsiteY21" fmla="*/ 965200 h 3340100"/>
                  <a:gd name="connsiteX22" fmla="*/ 2806700 w 8534400"/>
                  <a:gd name="connsiteY22" fmla="*/ 2413000 h 3340100"/>
                  <a:gd name="connsiteX23" fmla="*/ 2984500 w 8534400"/>
                  <a:gd name="connsiteY23" fmla="*/ 2057400 h 3340100"/>
                  <a:gd name="connsiteX24" fmla="*/ 3098800 w 8534400"/>
                  <a:gd name="connsiteY24" fmla="*/ 2578100 h 3340100"/>
                  <a:gd name="connsiteX25" fmla="*/ 3187700 w 8534400"/>
                  <a:gd name="connsiteY25" fmla="*/ 2298700 h 3340100"/>
                  <a:gd name="connsiteX26" fmla="*/ 3263900 w 8534400"/>
                  <a:gd name="connsiteY26" fmla="*/ 2286000 h 3340100"/>
                  <a:gd name="connsiteX27" fmla="*/ 3340100 w 8534400"/>
                  <a:gd name="connsiteY27" fmla="*/ 2540000 h 3340100"/>
                  <a:gd name="connsiteX28" fmla="*/ 3492500 w 8534400"/>
                  <a:gd name="connsiteY28" fmla="*/ 1905000 h 3340100"/>
                  <a:gd name="connsiteX29" fmla="*/ 3670300 w 8534400"/>
                  <a:gd name="connsiteY29" fmla="*/ 2451100 h 3340100"/>
                  <a:gd name="connsiteX30" fmla="*/ 3733800 w 8534400"/>
                  <a:gd name="connsiteY30" fmla="*/ 2247900 h 3340100"/>
                  <a:gd name="connsiteX31" fmla="*/ 3937000 w 8534400"/>
                  <a:gd name="connsiteY31" fmla="*/ 0 h 3340100"/>
                  <a:gd name="connsiteX32" fmla="*/ 4216400 w 8534400"/>
                  <a:gd name="connsiteY32" fmla="*/ 1663700 h 3340100"/>
                  <a:gd name="connsiteX33" fmla="*/ 4330700 w 8534400"/>
                  <a:gd name="connsiteY33" fmla="*/ 3340100 h 3340100"/>
                  <a:gd name="connsiteX34" fmla="*/ 4597400 w 8534400"/>
                  <a:gd name="connsiteY34" fmla="*/ 1371600 h 3340100"/>
                  <a:gd name="connsiteX35" fmla="*/ 4686300 w 8534400"/>
                  <a:gd name="connsiteY35" fmla="*/ 1397000 h 3340100"/>
                  <a:gd name="connsiteX36" fmla="*/ 4724400 w 8534400"/>
                  <a:gd name="connsiteY36" fmla="*/ 952500 h 3340100"/>
                  <a:gd name="connsiteX37" fmla="*/ 4876800 w 8534400"/>
                  <a:gd name="connsiteY37" fmla="*/ 2476500 h 3340100"/>
                  <a:gd name="connsiteX38" fmla="*/ 4965700 w 8534400"/>
                  <a:gd name="connsiteY38" fmla="*/ 2222500 h 3340100"/>
                  <a:gd name="connsiteX39" fmla="*/ 5067300 w 8534400"/>
                  <a:gd name="connsiteY39" fmla="*/ 2057400 h 3340100"/>
                  <a:gd name="connsiteX40" fmla="*/ 5156200 w 8534400"/>
                  <a:gd name="connsiteY40" fmla="*/ 2120900 h 3340100"/>
                  <a:gd name="connsiteX41" fmla="*/ 5308600 w 8534400"/>
                  <a:gd name="connsiteY41" fmla="*/ 1435100 h 3340100"/>
                  <a:gd name="connsiteX42" fmla="*/ 5486400 w 8534400"/>
                  <a:gd name="connsiteY42" fmla="*/ 2501900 h 3340100"/>
                  <a:gd name="connsiteX43" fmla="*/ 5562600 w 8534400"/>
                  <a:gd name="connsiteY43" fmla="*/ 2235200 h 3340100"/>
                  <a:gd name="connsiteX44" fmla="*/ 5664200 w 8534400"/>
                  <a:gd name="connsiteY44" fmla="*/ 2349500 h 3340100"/>
                  <a:gd name="connsiteX45" fmla="*/ 5816600 w 8534400"/>
                  <a:gd name="connsiteY45" fmla="*/ 1676400 h 3340100"/>
                  <a:gd name="connsiteX46" fmla="*/ 5969000 w 8534400"/>
                  <a:gd name="connsiteY46" fmla="*/ 2171700 h 3340100"/>
                  <a:gd name="connsiteX47" fmla="*/ 6032500 w 8534400"/>
                  <a:gd name="connsiteY47" fmla="*/ 1955800 h 3340100"/>
                  <a:gd name="connsiteX48" fmla="*/ 6108700 w 8534400"/>
                  <a:gd name="connsiteY48" fmla="*/ 1943100 h 3340100"/>
                  <a:gd name="connsiteX49" fmla="*/ 6223000 w 8534400"/>
                  <a:gd name="connsiteY49" fmla="*/ 2628900 h 3340100"/>
                  <a:gd name="connsiteX50" fmla="*/ 6362700 w 8534400"/>
                  <a:gd name="connsiteY50" fmla="*/ 2641600 h 3340100"/>
                  <a:gd name="connsiteX51" fmla="*/ 6400800 w 8534400"/>
                  <a:gd name="connsiteY51" fmla="*/ 2540000 h 3340100"/>
                  <a:gd name="connsiteX52" fmla="*/ 6438900 w 8534400"/>
                  <a:gd name="connsiteY52" fmla="*/ 2692400 h 3340100"/>
                  <a:gd name="connsiteX53" fmla="*/ 6540500 w 8534400"/>
                  <a:gd name="connsiteY53" fmla="*/ 2806700 h 3340100"/>
                  <a:gd name="connsiteX54" fmla="*/ 6743700 w 8534400"/>
                  <a:gd name="connsiteY54" fmla="*/ 279400 h 3340100"/>
                  <a:gd name="connsiteX55" fmla="*/ 6845300 w 8534400"/>
                  <a:gd name="connsiteY55" fmla="*/ 330200 h 3340100"/>
                  <a:gd name="connsiteX56" fmla="*/ 6934200 w 8534400"/>
                  <a:gd name="connsiteY56" fmla="*/ 952500 h 3340100"/>
                  <a:gd name="connsiteX57" fmla="*/ 7175500 w 8534400"/>
                  <a:gd name="connsiteY57" fmla="*/ 2692400 h 3340100"/>
                  <a:gd name="connsiteX58" fmla="*/ 7327900 w 8534400"/>
                  <a:gd name="connsiteY58" fmla="*/ 1612900 h 3340100"/>
                  <a:gd name="connsiteX59" fmla="*/ 7416800 w 8534400"/>
                  <a:gd name="connsiteY59" fmla="*/ 2082800 h 3340100"/>
                  <a:gd name="connsiteX60" fmla="*/ 7518400 w 8534400"/>
                  <a:gd name="connsiteY60" fmla="*/ 1689100 h 3340100"/>
                  <a:gd name="connsiteX61" fmla="*/ 7569200 w 8534400"/>
                  <a:gd name="connsiteY61" fmla="*/ 1257300 h 3340100"/>
                  <a:gd name="connsiteX62" fmla="*/ 7632700 w 8534400"/>
                  <a:gd name="connsiteY62" fmla="*/ 2197100 h 3340100"/>
                  <a:gd name="connsiteX63" fmla="*/ 7747000 w 8534400"/>
                  <a:gd name="connsiteY63" fmla="*/ 2527300 h 3340100"/>
                  <a:gd name="connsiteX64" fmla="*/ 7835900 w 8534400"/>
                  <a:gd name="connsiteY64" fmla="*/ 1968500 h 3340100"/>
                  <a:gd name="connsiteX65" fmla="*/ 7962900 w 8534400"/>
                  <a:gd name="connsiteY65" fmla="*/ 2146300 h 3340100"/>
                  <a:gd name="connsiteX66" fmla="*/ 8115300 w 8534400"/>
                  <a:gd name="connsiteY66" fmla="*/ 1257300 h 3340100"/>
                  <a:gd name="connsiteX67" fmla="*/ 8255000 w 8534400"/>
                  <a:gd name="connsiteY67" fmla="*/ 2171700 h 3340100"/>
                  <a:gd name="connsiteX68" fmla="*/ 8305800 w 8534400"/>
                  <a:gd name="connsiteY68" fmla="*/ 2044700 h 3340100"/>
                  <a:gd name="connsiteX69" fmla="*/ 8343900 w 8534400"/>
                  <a:gd name="connsiteY69" fmla="*/ 2171700 h 3340100"/>
                  <a:gd name="connsiteX70" fmla="*/ 8382000 w 8534400"/>
                  <a:gd name="connsiteY70" fmla="*/ 2032000 h 3340100"/>
                  <a:gd name="connsiteX71" fmla="*/ 8534400 w 8534400"/>
                  <a:gd name="connsiteY71" fmla="*/ 1317172 h 33401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263900 w 8534400"/>
                  <a:gd name="connsiteY26" fmla="*/ 2184400 h 3238500"/>
                  <a:gd name="connsiteX27" fmla="*/ 3340100 w 8534400"/>
                  <a:gd name="connsiteY27" fmla="*/ 2438400 h 3238500"/>
                  <a:gd name="connsiteX28" fmla="*/ 3492500 w 8534400"/>
                  <a:gd name="connsiteY28" fmla="*/ 1803400 h 3238500"/>
                  <a:gd name="connsiteX29" fmla="*/ 3670300 w 8534400"/>
                  <a:gd name="connsiteY29" fmla="*/ 2349500 h 3238500"/>
                  <a:gd name="connsiteX30" fmla="*/ 3733800 w 8534400"/>
                  <a:gd name="connsiteY30" fmla="*/ 2146300 h 3238500"/>
                  <a:gd name="connsiteX31" fmla="*/ 3915743 w 8534400"/>
                  <a:gd name="connsiteY31" fmla="*/ 0 h 3238500"/>
                  <a:gd name="connsiteX32" fmla="*/ 4216400 w 8534400"/>
                  <a:gd name="connsiteY32" fmla="*/ 1562100 h 3238500"/>
                  <a:gd name="connsiteX33" fmla="*/ 4330700 w 8534400"/>
                  <a:gd name="connsiteY33" fmla="*/ 3238500 h 3238500"/>
                  <a:gd name="connsiteX34" fmla="*/ 4597400 w 8534400"/>
                  <a:gd name="connsiteY34" fmla="*/ 1270000 h 3238500"/>
                  <a:gd name="connsiteX35" fmla="*/ 4686300 w 8534400"/>
                  <a:gd name="connsiteY35" fmla="*/ 1295400 h 3238500"/>
                  <a:gd name="connsiteX36" fmla="*/ 4724400 w 8534400"/>
                  <a:gd name="connsiteY36" fmla="*/ 850900 h 3238500"/>
                  <a:gd name="connsiteX37" fmla="*/ 4876800 w 8534400"/>
                  <a:gd name="connsiteY37" fmla="*/ 2374900 h 3238500"/>
                  <a:gd name="connsiteX38" fmla="*/ 4965700 w 8534400"/>
                  <a:gd name="connsiteY38" fmla="*/ 2120900 h 3238500"/>
                  <a:gd name="connsiteX39" fmla="*/ 5067300 w 8534400"/>
                  <a:gd name="connsiteY39" fmla="*/ 1955800 h 3238500"/>
                  <a:gd name="connsiteX40" fmla="*/ 5156200 w 8534400"/>
                  <a:gd name="connsiteY40" fmla="*/ 2019300 h 3238500"/>
                  <a:gd name="connsiteX41" fmla="*/ 5308600 w 8534400"/>
                  <a:gd name="connsiteY41" fmla="*/ 1333500 h 3238500"/>
                  <a:gd name="connsiteX42" fmla="*/ 5486400 w 8534400"/>
                  <a:gd name="connsiteY42" fmla="*/ 2400300 h 3238500"/>
                  <a:gd name="connsiteX43" fmla="*/ 5562600 w 8534400"/>
                  <a:gd name="connsiteY43" fmla="*/ 2133600 h 3238500"/>
                  <a:gd name="connsiteX44" fmla="*/ 5664200 w 8534400"/>
                  <a:gd name="connsiteY44" fmla="*/ 2247900 h 3238500"/>
                  <a:gd name="connsiteX45" fmla="*/ 5816600 w 8534400"/>
                  <a:gd name="connsiteY45" fmla="*/ 1574800 h 3238500"/>
                  <a:gd name="connsiteX46" fmla="*/ 5969000 w 8534400"/>
                  <a:gd name="connsiteY46" fmla="*/ 2070100 h 3238500"/>
                  <a:gd name="connsiteX47" fmla="*/ 6032500 w 8534400"/>
                  <a:gd name="connsiteY47" fmla="*/ 1854200 h 3238500"/>
                  <a:gd name="connsiteX48" fmla="*/ 6108700 w 8534400"/>
                  <a:gd name="connsiteY48" fmla="*/ 1841500 h 3238500"/>
                  <a:gd name="connsiteX49" fmla="*/ 6223000 w 8534400"/>
                  <a:gd name="connsiteY49" fmla="*/ 2527300 h 3238500"/>
                  <a:gd name="connsiteX50" fmla="*/ 6362700 w 8534400"/>
                  <a:gd name="connsiteY50" fmla="*/ 2540000 h 3238500"/>
                  <a:gd name="connsiteX51" fmla="*/ 6400800 w 8534400"/>
                  <a:gd name="connsiteY51" fmla="*/ 2438400 h 3238500"/>
                  <a:gd name="connsiteX52" fmla="*/ 6438900 w 8534400"/>
                  <a:gd name="connsiteY52" fmla="*/ 2590800 h 3238500"/>
                  <a:gd name="connsiteX53" fmla="*/ 6540500 w 8534400"/>
                  <a:gd name="connsiteY53" fmla="*/ 2705100 h 3238500"/>
                  <a:gd name="connsiteX54" fmla="*/ 6743700 w 8534400"/>
                  <a:gd name="connsiteY54" fmla="*/ 177800 h 3238500"/>
                  <a:gd name="connsiteX55" fmla="*/ 6845300 w 8534400"/>
                  <a:gd name="connsiteY55" fmla="*/ 228600 h 3238500"/>
                  <a:gd name="connsiteX56" fmla="*/ 6934200 w 8534400"/>
                  <a:gd name="connsiteY56" fmla="*/ 850900 h 3238500"/>
                  <a:gd name="connsiteX57" fmla="*/ 7175500 w 8534400"/>
                  <a:gd name="connsiteY57" fmla="*/ 2590800 h 3238500"/>
                  <a:gd name="connsiteX58" fmla="*/ 7327900 w 8534400"/>
                  <a:gd name="connsiteY58" fmla="*/ 1511300 h 3238500"/>
                  <a:gd name="connsiteX59" fmla="*/ 7416800 w 8534400"/>
                  <a:gd name="connsiteY59" fmla="*/ 1981200 h 3238500"/>
                  <a:gd name="connsiteX60" fmla="*/ 7518400 w 8534400"/>
                  <a:gd name="connsiteY60" fmla="*/ 1587500 h 3238500"/>
                  <a:gd name="connsiteX61" fmla="*/ 7569200 w 8534400"/>
                  <a:gd name="connsiteY61" fmla="*/ 1155700 h 3238500"/>
                  <a:gd name="connsiteX62" fmla="*/ 7632700 w 8534400"/>
                  <a:gd name="connsiteY62" fmla="*/ 2095500 h 3238500"/>
                  <a:gd name="connsiteX63" fmla="*/ 7747000 w 8534400"/>
                  <a:gd name="connsiteY63" fmla="*/ 2425700 h 3238500"/>
                  <a:gd name="connsiteX64" fmla="*/ 7835900 w 8534400"/>
                  <a:gd name="connsiteY64" fmla="*/ 1866900 h 3238500"/>
                  <a:gd name="connsiteX65" fmla="*/ 7962900 w 8534400"/>
                  <a:gd name="connsiteY65" fmla="*/ 2044700 h 3238500"/>
                  <a:gd name="connsiteX66" fmla="*/ 8115300 w 8534400"/>
                  <a:gd name="connsiteY66" fmla="*/ 1155700 h 3238500"/>
                  <a:gd name="connsiteX67" fmla="*/ 8255000 w 8534400"/>
                  <a:gd name="connsiteY67" fmla="*/ 2070100 h 3238500"/>
                  <a:gd name="connsiteX68" fmla="*/ 8305800 w 8534400"/>
                  <a:gd name="connsiteY68" fmla="*/ 1943100 h 3238500"/>
                  <a:gd name="connsiteX69" fmla="*/ 8343900 w 8534400"/>
                  <a:gd name="connsiteY69" fmla="*/ 2070100 h 3238500"/>
                  <a:gd name="connsiteX70" fmla="*/ 8382000 w 8534400"/>
                  <a:gd name="connsiteY70" fmla="*/ 1930400 h 3238500"/>
                  <a:gd name="connsiteX71" fmla="*/ 8534400 w 8534400"/>
                  <a:gd name="connsiteY71" fmla="*/ 1215572 h 32385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340100 w 8534400"/>
                  <a:gd name="connsiteY26" fmla="*/ 2438400 h 3238500"/>
                  <a:gd name="connsiteX27" fmla="*/ 3492500 w 8534400"/>
                  <a:gd name="connsiteY27" fmla="*/ 1803400 h 3238500"/>
                  <a:gd name="connsiteX28" fmla="*/ 3670300 w 8534400"/>
                  <a:gd name="connsiteY28" fmla="*/ 2349500 h 3238500"/>
                  <a:gd name="connsiteX29" fmla="*/ 3733800 w 8534400"/>
                  <a:gd name="connsiteY29" fmla="*/ 2146300 h 3238500"/>
                  <a:gd name="connsiteX30" fmla="*/ 3915743 w 8534400"/>
                  <a:gd name="connsiteY30" fmla="*/ 0 h 3238500"/>
                  <a:gd name="connsiteX31" fmla="*/ 4216400 w 8534400"/>
                  <a:gd name="connsiteY31" fmla="*/ 1562100 h 3238500"/>
                  <a:gd name="connsiteX32" fmla="*/ 4330700 w 8534400"/>
                  <a:gd name="connsiteY32" fmla="*/ 3238500 h 3238500"/>
                  <a:gd name="connsiteX33" fmla="*/ 4597400 w 8534400"/>
                  <a:gd name="connsiteY33" fmla="*/ 1270000 h 3238500"/>
                  <a:gd name="connsiteX34" fmla="*/ 4686300 w 8534400"/>
                  <a:gd name="connsiteY34" fmla="*/ 1295400 h 3238500"/>
                  <a:gd name="connsiteX35" fmla="*/ 4724400 w 8534400"/>
                  <a:gd name="connsiteY35" fmla="*/ 850900 h 3238500"/>
                  <a:gd name="connsiteX36" fmla="*/ 4876800 w 8534400"/>
                  <a:gd name="connsiteY36" fmla="*/ 2374900 h 3238500"/>
                  <a:gd name="connsiteX37" fmla="*/ 4965700 w 8534400"/>
                  <a:gd name="connsiteY37" fmla="*/ 2120900 h 3238500"/>
                  <a:gd name="connsiteX38" fmla="*/ 5067300 w 8534400"/>
                  <a:gd name="connsiteY38" fmla="*/ 1955800 h 3238500"/>
                  <a:gd name="connsiteX39" fmla="*/ 5156200 w 8534400"/>
                  <a:gd name="connsiteY39" fmla="*/ 2019300 h 3238500"/>
                  <a:gd name="connsiteX40" fmla="*/ 5308600 w 8534400"/>
                  <a:gd name="connsiteY40" fmla="*/ 1333500 h 3238500"/>
                  <a:gd name="connsiteX41" fmla="*/ 5486400 w 8534400"/>
                  <a:gd name="connsiteY41" fmla="*/ 2400300 h 3238500"/>
                  <a:gd name="connsiteX42" fmla="*/ 5562600 w 8534400"/>
                  <a:gd name="connsiteY42" fmla="*/ 2133600 h 3238500"/>
                  <a:gd name="connsiteX43" fmla="*/ 5664200 w 8534400"/>
                  <a:gd name="connsiteY43" fmla="*/ 2247900 h 3238500"/>
                  <a:gd name="connsiteX44" fmla="*/ 5816600 w 8534400"/>
                  <a:gd name="connsiteY44" fmla="*/ 1574800 h 3238500"/>
                  <a:gd name="connsiteX45" fmla="*/ 5969000 w 8534400"/>
                  <a:gd name="connsiteY45" fmla="*/ 2070100 h 3238500"/>
                  <a:gd name="connsiteX46" fmla="*/ 6032500 w 8534400"/>
                  <a:gd name="connsiteY46" fmla="*/ 1854200 h 3238500"/>
                  <a:gd name="connsiteX47" fmla="*/ 6108700 w 8534400"/>
                  <a:gd name="connsiteY47" fmla="*/ 1841500 h 3238500"/>
                  <a:gd name="connsiteX48" fmla="*/ 6223000 w 8534400"/>
                  <a:gd name="connsiteY48" fmla="*/ 2527300 h 3238500"/>
                  <a:gd name="connsiteX49" fmla="*/ 6362700 w 8534400"/>
                  <a:gd name="connsiteY49" fmla="*/ 2540000 h 3238500"/>
                  <a:gd name="connsiteX50" fmla="*/ 6400800 w 8534400"/>
                  <a:gd name="connsiteY50" fmla="*/ 2438400 h 3238500"/>
                  <a:gd name="connsiteX51" fmla="*/ 6438900 w 8534400"/>
                  <a:gd name="connsiteY51" fmla="*/ 2590800 h 3238500"/>
                  <a:gd name="connsiteX52" fmla="*/ 6540500 w 8534400"/>
                  <a:gd name="connsiteY52" fmla="*/ 2705100 h 3238500"/>
                  <a:gd name="connsiteX53" fmla="*/ 6743700 w 8534400"/>
                  <a:gd name="connsiteY53" fmla="*/ 177800 h 3238500"/>
                  <a:gd name="connsiteX54" fmla="*/ 6845300 w 8534400"/>
                  <a:gd name="connsiteY54" fmla="*/ 228600 h 3238500"/>
                  <a:gd name="connsiteX55" fmla="*/ 6934200 w 8534400"/>
                  <a:gd name="connsiteY55" fmla="*/ 850900 h 3238500"/>
                  <a:gd name="connsiteX56" fmla="*/ 7175500 w 8534400"/>
                  <a:gd name="connsiteY56" fmla="*/ 2590800 h 3238500"/>
                  <a:gd name="connsiteX57" fmla="*/ 7327900 w 8534400"/>
                  <a:gd name="connsiteY57" fmla="*/ 1511300 h 3238500"/>
                  <a:gd name="connsiteX58" fmla="*/ 7416800 w 8534400"/>
                  <a:gd name="connsiteY58" fmla="*/ 1981200 h 3238500"/>
                  <a:gd name="connsiteX59" fmla="*/ 7518400 w 8534400"/>
                  <a:gd name="connsiteY59" fmla="*/ 1587500 h 3238500"/>
                  <a:gd name="connsiteX60" fmla="*/ 7569200 w 8534400"/>
                  <a:gd name="connsiteY60" fmla="*/ 1155700 h 3238500"/>
                  <a:gd name="connsiteX61" fmla="*/ 7632700 w 8534400"/>
                  <a:gd name="connsiteY61" fmla="*/ 2095500 h 3238500"/>
                  <a:gd name="connsiteX62" fmla="*/ 7747000 w 8534400"/>
                  <a:gd name="connsiteY62" fmla="*/ 2425700 h 3238500"/>
                  <a:gd name="connsiteX63" fmla="*/ 7835900 w 8534400"/>
                  <a:gd name="connsiteY63" fmla="*/ 1866900 h 3238500"/>
                  <a:gd name="connsiteX64" fmla="*/ 7962900 w 8534400"/>
                  <a:gd name="connsiteY64" fmla="*/ 2044700 h 3238500"/>
                  <a:gd name="connsiteX65" fmla="*/ 8115300 w 8534400"/>
                  <a:gd name="connsiteY65" fmla="*/ 1155700 h 3238500"/>
                  <a:gd name="connsiteX66" fmla="*/ 8255000 w 8534400"/>
                  <a:gd name="connsiteY66" fmla="*/ 2070100 h 3238500"/>
                  <a:gd name="connsiteX67" fmla="*/ 8305800 w 8534400"/>
                  <a:gd name="connsiteY67" fmla="*/ 1943100 h 3238500"/>
                  <a:gd name="connsiteX68" fmla="*/ 8343900 w 8534400"/>
                  <a:gd name="connsiteY68" fmla="*/ 2070100 h 3238500"/>
                  <a:gd name="connsiteX69" fmla="*/ 8382000 w 8534400"/>
                  <a:gd name="connsiteY69" fmla="*/ 1930400 h 3238500"/>
                  <a:gd name="connsiteX70" fmla="*/ 8534400 w 8534400"/>
                  <a:gd name="connsiteY70" fmla="*/ 1215572 h 32385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302900 w 8534400"/>
                  <a:gd name="connsiteY26" fmla="*/ 2438400 h 3238500"/>
                  <a:gd name="connsiteX27" fmla="*/ 3492500 w 8534400"/>
                  <a:gd name="connsiteY27" fmla="*/ 1803400 h 3238500"/>
                  <a:gd name="connsiteX28" fmla="*/ 3670300 w 8534400"/>
                  <a:gd name="connsiteY28" fmla="*/ 2349500 h 3238500"/>
                  <a:gd name="connsiteX29" fmla="*/ 3733800 w 8534400"/>
                  <a:gd name="connsiteY29" fmla="*/ 2146300 h 3238500"/>
                  <a:gd name="connsiteX30" fmla="*/ 3915743 w 8534400"/>
                  <a:gd name="connsiteY30" fmla="*/ 0 h 3238500"/>
                  <a:gd name="connsiteX31" fmla="*/ 4216400 w 8534400"/>
                  <a:gd name="connsiteY31" fmla="*/ 1562100 h 3238500"/>
                  <a:gd name="connsiteX32" fmla="*/ 4330700 w 8534400"/>
                  <a:gd name="connsiteY32" fmla="*/ 3238500 h 3238500"/>
                  <a:gd name="connsiteX33" fmla="*/ 4597400 w 8534400"/>
                  <a:gd name="connsiteY33" fmla="*/ 1270000 h 3238500"/>
                  <a:gd name="connsiteX34" fmla="*/ 4686300 w 8534400"/>
                  <a:gd name="connsiteY34" fmla="*/ 1295400 h 3238500"/>
                  <a:gd name="connsiteX35" fmla="*/ 4724400 w 8534400"/>
                  <a:gd name="connsiteY35" fmla="*/ 850900 h 3238500"/>
                  <a:gd name="connsiteX36" fmla="*/ 4876800 w 8534400"/>
                  <a:gd name="connsiteY36" fmla="*/ 2374900 h 3238500"/>
                  <a:gd name="connsiteX37" fmla="*/ 4965700 w 8534400"/>
                  <a:gd name="connsiteY37" fmla="*/ 2120900 h 3238500"/>
                  <a:gd name="connsiteX38" fmla="*/ 5067300 w 8534400"/>
                  <a:gd name="connsiteY38" fmla="*/ 1955800 h 3238500"/>
                  <a:gd name="connsiteX39" fmla="*/ 5156200 w 8534400"/>
                  <a:gd name="connsiteY39" fmla="*/ 2019300 h 3238500"/>
                  <a:gd name="connsiteX40" fmla="*/ 5308600 w 8534400"/>
                  <a:gd name="connsiteY40" fmla="*/ 1333500 h 3238500"/>
                  <a:gd name="connsiteX41" fmla="*/ 5486400 w 8534400"/>
                  <a:gd name="connsiteY41" fmla="*/ 2400300 h 3238500"/>
                  <a:gd name="connsiteX42" fmla="*/ 5562600 w 8534400"/>
                  <a:gd name="connsiteY42" fmla="*/ 2133600 h 3238500"/>
                  <a:gd name="connsiteX43" fmla="*/ 5664200 w 8534400"/>
                  <a:gd name="connsiteY43" fmla="*/ 2247900 h 3238500"/>
                  <a:gd name="connsiteX44" fmla="*/ 5816600 w 8534400"/>
                  <a:gd name="connsiteY44" fmla="*/ 1574800 h 3238500"/>
                  <a:gd name="connsiteX45" fmla="*/ 5969000 w 8534400"/>
                  <a:gd name="connsiteY45" fmla="*/ 2070100 h 3238500"/>
                  <a:gd name="connsiteX46" fmla="*/ 6032500 w 8534400"/>
                  <a:gd name="connsiteY46" fmla="*/ 1854200 h 3238500"/>
                  <a:gd name="connsiteX47" fmla="*/ 6108700 w 8534400"/>
                  <a:gd name="connsiteY47" fmla="*/ 1841500 h 3238500"/>
                  <a:gd name="connsiteX48" fmla="*/ 6223000 w 8534400"/>
                  <a:gd name="connsiteY48" fmla="*/ 2527300 h 3238500"/>
                  <a:gd name="connsiteX49" fmla="*/ 6362700 w 8534400"/>
                  <a:gd name="connsiteY49" fmla="*/ 2540000 h 3238500"/>
                  <a:gd name="connsiteX50" fmla="*/ 6400800 w 8534400"/>
                  <a:gd name="connsiteY50" fmla="*/ 2438400 h 3238500"/>
                  <a:gd name="connsiteX51" fmla="*/ 6438900 w 8534400"/>
                  <a:gd name="connsiteY51" fmla="*/ 2590800 h 3238500"/>
                  <a:gd name="connsiteX52" fmla="*/ 6540500 w 8534400"/>
                  <a:gd name="connsiteY52" fmla="*/ 2705100 h 3238500"/>
                  <a:gd name="connsiteX53" fmla="*/ 6743700 w 8534400"/>
                  <a:gd name="connsiteY53" fmla="*/ 177800 h 3238500"/>
                  <a:gd name="connsiteX54" fmla="*/ 6845300 w 8534400"/>
                  <a:gd name="connsiteY54" fmla="*/ 228600 h 3238500"/>
                  <a:gd name="connsiteX55" fmla="*/ 6934200 w 8534400"/>
                  <a:gd name="connsiteY55" fmla="*/ 850900 h 3238500"/>
                  <a:gd name="connsiteX56" fmla="*/ 7175500 w 8534400"/>
                  <a:gd name="connsiteY56" fmla="*/ 2590800 h 3238500"/>
                  <a:gd name="connsiteX57" fmla="*/ 7327900 w 8534400"/>
                  <a:gd name="connsiteY57" fmla="*/ 1511300 h 3238500"/>
                  <a:gd name="connsiteX58" fmla="*/ 7416800 w 8534400"/>
                  <a:gd name="connsiteY58" fmla="*/ 1981200 h 3238500"/>
                  <a:gd name="connsiteX59" fmla="*/ 7518400 w 8534400"/>
                  <a:gd name="connsiteY59" fmla="*/ 1587500 h 3238500"/>
                  <a:gd name="connsiteX60" fmla="*/ 7569200 w 8534400"/>
                  <a:gd name="connsiteY60" fmla="*/ 1155700 h 3238500"/>
                  <a:gd name="connsiteX61" fmla="*/ 7632700 w 8534400"/>
                  <a:gd name="connsiteY61" fmla="*/ 2095500 h 3238500"/>
                  <a:gd name="connsiteX62" fmla="*/ 7747000 w 8534400"/>
                  <a:gd name="connsiteY62" fmla="*/ 2425700 h 3238500"/>
                  <a:gd name="connsiteX63" fmla="*/ 7835900 w 8534400"/>
                  <a:gd name="connsiteY63" fmla="*/ 1866900 h 3238500"/>
                  <a:gd name="connsiteX64" fmla="*/ 7962900 w 8534400"/>
                  <a:gd name="connsiteY64" fmla="*/ 2044700 h 3238500"/>
                  <a:gd name="connsiteX65" fmla="*/ 8115300 w 8534400"/>
                  <a:gd name="connsiteY65" fmla="*/ 1155700 h 3238500"/>
                  <a:gd name="connsiteX66" fmla="*/ 8255000 w 8534400"/>
                  <a:gd name="connsiteY66" fmla="*/ 2070100 h 3238500"/>
                  <a:gd name="connsiteX67" fmla="*/ 8305800 w 8534400"/>
                  <a:gd name="connsiteY67" fmla="*/ 1943100 h 3238500"/>
                  <a:gd name="connsiteX68" fmla="*/ 8343900 w 8534400"/>
                  <a:gd name="connsiteY68" fmla="*/ 2070100 h 3238500"/>
                  <a:gd name="connsiteX69" fmla="*/ 8382000 w 8534400"/>
                  <a:gd name="connsiteY69" fmla="*/ 1930400 h 3238500"/>
                  <a:gd name="connsiteX70" fmla="*/ 8534400 w 8534400"/>
                  <a:gd name="connsiteY70" fmla="*/ 1215572 h 32385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302900 w 8534400"/>
                  <a:gd name="connsiteY26" fmla="*/ 2438400 h 3238500"/>
                  <a:gd name="connsiteX27" fmla="*/ 3492500 w 8534400"/>
                  <a:gd name="connsiteY27" fmla="*/ 1803400 h 3238500"/>
                  <a:gd name="connsiteX28" fmla="*/ 3670300 w 8534400"/>
                  <a:gd name="connsiteY28" fmla="*/ 2349500 h 3238500"/>
                  <a:gd name="connsiteX29" fmla="*/ 3733800 w 8534400"/>
                  <a:gd name="connsiteY29" fmla="*/ 2146300 h 3238500"/>
                  <a:gd name="connsiteX30" fmla="*/ 3915743 w 8534400"/>
                  <a:gd name="connsiteY30" fmla="*/ 0 h 3238500"/>
                  <a:gd name="connsiteX31" fmla="*/ 4211750 w 8534400"/>
                  <a:gd name="connsiteY31" fmla="*/ 1079500 h 3238500"/>
                  <a:gd name="connsiteX32" fmla="*/ 4330700 w 8534400"/>
                  <a:gd name="connsiteY32" fmla="*/ 3238500 h 3238500"/>
                  <a:gd name="connsiteX33" fmla="*/ 4597400 w 8534400"/>
                  <a:gd name="connsiteY33" fmla="*/ 1270000 h 3238500"/>
                  <a:gd name="connsiteX34" fmla="*/ 4686300 w 8534400"/>
                  <a:gd name="connsiteY34" fmla="*/ 1295400 h 3238500"/>
                  <a:gd name="connsiteX35" fmla="*/ 4724400 w 8534400"/>
                  <a:gd name="connsiteY35" fmla="*/ 850900 h 3238500"/>
                  <a:gd name="connsiteX36" fmla="*/ 4876800 w 8534400"/>
                  <a:gd name="connsiteY36" fmla="*/ 2374900 h 3238500"/>
                  <a:gd name="connsiteX37" fmla="*/ 4965700 w 8534400"/>
                  <a:gd name="connsiteY37" fmla="*/ 2120900 h 3238500"/>
                  <a:gd name="connsiteX38" fmla="*/ 5067300 w 8534400"/>
                  <a:gd name="connsiteY38" fmla="*/ 1955800 h 3238500"/>
                  <a:gd name="connsiteX39" fmla="*/ 5156200 w 8534400"/>
                  <a:gd name="connsiteY39" fmla="*/ 2019300 h 3238500"/>
                  <a:gd name="connsiteX40" fmla="*/ 5308600 w 8534400"/>
                  <a:gd name="connsiteY40" fmla="*/ 1333500 h 3238500"/>
                  <a:gd name="connsiteX41" fmla="*/ 5486400 w 8534400"/>
                  <a:gd name="connsiteY41" fmla="*/ 2400300 h 3238500"/>
                  <a:gd name="connsiteX42" fmla="*/ 5562600 w 8534400"/>
                  <a:gd name="connsiteY42" fmla="*/ 2133600 h 3238500"/>
                  <a:gd name="connsiteX43" fmla="*/ 5664200 w 8534400"/>
                  <a:gd name="connsiteY43" fmla="*/ 2247900 h 3238500"/>
                  <a:gd name="connsiteX44" fmla="*/ 5816600 w 8534400"/>
                  <a:gd name="connsiteY44" fmla="*/ 1574800 h 3238500"/>
                  <a:gd name="connsiteX45" fmla="*/ 5969000 w 8534400"/>
                  <a:gd name="connsiteY45" fmla="*/ 2070100 h 3238500"/>
                  <a:gd name="connsiteX46" fmla="*/ 6032500 w 8534400"/>
                  <a:gd name="connsiteY46" fmla="*/ 1854200 h 3238500"/>
                  <a:gd name="connsiteX47" fmla="*/ 6108700 w 8534400"/>
                  <a:gd name="connsiteY47" fmla="*/ 1841500 h 3238500"/>
                  <a:gd name="connsiteX48" fmla="*/ 6223000 w 8534400"/>
                  <a:gd name="connsiteY48" fmla="*/ 2527300 h 3238500"/>
                  <a:gd name="connsiteX49" fmla="*/ 6362700 w 8534400"/>
                  <a:gd name="connsiteY49" fmla="*/ 2540000 h 3238500"/>
                  <a:gd name="connsiteX50" fmla="*/ 6400800 w 8534400"/>
                  <a:gd name="connsiteY50" fmla="*/ 2438400 h 3238500"/>
                  <a:gd name="connsiteX51" fmla="*/ 6438900 w 8534400"/>
                  <a:gd name="connsiteY51" fmla="*/ 2590800 h 3238500"/>
                  <a:gd name="connsiteX52" fmla="*/ 6540500 w 8534400"/>
                  <a:gd name="connsiteY52" fmla="*/ 2705100 h 3238500"/>
                  <a:gd name="connsiteX53" fmla="*/ 6743700 w 8534400"/>
                  <a:gd name="connsiteY53" fmla="*/ 177800 h 3238500"/>
                  <a:gd name="connsiteX54" fmla="*/ 6845300 w 8534400"/>
                  <a:gd name="connsiteY54" fmla="*/ 228600 h 3238500"/>
                  <a:gd name="connsiteX55" fmla="*/ 6934200 w 8534400"/>
                  <a:gd name="connsiteY55" fmla="*/ 850900 h 3238500"/>
                  <a:gd name="connsiteX56" fmla="*/ 7175500 w 8534400"/>
                  <a:gd name="connsiteY56" fmla="*/ 2590800 h 3238500"/>
                  <a:gd name="connsiteX57" fmla="*/ 7327900 w 8534400"/>
                  <a:gd name="connsiteY57" fmla="*/ 1511300 h 3238500"/>
                  <a:gd name="connsiteX58" fmla="*/ 7416800 w 8534400"/>
                  <a:gd name="connsiteY58" fmla="*/ 1981200 h 3238500"/>
                  <a:gd name="connsiteX59" fmla="*/ 7518400 w 8534400"/>
                  <a:gd name="connsiteY59" fmla="*/ 1587500 h 3238500"/>
                  <a:gd name="connsiteX60" fmla="*/ 7569200 w 8534400"/>
                  <a:gd name="connsiteY60" fmla="*/ 1155700 h 3238500"/>
                  <a:gd name="connsiteX61" fmla="*/ 7632700 w 8534400"/>
                  <a:gd name="connsiteY61" fmla="*/ 2095500 h 3238500"/>
                  <a:gd name="connsiteX62" fmla="*/ 7747000 w 8534400"/>
                  <a:gd name="connsiteY62" fmla="*/ 2425700 h 3238500"/>
                  <a:gd name="connsiteX63" fmla="*/ 7835900 w 8534400"/>
                  <a:gd name="connsiteY63" fmla="*/ 1866900 h 3238500"/>
                  <a:gd name="connsiteX64" fmla="*/ 7962900 w 8534400"/>
                  <a:gd name="connsiteY64" fmla="*/ 2044700 h 3238500"/>
                  <a:gd name="connsiteX65" fmla="*/ 8115300 w 8534400"/>
                  <a:gd name="connsiteY65" fmla="*/ 1155700 h 3238500"/>
                  <a:gd name="connsiteX66" fmla="*/ 8255000 w 8534400"/>
                  <a:gd name="connsiteY66" fmla="*/ 2070100 h 3238500"/>
                  <a:gd name="connsiteX67" fmla="*/ 8305800 w 8534400"/>
                  <a:gd name="connsiteY67" fmla="*/ 1943100 h 3238500"/>
                  <a:gd name="connsiteX68" fmla="*/ 8343900 w 8534400"/>
                  <a:gd name="connsiteY68" fmla="*/ 2070100 h 3238500"/>
                  <a:gd name="connsiteX69" fmla="*/ 8382000 w 8534400"/>
                  <a:gd name="connsiteY69" fmla="*/ 1930400 h 3238500"/>
                  <a:gd name="connsiteX70" fmla="*/ 8534400 w 8534400"/>
                  <a:gd name="connsiteY70" fmla="*/ 1215572 h 32385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302900 w 8534400"/>
                  <a:gd name="connsiteY26" fmla="*/ 2438400 h 3238500"/>
                  <a:gd name="connsiteX27" fmla="*/ 3492500 w 8534400"/>
                  <a:gd name="connsiteY27" fmla="*/ 1803400 h 3238500"/>
                  <a:gd name="connsiteX28" fmla="*/ 3670300 w 8534400"/>
                  <a:gd name="connsiteY28" fmla="*/ 2349500 h 3238500"/>
                  <a:gd name="connsiteX29" fmla="*/ 3733800 w 8534400"/>
                  <a:gd name="connsiteY29" fmla="*/ 2146300 h 3238500"/>
                  <a:gd name="connsiteX30" fmla="*/ 3915743 w 8534400"/>
                  <a:gd name="connsiteY30" fmla="*/ 0 h 3238500"/>
                  <a:gd name="connsiteX31" fmla="*/ 4160600 w 8534400"/>
                  <a:gd name="connsiteY31" fmla="*/ 1085850 h 3238500"/>
                  <a:gd name="connsiteX32" fmla="*/ 4330700 w 8534400"/>
                  <a:gd name="connsiteY32" fmla="*/ 3238500 h 3238500"/>
                  <a:gd name="connsiteX33" fmla="*/ 4597400 w 8534400"/>
                  <a:gd name="connsiteY33" fmla="*/ 1270000 h 3238500"/>
                  <a:gd name="connsiteX34" fmla="*/ 4686300 w 8534400"/>
                  <a:gd name="connsiteY34" fmla="*/ 1295400 h 3238500"/>
                  <a:gd name="connsiteX35" fmla="*/ 4724400 w 8534400"/>
                  <a:gd name="connsiteY35" fmla="*/ 850900 h 3238500"/>
                  <a:gd name="connsiteX36" fmla="*/ 4876800 w 8534400"/>
                  <a:gd name="connsiteY36" fmla="*/ 2374900 h 3238500"/>
                  <a:gd name="connsiteX37" fmla="*/ 4965700 w 8534400"/>
                  <a:gd name="connsiteY37" fmla="*/ 2120900 h 3238500"/>
                  <a:gd name="connsiteX38" fmla="*/ 5067300 w 8534400"/>
                  <a:gd name="connsiteY38" fmla="*/ 1955800 h 3238500"/>
                  <a:gd name="connsiteX39" fmla="*/ 5156200 w 8534400"/>
                  <a:gd name="connsiteY39" fmla="*/ 2019300 h 3238500"/>
                  <a:gd name="connsiteX40" fmla="*/ 5308600 w 8534400"/>
                  <a:gd name="connsiteY40" fmla="*/ 1333500 h 3238500"/>
                  <a:gd name="connsiteX41" fmla="*/ 5486400 w 8534400"/>
                  <a:gd name="connsiteY41" fmla="*/ 2400300 h 3238500"/>
                  <a:gd name="connsiteX42" fmla="*/ 5562600 w 8534400"/>
                  <a:gd name="connsiteY42" fmla="*/ 2133600 h 3238500"/>
                  <a:gd name="connsiteX43" fmla="*/ 5664200 w 8534400"/>
                  <a:gd name="connsiteY43" fmla="*/ 2247900 h 3238500"/>
                  <a:gd name="connsiteX44" fmla="*/ 5816600 w 8534400"/>
                  <a:gd name="connsiteY44" fmla="*/ 1574800 h 3238500"/>
                  <a:gd name="connsiteX45" fmla="*/ 5969000 w 8534400"/>
                  <a:gd name="connsiteY45" fmla="*/ 2070100 h 3238500"/>
                  <a:gd name="connsiteX46" fmla="*/ 6032500 w 8534400"/>
                  <a:gd name="connsiteY46" fmla="*/ 1854200 h 3238500"/>
                  <a:gd name="connsiteX47" fmla="*/ 6108700 w 8534400"/>
                  <a:gd name="connsiteY47" fmla="*/ 1841500 h 3238500"/>
                  <a:gd name="connsiteX48" fmla="*/ 6223000 w 8534400"/>
                  <a:gd name="connsiteY48" fmla="*/ 2527300 h 3238500"/>
                  <a:gd name="connsiteX49" fmla="*/ 6362700 w 8534400"/>
                  <a:gd name="connsiteY49" fmla="*/ 2540000 h 3238500"/>
                  <a:gd name="connsiteX50" fmla="*/ 6400800 w 8534400"/>
                  <a:gd name="connsiteY50" fmla="*/ 2438400 h 3238500"/>
                  <a:gd name="connsiteX51" fmla="*/ 6438900 w 8534400"/>
                  <a:gd name="connsiteY51" fmla="*/ 2590800 h 3238500"/>
                  <a:gd name="connsiteX52" fmla="*/ 6540500 w 8534400"/>
                  <a:gd name="connsiteY52" fmla="*/ 2705100 h 3238500"/>
                  <a:gd name="connsiteX53" fmla="*/ 6743700 w 8534400"/>
                  <a:gd name="connsiteY53" fmla="*/ 177800 h 3238500"/>
                  <a:gd name="connsiteX54" fmla="*/ 6845300 w 8534400"/>
                  <a:gd name="connsiteY54" fmla="*/ 228600 h 3238500"/>
                  <a:gd name="connsiteX55" fmla="*/ 6934200 w 8534400"/>
                  <a:gd name="connsiteY55" fmla="*/ 850900 h 3238500"/>
                  <a:gd name="connsiteX56" fmla="*/ 7175500 w 8534400"/>
                  <a:gd name="connsiteY56" fmla="*/ 2590800 h 3238500"/>
                  <a:gd name="connsiteX57" fmla="*/ 7327900 w 8534400"/>
                  <a:gd name="connsiteY57" fmla="*/ 1511300 h 3238500"/>
                  <a:gd name="connsiteX58" fmla="*/ 7416800 w 8534400"/>
                  <a:gd name="connsiteY58" fmla="*/ 1981200 h 3238500"/>
                  <a:gd name="connsiteX59" fmla="*/ 7518400 w 8534400"/>
                  <a:gd name="connsiteY59" fmla="*/ 1587500 h 3238500"/>
                  <a:gd name="connsiteX60" fmla="*/ 7569200 w 8534400"/>
                  <a:gd name="connsiteY60" fmla="*/ 1155700 h 3238500"/>
                  <a:gd name="connsiteX61" fmla="*/ 7632700 w 8534400"/>
                  <a:gd name="connsiteY61" fmla="*/ 2095500 h 3238500"/>
                  <a:gd name="connsiteX62" fmla="*/ 7747000 w 8534400"/>
                  <a:gd name="connsiteY62" fmla="*/ 2425700 h 3238500"/>
                  <a:gd name="connsiteX63" fmla="*/ 7835900 w 8534400"/>
                  <a:gd name="connsiteY63" fmla="*/ 1866900 h 3238500"/>
                  <a:gd name="connsiteX64" fmla="*/ 7962900 w 8534400"/>
                  <a:gd name="connsiteY64" fmla="*/ 2044700 h 3238500"/>
                  <a:gd name="connsiteX65" fmla="*/ 8115300 w 8534400"/>
                  <a:gd name="connsiteY65" fmla="*/ 1155700 h 3238500"/>
                  <a:gd name="connsiteX66" fmla="*/ 8255000 w 8534400"/>
                  <a:gd name="connsiteY66" fmla="*/ 2070100 h 3238500"/>
                  <a:gd name="connsiteX67" fmla="*/ 8305800 w 8534400"/>
                  <a:gd name="connsiteY67" fmla="*/ 1943100 h 3238500"/>
                  <a:gd name="connsiteX68" fmla="*/ 8343900 w 8534400"/>
                  <a:gd name="connsiteY68" fmla="*/ 2070100 h 3238500"/>
                  <a:gd name="connsiteX69" fmla="*/ 8382000 w 8534400"/>
                  <a:gd name="connsiteY69" fmla="*/ 1930400 h 3238500"/>
                  <a:gd name="connsiteX70" fmla="*/ 8534400 w 8534400"/>
                  <a:gd name="connsiteY70" fmla="*/ 1215572 h 32385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97400 w 8534400"/>
                  <a:gd name="connsiteY33" fmla="*/ 1270000 h 3187700"/>
                  <a:gd name="connsiteX34" fmla="*/ 4686300 w 8534400"/>
                  <a:gd name="connsiteY34" fmla="*/ 1295400 h 3187700"/>
                  <a:gd name="connsiteX35" fmla="*/ 4724400 w 8534400"/>
                  <a:gd name="connsiteY35" fmla="*/ 850900 h 3187700"/>
                  <a:gd name="connsiteX36" fmla="*/ 4876800 w 8534400"/>
                  <a:gd name="connsiteY36" fmla="*/ 2374900 h 3187700"/>
                  <a:gd name="connsiteX37" fmla="*/ 4965700 w 8534400"/>
                  <a:gd name="connsiteY37" fmla="*/ 2120900 h 3187700"/>
                  <a:gd name="connsiteX38" fmla="*/ 5067300 w 8534400"/>
                  <a:gd name="connsiteY38" fmla="*/ 1955800 h 3187700"/>
                  <a:gd name="connsiteX39" fmla="*/ 5156200 w 8534400"/>
                  <a:gd name="connsiteY39" fmla="*/ 2019300 h 3187700"/>
                  <a:gd name="connsiteX40" fmla="*/ 5308600 w 8534400"/>
                  <a:gd name="connsiteY40" fmla="*/ 1333500 h 3187700"/>
                  <a:gd name="connsiteX41" fmla="*/ 5486400 w 8534400"/>
                  <a:gd name="connsiteY41" fmla="*/ 2400300 h 3187700"/>
                  <a:gd name="connsiteX42" fmla="*/ 5562600 w 8534400"/>
                  <a:gd name="connsiteY42" fmla="*/ 2133600 h 3187700"/>
                  <a:gd name="connsiteX43" fmla="*/ 5664200 w 8534400"/>
                  <a:gd name="connsiteY43" fmla="*/ 2247900 h 3187700"/>
                  <a:gd name="connsiteX44" fmla="*/ 5816600 w 8534400"/>
                  <a:gd name="connsiteY44" fmla="*/ 1574800 h 3187700"/>
                  <a:gd name="connsiteX45" fmla="*/ 5969000 w 8534400"/>
                  <a:gd name="connsiteY45" fmla="*/ 2070100 h 3187700"/>
                  <a:gd name="connsiteX46" fmla="*/ 6032500 w 8534400"/>
                  <a:gd name="connsiteY46" fmla="*/ 1854200 h 3187700"/>
                  <a:gd name="connsiteX47" fmla="*/ 6108700 w 8534400"/>
                  <a:gd name="connsiteY47" fmla="*/ 1841500 h 3187700"/>
                  <a:gd name="connsiteX48" fmla="*/ 6223000 w 8534400"/>
                  <a:gd name="connsiteY48" fmla="*/ 2527300 h 3187700"/>
                  <a:gd name="connsiteX49" fmla="*/ 6362700 w 8534400"/>
                  <a:gd name="connsiteY49" fmla="*/ 2540000 h 3187700"/>
                  <a:gd name="connsiteX50" fmla="*/ 6400800 w 8534400"/>
                  <a:gd name="connsiteY50" fmla="*/ 2438400 h 3187700"/>
                  <a:gd name="connsiteX51" fmla="*/ 6438900 w 8534400"/>
                  <a:gd name="connsiteY51" fmla="*/ 2590800 h 3187700"/>
                  <a:gd name="connsiteX52" fmla="*/ 6540500 w 8534400"/>
                  <a:gd name="connsiteY52" fmla="*/ 2705100 h 3187700"/>
                  <a:gd name="connsiteX53" fmla="*/ 6743700 w 8534400"/>
                  <a:gd name="connsiteY53" fmla="*/ 177800 h 3187700"/>
                  <a:gd name="connsiteX54" fmla="*/ 6845300 w 8534400"/>
                  <a:gd name="connsiteY54" fmla="*/ 228600 h 3187700"/>
                  <a:gd name="connsiteX55" fmla="*/ 6934200 w 8534400"/>
                  <a:gd name="connsiteY55" fmla="*/ 850900 h 3187700"/>
                  <a:gd name="connsiteX56" fmla="*/ 7175500 w 8534400"/>
                  <a:gd name="connsiteY56" fmla="*/ 2590800 h 3187700"/>
                  <a:gd name="connsiteX57" fmla="*/ 7327900 w 8534400"/>
                  <a:gd name="connsiteY57" fmla="*/ 1511300 h 3187700"/>
                  <a:gd name="connsiteX58" fmla="*/ 7416800 w 8534400"/>
                  <a:gd name="connsiteY58" fmla="*/ 1981200 h 3187700"/>
                  <a:gd name="connsiteX59" fmla="*/ 7518400 w 8534400"/>
                  <a:gd name="connsiteY59" fmla="*/ 1587500 h 3187700"/>
                  <a:gd name="connsiteX60" fmla="*/ 7569200 w 8534400"/>
                  <a:gd name="connsiteY60" fmla="*/ 1155700 h 3187700"/>
                  <a:gd name="connsiteX61" fmla="*/ 7632700 w 8534400"/>
                  <a:gd name="connsiteY61" fmla="*/ 2095500 h 3187700"/>
                  <a:gd name="connsiteX62" fmla="*/ 7747000 w 8534400"/>
                  <a:gd name="connsiteY62" fmla="*/ 2425700 h 3187700"/>
                  <a:gd name="connsiteX63" fmla="*/ 7835900 w 8534400"/>
                  <a:gd name="connsiteY63" fmla="*/ 1866900 h 3187700"/>
                  <a:gd name="connsiteX64" fmla="*/ 7962900 w 8534400"/>
                  <a:gd name="connsiteY64" fmla="*/ 2044700 h 3187700"/>
                  <a:gd name="connsiteX65" fmla="*/ 8115300 w 8534400"/>
                  <a:gd name="connsiteY65" fmla="*/ 1155700 h 3187700"/>
                  <a:gd name="connsiteX66" fmla="*/ 8255000 w 8534400"/>
                  <a:gd name="connsiteY66" fmla="*/ 2070100 h 3187700"/>
                  <a:gd name="connsiteX67" fmla="*/ 8305800 w 8534400"/>
                  <a:gd name="connsiteY67" fmla="*/ 1943100 h 3187700"/>
                  <a:gd name="connsiteX68" fmla="*/ 8343900 w 8534400"/>
                  <a:gd name="connsiteY68" fmla="*/ 2070100 h 3187700"/>
                  <a:gd name="connsiteX69" fmla="*/ 8382000 w 8534400"/>
                  <a:gd name="connsiteY69" fmla="*/ 1930400 h 3187700"/>
                  <a:gd name="connsiteX70" fmla="*/ 8534400 w 8534400"/>
                  <a:gd name="connsiteY70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97400 w 8534400"/>
                  <a:gd name="connsiteY33" fmla="*/ 1270000 h 3187700"/>
                  <a:gd name="connsiteX34" fmla="*/ 4724400 w 8534400"/>
                  <a:gd name="connsiteY34" fmla="*/ 8509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156200 w 8534400"/>
                  <a:gd name="connsiteY38" fmla="*/ 2019300 h 3187700"/>
                  <a:gd name="connsiteX39" fmla="*/ 5308600 w 8534400"/>
                  <a:gd name="connsiteY39" fmla="*/ 1333500 h 3187700"/>
                  <a:gd name="connsiteX40" fmla="*/ 5486400 w 8534400"/>
                  <a:gd name="connsiteY40" fmla="*/ 2400300 h 3187700"/>
                  <a:gd name="connsiteX41" fmla="*/ 5562600 w 8534400"/>
                  <a:gd name="connsiteY41" fmla="*/ 2133600 h 3187700"/>
                  <a:gd name="connsiteX42" fmla="*/ 5664200 w 8534400"/>
                  <a:gd name="connsiteY42" fmla="*/ 2247900 h 3187700"/>
                  <a:gd name="connsiteX43" fmla="*/ 5816600 w 8534400"/>
                  <a:gd name="connsiteY43" fmla="*/ 1574800 h 3187700"/>
                  <a:gd name="connsiteX44" fmla="*/ 5969000 w 8534400"/>
                  <a:gd name="connsiteY44" fmla="*/ 2070100 h 3187700"/>
                  <a:gd name="connsiteX45" fmla="*/ 6032500 w 8534400"/>
                  <a:gd name="connsiteY45" fmla="*/ 1854200 h 3187700"/>
                  <a:gd name="connsiteX46" fmla="*/ 6108700 w 8534400"/>
                  <a:gd name="connsiteY46" fmla="*/ 1841500 h 3187700"/>
                  <a:gd name="connsiteX47" fmla="*/ 6223000 w 8534400"/>
                  <a:gd name="connsiteY47" fmla="*/ 2527300 h 3187700"/>
                  <a:gd name="connsiteX48" fmla="*/ 6362700 w 8534400"/>
                  <a:gd name="connsiteY48" fmla="*/ 2540000 h 3187700"/>
                  <a:gd name="connsiteX49" fmla="*/ 6400800 w 8534400"/>
                  <a:gd name="connsiteY49" fmla="*/ 2438400 h 3187700"/>
                  <a:gd name="connsiteX50" fmla="*/ 6438900 w 8534400"/>
                  <a:gd name="connsiteY50" fmla="*/ 2590800 h 3187700"/>
                  <a:gd name="connsiteX51" fmla="*/ 6540500 w 8534400"/>
                  <a:gd name="connsiteY51" fmla="*/ 2705100 h 3187700"/>
                  <a:gd name="connsiteX52" fmla="*/ 6743700 w 8534400"/>
                  <a:gd name="connsiteY52" fmla="*/ 177800 h 3187700"/>
                  <a:gd name="connsiteX53" fmla="*/ 6845300 w 8534400"/>
                  <a:gd name="connsiteY53" fmla="*/ 228600 h 3187700"/>
                  <a:gd name="connsiteX54" fmla="*/ 6934200 w 8534400"/>
                  <a:gd name="connsiteY54" fmla="*/ 850900 h 3187700"/>
                  <a:gd name="connsiteX55" fmla="*/ 7175500 w 8534400"/>
                  <a:gd name="connsiteY55" fmla="*/ 2590800 h 3187700"/>
                  <a:gd name="connsiteX56" fmla="*/ 7327900 w 8534400"/>
                  <a:gd name="connsiteY56" fmla="*/ 1511300 h 3187700"/>
                  <a:gd name="connsiteX57" fmla="*/ 7416800 w 8534400"/>
                  <a:gd name="connsiteY57" fmla="*/ 1981200 h 3187700"/>
                  <a:gd name="connsiteX58" fmla="*/ 7518400 w 8534400"/>
                  <a:gd name="connsiteY58" fmla="*/ 1587500 h 3187700"/>
                  <a:gd name="connsiteX59" fmla="*/ 7569200 w 8534400"/>
                  <a:gd name="connsiteY59" fmla="*/ 1155700 h 3187700"/>
                  <a:gd name="connsiteX60" fmla="*/ 7632700 w 8534400"/>
                  <a:gd name="connsiteY60" fmla="*/ 2095500 h 3187700"/>
                  <a:gd name="connsiteX61" fmla="*/ 7747000 w 8534400"/>
                  <a:gd name="connsiteY61" fmla="*/ 2425700 h 3187700"/>
                  <a:gd name="connsiteX62" fmla="*/ 7835900 w 8534400"/>
                  <a:gd name="connsiteY62" fmla="*/ 1866900 h 3187700"/>
                  <a:gd name="connsiteX63" fmla="*/ 7962900 w 8534400"/>
                  <a:gd name="connsiteY63" fmla="*/ 2044700 h 3187700"/>
                  <a:gd name="connsiteX64" fmla="*/ 8115300 w 8534400"/>
                  <a:gd name="connsiteY64" fmla="*/ 1155700 h 3187700"/>
                  <a:gd name="connsiteX65" fmla="*/ 8255000 w 8534400"/>
                  <a:gd name="connsiteY65" fmla="*/ 2070100 h 3187700"/>
                  <a:gd name="connsiteX66" fmla="*/ 8305800 w 8534400"/>
                  <a:gd name="connsiteY66" fmla="*/ 1943100 h 3187700"/>
                  <a:gd name="connsiteX67" fmla="*/ 8343900 w 8534400"/>
                  <a:gd name="connsiteY67" fmla="*/ 2070100 h 3187700"/>
                  <a:gd name="connsiteX68" fmla="*/ 8382000 w 8534400"/>
                  <a:gd name="connsiteY68" fmla="*/ 1930400 h 3187700"/>
                  <a:gd name="connsiteX69" fmla="*/ 8534400 w 8534400"/>
                  <a:gd name="connsiteY69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97400 w 8534400"/>
                  <a:gd name="connsiteY33" fmla="*/ 12700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156200 w 8534400"/>
                  <a:gd name="connsiteY38" fmla="*/ 2019300 h 3187700"/>
                  <a:gd name="connsiteX39" fmla="*/ 5308600 w 8534400"/>
                  <a:gd name="connsiteY39" fmla="*/ 1333500 h 3187700"/>
                  <a:gd name="connsiteX40" fmla="*/ 5486400 w 8534400"/>
                  <a:gd name="connsiteY40" fmla="*/ 2400300 h 3187700"/>
                  <a:gd name="connsiteX41" fmla="*/ 5562600 w 8534400"/>
                  <a:gd name="connsiteY41" fmla="*/ 2133600 h 3187700"/>
                  <a:gd name="connsiteX42" fmla="*/ 5664200 w 8534400"/>
                  <a:gd name="connsiteY42" fmla="*/ 2247900 h 3187700"/>
                  <a:gd name="connsiteX43" fmla="*/ 5816600 w 8534400"/>
                  <a:gd name="connsiteY43" fmla="*/ 1574800 h 3187700"/>
                  <a:gd name="connsiteX44" fmla="*/ 5969000 w 8534400"/>
                  <a:gd name="connsiteY44" fmla="*/ 2070100 h 3187700"/>
                  <a:gd name="connsiteX45" fmla="*/ 6032500 w 8534400"/>
                  <a:gd name="connsiteY45" fmla="*/ 1854200 h 3187700"/>
                  <a:gd name="connsiteX46" fmla="*/ 6108700 w 8534400"/>
                  <a:gd name="connsiteY46" fmla="*/ 1841500 h 3187700"/>
                  <a:gd name="connsiteX47" fmla="*/ 6223000 w 8534400"/>
                  <a:gd name="connsiteY47" fmla="*/ 2527300 h 3187700"/>
                  <a:gd name="connsiteX48" fmla="*/ 6362700 w 8534400"/>
                  <a:gd name="connsiteY48" fmla="*/ 2540000 h 3187700"/>
                  <a:gd name="connsiteX49" fmla="*/ 6400800 w 8534400"/>
                  <a:gd name="connsiteY49" fmla="*/ 2438400 h 3187700"/>
                  <a:gd name="connsiteX50" fmla="*/ 6438900 w 8534400"/>
                  <a:gd name="connsiteY50" fmla="*/ 2590800 h 3187700"/>
                  <a:gd name="connsiteX51" fmla="*/ 6540500 w 8534400"/>
                  <a:gd name="connsiteY51" fmla="*/ 2705100 h 3187700"/>
                  <a:gd name="connsiteX52" fmla="*/ 6743700 w 8534400"/>
                  <a:gd name="connsiteY52" fmla="*/ 177800 h 3187700"/>
                  <a:gd name="connsiteX53" fmla="*/ 6845300 w 8534400"/>
                  <a:gd name="connsiteY53" fmla="*/ 228600 h 3187700"/>
                  <a:gd name="connsiteX54" fmla="*/ 6934200 w 8534400"/>
                  <a:gd name="connsiteY54" fmla="*/ 850900 h 3187700"/>
                  <a:gd name="connsiteX55" fmla="*/ 7175500 w 8534400"/>
                  <a:gd name="connsiteY55" fmla="*/ 2590800 h 3187700"/>
                  <a:gd name="connsiteX56" fmla="*/ 7327900 w 8534400"/>
                  <a:gd name="connsiteY56" fmla="*/ 1511300 h 3187700"/>
                  <a:gd name="connsiteX57" fmla="*/ 7416800 w 8534400"/>
                  <a:gd name="connsiteY57" fmla="*/ 1981200 h 3187700"/>
                  <a:gd name="connsiteX58" fmla="*/ 7518400 w 8534400"/>
                  <a:gd name="connsiteY58" fmla="*/ 1587500 h 3187700"/>
                  <a:gd name="connsiteX59" fmla="*/ 7569200 w 8534400"/>
                  <a:gd name="connsiteY59" fmla="*/ 1155700 h 3187700"/>
                  <a:gd name="connsiteX60" fmla="*/ 7632700 w 8534400"/>
                  <a:gd name="connsiteY60" fmla="*/ 2095500 h 3187700"/>
                  <a:gd name="connsiteX61" fmla="*/ 7747000 w 8534400"/>
                  <a:gd name="connsiteY61" fmla="*/ 2425700 h 3187700"/>
                  <a:gd name="connsiteX62" fmla="*/ 7835900 w 8534400"/>
                  <a:gd name="connsiteY62" fmla="*/ 1866900 h 3187700"/>
                  <a:gd name="connsiteX63" fmla="*/ 7962900 w 8534400"/>
                  <a:gd name="connsiteY63" fmla="*/ 2044700 h 3187700"/>
                  <a:gd name="connsiteX64" fmla="*/ 8115300 w 8534400"/>
                  <a:gd name="connsiteY64" fmla="*/ 1155700 h 3187700"/>
                  <a:gd name="connsiteX65" fmla="*/ 8255000 w 8534400"/>
                  <a:gd name="connsiteY65" fmla="*/ 2070100 h 3187700"/>
                  <a:gd name="connsiteX66" fmla="*/ 8305800 w 8534400"/>
                  <a:gd name="connsiteY66" fmla="*/ 1943100 h 3187700"/>
                  <a:gd name="connsiteX67" fmla="*/ 8343900 w 8534400"/>
                  <a:gd name="connsiteY67" fmla="*/ 2070100 h 3187700"/>
                  <a:gd name="connsiteX68" fmla="*/ 8382000 w 8534400"/>
                  <a:gd name="connsiteY68" fmla="*/ 1930400 h 3187700"/>
                  <a:gd name="connsiteX69" fmla="*/ 8534400 w 8534400"/>
                  <a:gd name="connsiteY69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156200 w 8534400"/>
                  <a:gd name="connsiteY38" fmla="*/ 2019300 h 3187700"/>
                  <a:gd name="connsiteX39" fmla="*/ 5308600 w 8534400"/>
                  <a:gd name="connsiteY39" fmla="*/ 1333500 h 3187700"/>
                  <a:gd name="connsiteX40" fmla="*/ 5486400 w 8534400"/>
                  <a:gd name="connsiteY40" fmla="*/ 2400300 h 3187700"/>
                  <a:gd name="connsiteX41" fmla="*/ 5562600 w 8534400"/>
                  <a:gd name="connsiteY41" fmla="*/ 2133600 h 3187700"/>
                  <a:gd name="connsiteX42" fmla="*/ 5664200 w 8534400"/>
                  <a:gd name="connsiteY42" fmla="*/ 2247900 h 3187700"/>
                  <a:gd name="connsiteX43" fmla="*/ 5816600 w 8534400"/>
                  <a:gd name="connsiteY43" fmla="*/ 1574800 h 3187700"/>
                  <a:gd name="connsiteX44" fmla="*/ 5969000 w 8534400"/>
                  <a:gd name="connsiteY44" fmla="*/ 2070100 h 3187700"/>
                  <a:gd name="connsiteX45" fmla="*/ 6032500 w 8534400"/>
                  <a:gd name="connsiteY45" fmla="*/ 1854200 h 3187700"/>
                  <a:gd name="connsiteX46" fmla="*/ 6108700 w 8534400"/>
                  <a:gd name="connsiteY46" fmla="*/ 1841500 h 3187700"/>
                  <a:gd name="connsiteX47" fmla="*/ 6223000 w 8534400"/>
                  <a:gd name="connsiteY47" fmla="*/ 2527300 h 3187700"/>
                  <a:gd name="connsiteX48" fmla="*/ 6362700 w 8534400"/>
                  <a:gd name="connsiteY48" fmla="*/ 2540000 h 3187700"/>
                  <a:gd name="connsiteX49" fmla="*/ 6400800 w 8534400"/>
                  <a:gd name="connsiteY49" fmla="*/ 2438400 h 3187700"/>
                  <a:gd name="connsiteX50" fmla="*/ 6438900 w 8534400"/>
                  <a:gd name="connsiteY50" fmla="*/ 2590800 h 3187700"/>
                  <a:gd name="connsiteX51" fmla="*/ 6540500 w 8534400"/>
                  <a:gd name="connsiteY51" fmla="*/ 2705100 h 3187700"/>
                  <a:gd name="connsiteX52" fmla="*/ 6743700 w 8534400"/>
                  <a:gd name="connsiteY52" fmla="*/ 177800 h 3187700"/>
                  <a:gd name="connsiteX53" fmla="*/ 6845300 w 8534400"/>
                  <a:gd name="connsiteY53" fmla="*/ 228600 h 3187700"/>
                  <a:gd name="connsiteX54" fmla="*/ 6934200 w 8534400"/>
                  <a:gd name="connsiteY54" fmla="*/ 850900 h 3187700"/>
                  <a:gd name="connsiteX55" fmla="*/ 7175500 w 8534400"/>
                  <a:gd name="connsiteY55" fmla="*/ 2590800 h 3187700"/>
                  <a:gd name="connsiteX56" fmla="*/ 7327900 w 8534400"/>
                  <a:gd name="connsiteY56" fmla="*/ 1511300 h 3187700"/>
                  <a:gd name="connsiteX57" fmla="*/ 7416800 w 8534400"/>
                  <a:gd name="connsiteY57" fmla="*/ 1981200 h 3187700"/>
                  <a:gd name="connsiteX58" fmla="*/ 7518400 w 8534400"/>
                  <a:gd name="connsiteY58" fmla="*/ 1587500 h 3187700"/>
                  <a:gd name="connsiteX59" fmla="*/ 7569200 w 8534400"/>
                  <a:gd name="connsiteY59" fmla="*/ 1155700 h 3187700"/>
                  <a:gd name="connsiteX60" fmla="*/ 7632700 w 8534400"/>
                  <a:gd name="connsiteY60" fmla="*/ 2095500 h 3187700"/>
                  <a:gd name="connsiteX61" fmla="*/ 7747000 w 8534400"/>
                  <a:gd name="connsiteY61" fmla="*/ 2425700 h 3187700"/>
                  <a:gd name="connsiteX62" fmla="*/ 7835900 w 8534400"/>
                  <a:gd name="connsiteY62" fmla="*/ 1866900 h 3187700"/>
                  <a:gd name="connsiteX63" fmla="*/ 7962900 w 8534400"/>
                  <a:gd name="connsiteY63" fmla="*/ 2044700 h 3187700"/>
                  <a:gd name="connsiteX64" fmla="*/ 8115300 w 8534400"/>
                  <a:gd name="connsiteY64" fmla="*/ 1155700 h 3187700"/>
                  <a:gd name="connsiteX65" fmla="*/ 8255000 w 8534400"/>
                  <a:gd name="connsiteY65" fmla="*/ 2070100 h 3187700"/>
                  <a:gd name="connsiteX66" fmla="*/ 8305800 w 8534400"/>
                  <a:gd name="connsiteY66" fmla="*/ 1943100 h 3187700"/>
                  <a:gd name="connsiteX67" fmla="*/ 8343900 w 8534400"/>
                  <a:gd name="connsiteY67" fmla="*/ 2070100 h 3187700"/>
                  <a:gd name="connsiteX68" fmla="*/ 8382000 w 8534400"/>
                  <a:gd name="connsiteY68" fmla="*/ 1930400 h 3187700"/>
                  <a:gd name="connsiteX69" fmla="*/ 8534400 w 8534400"/>
                  <a:gd name="connsiteY69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156200 w 8534400"/>
                  <a:gd name="connsiteY38" fmla="*/ 2019300 h 3187700"/>
                  <a:gd name="connsiteX39" fmla="*/ 5308600 w 8534400"/>
                  <a:gd name="connsiteY39" fmla="*/ 1333500 h 3187700"/>
                  <a:gd name="connsiteX40" fmla="*/ 5486400 w 8534400"/>
                  <a:gd name="connsiteY40" fmla="*/ 2400300 h 3187700"/>
                  <a:gd name="connsiteX41" fmla="*/ 5562600 w 8534400"/>
                  <a:gd name="connsiteY41" fmla="*/ 2133600 h 3187700"/>
                  <a:gd name="connsiteX42" fmla="*/ 5816600 w 8534400"/>
                  <a:gd name="connsiteY42" fmla="*/ 1574800 h 3187700"/>
                  <a:gd name="connsiteX43" fmla="*/ 5969000 w 8534400"/>
                  <a:gd name="connsiteY43" fmla="*/ 2070100 h 3187700"/>
                  <a:gd name="connsiteX44" fmla="*/ 6032500 w 8534400"/>
                  <a:gd name="connsiteY44" fmla="*/ 1854200 h 3187700"/>
                  <a:gd name="connsiteX45" fmla="*/ 6108700 w 8534400"/>
                  <a:gd name="connsiteY45" fmla="*/ 1841500 h 3187700"/>
                  <a:gd name="connsiteX46" fmla="*/ 6223000 w 8534400"/>
                  <a:gd name="connsiteY46" fmla="*/ 2527300 h 3187700"/>
                  <a:gd name="connsiteX47" fmla="*/ 6362700 w 8534400"/>
                  <a:gd name="connsiteY47" fmla="*/ 2540000 h 3187700"/>
                  <a:gd name="connsiteX48" fmla="*/ 6400800 w 8534400"/>
                  <a:gd name="connsiteY48" fmla="*/ 2438400 h 3187700"/>
                  <a:gd name="connsiteX49" fmla="*/ 6438900 w 8534400"/>
                  <a:gd name="connsiteY49" fmla="*/ 2590800 h 3187700"/>
                  <a:gd name="connsiteX50" fmla="*/ 6540500 w 8534400"/>
                  <a:gd name="connsiteY50" fmla="*/ 2705100 h 3187700"/>
                  <a:gd name="connsiteX51" fmla="*/ 6743700 w 8534400"/>
                  <a:gd name="connsiteY51" fmla="*/ 177800 h 3187700"/>
                  <a:gd name="connsiteX52" fmla="*/ 6845300 w 8534400"/>
                  <a:gd name="connsiteY52" fmla="*/ 228600 h 3187700"/>
                  <a:gd name="connsiteX53" fmla="*/ 6934200 w 8534400"/>
                  <a:gd name="connsiteY53" fmla="*/ 850900 h 3187700"/>
                  <a:gd name="connsiteX54" fmla="*/ 7175500 w 8534400"/>
                  <a:gd name="connsiteY54" fmla="*/ 2590800 h 3187700"/>
                  <a:gd name="connsiteX55" fmla="*/ 7327900 w 8534400"/>
                  <a:gd name="connsiteY55" fmla="*/ 1511300 h 3187700"/>
                  <a:gd name="connsiteX56" fmla="*/ 7416800 w 8534400"/>
                  <a:gd name="connsiteY56" fmla="*/ 1981200 h 3187700"/>
                  <a:gd name="connsiteX57" fmla="*/ 7518400 w 8534400"/>
                  <a:gd name="connsiteY57" fmla="*/ 1587500 h 3187700"/>
                  <a:gd name="connsiteX58" fmla="*/ 7569200 w 8534400"/>
                  <a:gd name="connsiteY58" fmla="*/ 1155700 h 3187700"/>
                  <a:gd name="connsiteX59" fmla="*/ 7632700 w 8534400"/>
                  <a:gd name="connsiteY59" fmla="*/ 2095500 h 3187700"/>
                  <a:gd name="connsiteX60" fmla="*/ 7747000 w 8534400"/>
                  <a:gd name="connsiteY60" fmla="*/ 2425700 h 3187700"/>
                  <a:gd name="connsiteX61" fmla="*/ 7835900 w 8534400"/>
                  <a:gd name="connsiteY61" fmla="*/ 1866900 h 3187700"/>
                  <a:gd name="connsiteX62" fmla="*/ 7962900 w 8534400"/>
                  <a:gd name="connsiteY62" fmla="*/ 2044700 h 3187700"/>
                  <a:gd name="connsiteX63" fmla="*/ 8115300 w 8534400"/>
                  <a:gd name="connsiteY63" fmla="*/ 1155700 h 3187700"/>
                  <a:gd name="connsiteX64" fmla="*/ 8255000 w 8534400"/>
                  <a:gd name="connsiteY64" fmla="*/ 2070100 h 3187700"/>
                  <a:gd name="connsiteX65" fmla="*/ 8305800 w 8534400"/>
                  <a:gd name="connsiteY65" fmla="*/ 1943100 h 3187700"/>
                  <a:gd name="connsiteX66" fmla="*/ 8343900 w 8534400"/>
                  <a:gd name="connsiteY66" fmla="*/ 2070100 h 3187700"/>
                  <a:gd name="connsiteX67" fmla="*/ 8382000 w 8534400"/>
                  <a:gd name="connsiteY67" fmla="*/ 1930400 h 3187700"/>
                  <a:gd name="connsiteX68" fmla="*/ 8534400 w 8534400"/>
                  <a:gd name="connsiteY68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308600 w 8534400"/>
                  <a:gd name="connsiteY38" fmla="*/ 1333500 h 3187700"/>
                  <a:gd name="connsiteX39" fmla="*/ 5486400 w 8534400"/>
                  <a:gd name="connsiteY39" fmla="*/ 2400300 h 3187700"/>
                  <a:gd name="connsiteX40" fmla="*/ 5562600 w 8534400"/>
                  <a:gd name="connsiteY40" fmla="*/ 2133600 h 3187700"/>
                  <a:gd name="connsiteX41" fmla="*/ 5816600 w 8534400"/>
                  <a:gd name="connsiteY41" fmla="*/ 1574800 h 3187700"/>
                  <a:gd name="connsiteX42" fmla="*/ 5969000 w 8534400"/>
                  <a:gd name="connsiteY42" fmla="*/ 2070100 h 3187700"/>
                  <a:gd name="connsiteX43" fmla="*/ 6032500 w 8534400"/>
                  <a:gd name="connsiteY43" fmla="*/ 1854200 h 3187700"/>
                  <a:gd name="connsiteX44" fmla="*/ 6108700 w 8534400"/>
                  <a:gd name="connsiteY44" fmla="*/ 1841500 h 3187700"/>
                  <a:gd name="connsiteX45" fmla="*/ 6223000 w 8534400"/>
                  <a:gd name="connsiteY45" fmla="*/ 2527300 h 3187700"/>
                  <a:gd name="connsiteX46" fmla="*/ 6362700 w 8534400"/>
                  <a:gd name="connsiteY46" fmla="*/ 2540000 h 3187700"/>
                  <a:gd name="connsiteX47" fmla="*/ 6400800 w 8534400"/>
                  <a:gd name="connsiteY47" fmla="*/ 2438400 h 3187700"/>
                  <a:gd name="connsiteX48" fmla="*/ 6438900 w 8534400"/>
                  <a:gd name="connsiteY48" fmla="*/ 2590800 h 3187700"/>
                  <a:gd name="connsiteX49" fmla="*/ 6540500 w 8534400"/>
                  <a:gd name="connsiteY49" fmla="*/ 2705100 h 3187700"/>
                  <a:gd name="connsiteX50" fmla="*/ 6743700 w 8534400"/>
                  <a:gd name="connsiteY50" fmla="*/ 177800 h 3187700"/>
                  <a:gd name="connsiteX51" fmla="*/ 6845300 w 8534400"/>
                  <a:gd name="connsiteY51" fmla="*/ 228600 h 3187700"/>
                  <a:gd name="connsiteX52" fmla="*/ 6934200 w 8534400"/>
                  <a:gd name="connsiteY52" fmla="*/ 850900 h 3187700"/>
                  <a:gd name="connsiteX53" fmla="*/ 7175500 w 8534400"/>
                  <a:gd name="connsiteY53" fmla="*/ 2590800 h 3187700"/>
                  <a:gd name="connsiteX54" fmla="*/ 7327900 w 8534400"/>
                  <a:gd name="connsiteY54" fmla="*/ 1511300 h 3187700"/>
                  <a:gd name="connsiteX55" fmla="*/ 7416800 w 8534400"/>
                  <a:gd name="connsiteY55" fmla="*/ 1981200 h 3187700"/>
                  <a:gd name="connsiteX56" fmla="*/ 7518400 w 8534400"/>
                  <a:gd name="connsiteY56" fmla="*/ 1587500 h 3187700"/>
                  <a:gd name="connsiteX57" fmla="*/ 7569200 w 8534400"/>
                  <a:gd name="connsiteY57" fmla="*/ 1155700 h 3187700"/>
                  <a:gd name="connsiteX58" fmla="*/ 7632700 w 8534400"/>
                  <a:gd name="connsiteY58" fmla="*/ 2095500 h 3187700"/>
                  <a:gd name="connsiteX59" fmla="*/ 7747000 w 8534400"/>
                  <a:gd name="connsiteY59" fmla="*/ 2425700 h 3187700"/>
                  <a:gd name="connsiteX60" fmla="*/ 7835900 w 8534400"/>
                  <a:gd name="connsiteY60" fmla="*/ 1866900 h 3187700"/>
                  <a:gd name="connsiteX61" fmla="*/ 7962900 w 8534400"/>
                  <a:gd name="connsiteY61" fmla="*/ 2044700 h 3187700"/>
                  <a:gd name="connsiteX62" fmla="*/ 8115300 w 8534400"/>
                  <a:gd name="connsiteY62" fmla="*/ 1155700 h 3187700"/>
                  <a:gd name="connsiteX63" fmla="*/ 8255000 w 8534400"/>
                  <a:gd name="connsiteY63" fmla="*/ 2070100 h 3187700"/>
                  <a:gd name="connsiteX64" fmla="*/ 8305800 w 8534400"/>
                  <a:gd name="connsiteY64" fmla="*/ 1943100 h 3187700"/>
                  <a:gd name="connsiteX65" fmla="*/ 8343900 w 8534400"/>
                  <a:gd name="connsiteY65" fmla="*/ 2070100 h 3187700"/>
                  <a:gd name="connsiteX66" fmla="*/ 8382000 w 8534400"/>
                  <a:gd name="connsiteY66" fmla="*/ 1930400 h 3187700"/>
                  <a:gd name="connsiteX67" fmla="*/ 8534400 w 8534400"/>
                  <a:gd name="connsiteY67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364401 w 8534400"/>
                  <a:gd name="connsiteY38" fmla="*/ 1149350 h 3187700"/>
                  <a:gd name="connsiteX39" fmla="*/ 5486400 w 8534400"/>
                  <a:gd name="connsiteY39" fmla="*/ 2400300 h 3187700"/>
                  <a:gd name="connsiteX40" fmla="*/ 5562600 w 8534400"/>
                  <a:gd name="connsiteY40" fmla="*/ 2133600 h 3187700"/>
                  <a:gd name="connsiteX41" fmla="*/ 5816600 w 8534400"/>
                  <a:gd name="connsiteY41" fmla="*/ 1574800 h 3187700"/>
                  <a:gd name="connsiteX42" fmla="*/ 5969000 w 8534400"/>
                  <a:gd name="connsiteY42" fmla="*/ 2070100 h 3187700"/>
                  <a:gd name="connsiteX43" fmla="*/ 6032500 w 8534400"/>
                  <a:gd name="connsiteY43" fmla="*/ 1854200 h 3187700"/>
                  <a:gd name="connsiteX44" fmla="*/ 6108700 w 8534400"/>
                  <a:gd name="connsiteY44" fmla="*/ 1841500 h 3187700"/>
                  <a:gd name="connsiteX45" fmla="*/ 6223000 w 8534400"/>
                  <a:gd name="connsiteY45" fmla="*/ 2527300 h 3187700"/>
                  <a:gd name="connsiteX46" fmla="*/ 6362700 w 8534400"/>
                  <a:gd name="connsiteY46" fmla="*/ 2540000 h 3187700"/>
                  <a:gd name="connsiteX47" fmla="*/ 6400800 w 8534400"/>
                  <a:gd name="connsiteY47" fmla="*/ 2438400 h 3187700"/>
                  <a:gd name="connsiteX48" fmla="*/ 6438900 w 8534400"/>
                  <a:gd name="connsiteY48" fmla="*/ 2590800 h 3187700"/>
                  <a:gd name="connsiteX49" fmla="*/ 6540500 w 8534400"/>
                  <a:gd name="connsiteY49" fmla="*/ 2705100 h 3187700"/>
                  <a:gd name="connsiteX50" fmla="*/ 6743700 w 8534400"/>
                  <a:gd name="connsiteY50" fmla="*/ 177800 h 3187700"/>
                  <a:gd name="connsiteX51" fmla="*/ 6845300 w 8534400"/>
                  <a:gd name="connsiteY51" fmla="*/ 228600 h 3187700"/>
                  <a:gd name="connsiteX52" fmla="*/ 6934200 w 8534400"/>
                  <a:gd name="connsiteY52" fmla="*/ 850900 h 3187700"/>
                  <a:gd name="connsiteX53" fmla="*/ 7175500 w 8534400"/>
                  <a:gd name="connsiteY53" fmla="*/ 2590800 h 3187700"/>
                  <a:gd name="connsiteX54" fmla="*/ 7327900 w 8534400"/>
                  <a:gd name="connsiteY54" fmla="*/ 1511300 h 3187700"/>
                  <a:gd name="connsiteX55" fmla="*/ 7416800 w 8534400"/>
                  <a:gd name="connsiteY55" fmla="*/ 1981200 h 3187700"/>
                  <a:gd name="connsiteX56" fmla="*/ 7518400 w 8534400"/>
                  <a:gd name="connsiteY56" fmla="*/ 1587500 h 3187700"/>
                  <a:gd name="connsiteX57" fmla="*/ 7569200 w 8534400"/>
                  <a:gd name="connsiteY57" fmla="*/ 1155700 h 3187700"/>
                  <a:gd name="connsiteX58" fmla="*/ 7632700 w 8534400"/>
                  <a:gd name="connsiteY58" fmla="*/ 2095500 h 3187700"/>
                  <a:gd name="connsiteX59" fmla="*/ 7747000 w 8534400"/>
                  <a:gd name="connsiteY59" fmla="*/ 2425700 h 3187700"/>
                  <a:gd name="connsiteX60" fmla="*/ 7835900 w 8534400"/>
                  <a:gd name="connsiteY60" fmla="*/ 1866900 h 3187700"/>
                  <a:gd name="connsiteX61" fmla="*/ 7962900 w 8534400"/>
                  <a:gd name="connsiteY61" fmla="*/ 2044700 h 3187700"/>
                  <a:gd name="connsiteX62" fmla="*/ 8115300 w 8534400"/>
                  <a:gd name="connsiteY62" fmla="*/ 1155700 h 3187700"/>
                  <a:gd name="connsiteX63" fmla="*/ 8255000 w 8534400"/>
                  <a:gd name="connsiteY63" fmla="*/ 2070100 h 3187700"/>
                  <a:gd name="connsiteX64" fmla="*/ 8305800 w 8534400"/>
                  <a:gd name="connsiteY64" fmla="*/ 1943100 h 3187700"/>
                  <a:gd name="connsiteX65" fmla="*/ 8343900 w 8534400"/>
                  <a:gd name="connsiteY65" fmla="*/ 2070100 h 3187700"/>
                  <a:gd name="connsiteX66" fmla="*/ 8382000 w 8534400"/>
                  <a:gd name="connsiteY66" fmla="*/ 1930400 h 3187700"/>
                  <a:gd name="connsiteX67" fmla="*/ 8534400 w 8534400"/>
                  <a:gd name="connsiteY67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364401 w 8534400"/>
                  <a:gd name="connsiteY37" fmla="*/ 1149350 h 3187700"/>
                  <a:gd name="connsiteX38" fmla="*/ 5486400 w 8534400"/>
                  <a:gd name="connsiteY38" fmla="*/ 2400300 h 3187700"/>
                  <a:gd name="connsiteX39" fmla="*/ 5562600 w 8534400"/>
                  <a:gd name="connsiteY39" fmla="*/ 2133600 h 3187700"/>
                  <a:gd name="connsiteX40" fmla="*/ 5816600 w 8534400"/>
                  <a:gd name="connsiteY40" fmla="*/ 1574800 h 3187700"/>
                  <a:gd name="connsiteX41" fmla="*/ 5969000 w 8534400"/>
                  <a:gd name="connsiteY41" fmla="*/ 2070100 h 3187700"/>
                  <a:gd name="connsiteX42" fmla="*/ 6032500 w 8534400"/>
                  <a:gd name="connsiteY42" fmla="*/ 1854200 h 3187700"/>
                  <a:gd name="connsiteX43" fmla="*/ 6108700 w 8534400"/>
                  <a:gd name="connsiteY43" fmla="*/ 1841500 h 3187700"/>
                  <a:gd name="connsiteX44" fmla="*/ 6223000 w 8534400"/>
                  <a:gd name="connsiteY44" fmla="*/ 2527300 h 3187700"/>
                  <a:gd name="connsiteX45" fmla="*/ 6362700 w 8534400"/>
                  <a:gd name="connsiteY45" fmla="*/ 2540000 h 3187700"/>
                  <a:gd name="connsiteX46" fmla="*/ 6400800 w 8534400"/>
                  <a:gd name="connsiteY46" fmla="*/ 2438400 h 3187700"/>
                  <a:gd name="connsiteX47" fmla="*/ 6438900 w 8534400"/>
                  <a:gd name="connsiteY47" fmla="*/ 2590800 h 3187700"/>
                  <a:gd name="connsiteX48" fmla="*/ 6540500 w 8534400"/>
                  <a:gd name="connsiteY48" fmla="*/ 2705100 h 3187700"/>
                  <a:gd name="connsiteX49" fmla="*/ 6743700 w 8534400"/>
                  <a:gd name="connsiteY49" fmla="*/ 177800 h 3187700"/>
                  <a:gd name="connsiteX50" fmla="*/ 6845300 w 8534400"/>
                  <a:gd name="connsiteY50" fmla="*/ 228600 h 3187700"/>
                  <a:gd name="connsiteX51" fmla="*/ 6934200 w 8534400"/>
                  <a:gd name="connsiteY51" fmla="*/ 850900 h 3187700"/>
                  <a:gd name="connsiteX52" fmla="*/ 7175500 w 8534400"/>
                  <a:gd name="connsiteY52" fmla="*/ 2590800 h 3187700"/>
                  <a:gd name="connsiteX53" fmla="*/ 7327900 w 8534400"/>
                  <a:gd name="connsiteY53" fmla="*/ 1511300 h 3187700"/>
                  <a:gd name="connsiteX54" fmla="*/ 7416800 w 8534400"/>
                  <a:gd name="connsiteY54" fmla="*/ 1981200 h 3187700"/>
                  <a:gd name="connsiteX55" fmla="*/ 7518400 w 8534400"/>
                  <a:gd name="connsiteY55" fmla="*/ 1587500 h 3187700"/>
                  <a:gd name="connsiteX56" fmla="*/ 7569200 w 8534400"/>
                  <a:gd name="connsiteY56" fmla="*/ 1155700 h 3187700"/>
                  <a:gd name="connsiteX57" fmla="*/ 7632700 w 8534400"/>
                  <a:gd name="connsiteY57" fmla="*/ 2095500 h 3187700"/>
                  <a:gd name="connsiteX58" fmla="*/ 7747000 w 8534400"/>
                  <a:gd name="connsiteY58" fmla="*/ 2425700 h 3187700"/>
                  <a:gd name="connsiteX59" fmla="*/ 7835900 w 8534400"/>
                  <a:gd name="connsiteY59" fmla="*/ 1866900 h 3187700"/>
                  <a:gd name="connsiteX60" fmla="*/ 7962900 w 8534400"/>
                  <a:gd name="connsiteY60" fmla="*/ 2044700 h 3187700"/>
                  <a:gd name="connsiteX61" fmla="*/ 8115300 w 8534400"/>
                  <a:gd name="connsiteY61" fmla="*/ 1155700 h 3187700"/>
                  <a:gd name="connsiteX62" fmla="*/ 8255000 w 8534400"/>
                  <a:gd name="connsiteY62" fmla="*/ 2070100 h 3187700"/>
                  <a:gd name="connsiteX63" fmla="*/ 8305800 w 8534400"/>
                  <a:gd name="connsiteY63" fmla="*/ 1943100 h 3187700"/>
                  <a:gd name="connsiteX64" fmla="*/ 8343900 w 8534400"/>
                  <a:gd name="connsiteY64" fmla="*/ 2070100 h 3187700"/>
                  <a:gd name="connsiteX65" fmla="*/ 8382000 w 8534400"/>
                  <a:gd name="connsiteY65" fmla="*/ 1930400 h 3187700"/>
                  <a:gd name="connsiteX66" fmla="*/ 8534400 w 8534400"/>
                  <a:gd name="connsiteY66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5068001 w 8534400"/>
                  <a:gd name="connsiteY36" fmla="*/ 1778000 h 3187700"/>
                  <a:gd name="connsiteX37" fmla="*/ 5364401 w 8534400"/>
                  <a:gd name="connsiteY37" fmla="*/ 1149350 h 3187700"/>
                  <a:gd name="connsiteX38" fmla="*/ 5486400 w 8534400"/>
                  <a:gd name="connsiteY38" fmla="*/ 2400300 h 3187700"/>
                  <a:gd name="connsiteX39" fmla="*/ 5562600 w 8534400"/>
                  <a:gd name="connsiteY39" fmla="*/ 2133600 h 3187700"/>
                  <a:gd name="connsiteX40" fmla="*/ 5816600 w 8534400"/>
                  <a:gd name="connsiteY40" fmla="*/ 1574800 h 3187700"/>
                  <a:gd name="connsiteX41" fmla="*/ 5969000 w 8534400"/>
                  <a:gd name="connsiteY41" fmla="*/ 2070100 h 3187700"/>
                  <a:gd name="connsiteX42" fmla="*/ 6032500 w 8534400"/>
                  <a:gd name="connsiteY42" fmla="*/ 1854200 h 3187700"/>
                  <a:gd name="connsiteX43" fmla="*/ 6108700 w 8534400"/>
                  <a:gd name="connsiteY43" fmla="*/ 1841500 h 3187700"/>
                  <a:gd name="connsiteX44" fmla="*/ 6223000 w 8534400"/>
                  <a:gd name="connsiteY44" fmla="*/ 2527300 h 3187700"/>
                  <a:gd name="connsiteX45" fmla="*/ 6362700 w 8534400"/>
                  <a:gd name="connsiteY45" fmla="*/ 2540000 h 3187700"/>
                  <a:gd name="connsiteX46" fmla="*/ 6400800 w 8534400"/>
                  <a:gd name="connsiteY46" fmla="*/ 2438400 h 3187700"/>
                  <a:gd name="connsiteX47" fmla="*/ 6438900 w 8534400"/>
                  <a:gd name="connsiteY47" fmla="*/ 2590800 h 3187700"/>
                  <a:gd name="connsiteX48" fmla="*/ 6540500 w 8534400"/>
                  <a:gd name="connsiteY48" fmla="*/ 2705100 h 3187700"/>
                  <a:gd name="connsiteX49" fmla="*/ 6743700 w 8534400"/>
                  <a:gd name="connsiteY49" fmla="*/ 177800 h 3187700"/>
                  <a:gd name="connsiteX50" fmla="*/ 6845300 w 8534400"/>
                  <a:gd name="connsiteY50" fmla="*/ 228600 h 3187700"/>
                  <a:gd name="connsiteX51" fmla="*/ 6934200 w 8534400"/>
                  <a:gd name="connsiteY51" fmla="*/ 850900 h 3187700"/>
                  <a:gd name="connsiteX52" fmla="*/ 7175500 w 8534400"/>
                  <a:gd name="connsiteY52" fmla="*/ 2590800 h 3187700"/>
                  <a:gd name="connsiteX53" fmla="*/ 7327900 w 8534400"/>
                  <a:gd name="connsiteY53" fmla="*/ 1511300 h 3187700"/>
                  <a:gd name="connsiteX54" fmla="*/ 7416800 w 8534400"/>
                  <a:gd name="connsiteY54" fmla="*/ 1981200 h 3187700"/>
                  <a:gd name="connsiteX55" fmla="*/ 7518400 w 8534400"/>
                  <a:gd name="connsiteY55" fmla="*/ 1587500 h 3187700"/>
                  <a:gd name="connsiteX56" fmla="*/ 7569200 w 8534400"/>
                  <a:gd name="connsiteY56" fmla="*/ 1155700 h 3187700"/>
                  <a:gd name="connsiteX57" fmla="*/ 7632700 w 8534400"/>
                  <a:gd name="connsiteY57" fmla="*/ 2095500 h 3187700"/>
                  <a:gd name="connsiteX58" fmla="*/ 7747000 w 8534400"/>
                  <a:gd name="connsiteY58" fmla="*/ 2425700 h 3187700"/>
                  <a:gd name="connsiteX59" fmla="*/ 7835900 w 8534400"/>
                  <a:gd name="connsiteY59" fmla="*/ 1866900 h 3187700"/>
                  <a:gd name="connsiteX60" fmla="*/ 7962900 w 8534400"/>
                  <a:gd name="connsiteY60" fmla="*/ 2044700 h 3187700"/>
                  <a:gd name="connsiteX61" fmla="*/ 8115300 w 8534400"/>
                  <a:gd name="connsiteY61" fmla="*/ 1155700 h 3187700"/>
                  <a:gd name="connsiteX62" fmla="*/ 8255000 w 8534400"/>
                  <a:gd name="connsiteY62" fmla="*/ 2070100 h 3187700"/>
                  <a:gd name="connsiteX63" fmla="*/ 8305800 w 8534400"/>
                  <a:gd name="connsiteY63" fmla="*/ 1943100 h 3187700"/>
                  <a:gd name="connsiteX64" fmla="*/ 8343900 w 8534400"/>
                  <a:gd name="connsiteY64" fmla="*/ 2070100 h 3187700"/>
                  <a:gd name="connsiteX65" fmla="*/ 8382000 w 8534400"/>
                  <a:gd name="connsiteY65" fmla="*/ 1930400 h 3187700"/>
                  <a:gd name="connsiteX66" fmla="*/ 8534400 w 8534400"/>
                  <a:gd name="connsiteY66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5068001 w 8534400"/>
                  <a:gd name="connsiteY36" fmla="*/ 1778000 h 3187700"/>
                  <a:gd name="connsiteX37" fmla="*/ 5364401 w 8534400"/>
                  <a:gd name="connsiteY37" fmla="*/ 1149350 h 3187700"/>
                  <a:gd name="connsiteX38" fmla="*/ 5486400 w 8534400"/>
                  <a:gd name="connsiteY38" fmla="*/ 2400300 h 3187700"/>
                  <a:gd name="connsiteX39" fmla="*/ 5562600 w 8534400"/>
                  <a:gd name="connsiteY39" fmla="*/ 2133600 h 3187700"/>
                  <a:gd name="connsiteX40" fmla="*/ 5816600 w 8534400"/>
                  <a:gd name="connsiteY40" fmla="*/ 1574800 h 3187700"/>
                  <a:gd name="connsiteX41" fmla="*/ 5969000 w 8534400"/>
                  <a:gd name="connsiteY41" fmla="*/ 2070100 h 3187700"/>
                  <a:gd name="connsiteX42" fmla="*/ 6032500 w 8534400"/>
                  <a:gd name="connsiteY42" fmla="*/ 1854200 h 3187700"/>
                  <a:gd name="connsiteX43" fmla="*/ 6108700 w 8534400"/>
                  <a:gd name="connsiteY43" fmla="*/ 1841500 h 3187700"/>
                  <a:gd name="connsiteX44" fmla="*/ 6223000 w 8534400"/>
                  <a:gd name="connsiteY44" fmla="*/ 2527300 h 3187700"/>
                  <a:gd name="connsiteX45" fmla="*/ 6362700 w 8534400"/>
                  <a:gd name="connsiteY45" fmla="*/ 2540000 h 3187700"/>
                  <a:gd name="connsiteX46" fmla="*/ 6438900 w 8534400"/>
                  <a:gd name="connsiteY46" fmla="*/ 2590800 h 3187700"/>
                  <a:gd name="connsiteX47" fmla="*/ 6540500 w 8534400"/>
                  <a:gd name="connsiteY47" fmla="*/ 2705100 h 3187700"/>
                  <a:gd name="connsiteX48" fmla="*/ 6743700 w 8534400"/>
                  <a:gd name="connsiteY48" fmla="*/ 177800 h 3187700"/>
                  <a:gd name="connsiteX49" fmla="*/ 6845300 w 8534400"/>
                  <a:gd name="connsiteY49" fmla="*/ 228600 h 3187700"/>
                  <a:gd name="connsiteX50" fmla="*/ 6934200 w 8534400"/>
                  <a:gd name="connsiteY50" fmla="*/ 850900 h 3187700"/>
                  <a:gd name="connsiteX51" fmla="*/ 7175500 w 8534400"/>
                  <a:gd name="connsiteY51" fmla="*/ 2590800 h 3187700"/>
                  <a:gd name="connsiteX52" fmla="*/ 7327900 w 8534400"/>
                  <a:gd name="connsiteY52" fmla="*/ 1511300 h 3187700"/>
                  <a:gd name="connsiteX53" fmla="*/ 7416800 w 8534400"/>
                  <a:gd name="connsiteY53" fmla="*/ 1981200 h 3187700"/>
                  <a:gd name="connsiteX54" fmla="*/ 7518400 w 8534400"/>
                  <a:gd name="connsiteY54" fmla="*/ 1587500 h 3187700"/>
                  <a:gd name="connsiteX55" fmla="*/ 7569200 w 8534400"/>
                  <a:gd name="connsiteY55" fmla="*/ 1155700 h 3187700"/>
                  <a:gd name="connsiteX56" fmla="*/ 7632700 w 8534400"/>
                  <a:gd name="connsiteY56" fmla="*/ 2095500 h 3187700"/>
                  <a:gd name="connsiteX57" fmla="*/ 7747000 w 8534400"/>
                  <a:gd name="connsiteY57" fmla="*/ 2425700 h 3187700"/>
                  <a:gd name="connsiteX58" fmla="*/ 7835900 w 8534400"/>
                  <a:gd name="connsiteY58" fmla="*/ 1866900 h 3187700"/>
                  <a:gd name="connsiteX59" fmla="*/ 7962900 w 8534400"/>
                  <a:gd name="connsiteY59" fmla="*/ 2044700 h 3187700"/>
                  <a:gd name="connsiteX60" fmla="*/ 8115300 w 8534400"/>
                  <a:gd name="connsiteY60" fmla="*/ 1155700 h 3187700"/>
                  <a:gd name="connsiteX61" fmla="*/ 8255000 w 8534400"/>
                  <a:gd name="connsiteY61" fmla="*/ 2070100 h 3187700"/>
                  <a:gd name="connsiteX62" fmla="*/ 8305800 w 8534400"/>
                  <a:gd name="connsiteY62" fmla="*/ 1943100 h 3187700"/>
                  <a:gd name="connsiteX63" fmla="*/ 8343900 w 8534400"/>
                  <a:gd name="connsiteY63" fmla="*/ 2070100 h 3187700"/>
                  <a:gd name="connsiteX64" fmla="*/ 8382000 w 8534400"/>
                  <a:gd name="connsiteY64" fmla="*/ 1930400 h 3187700"/>
                  <a:gd name="connsiteX65" fmla="*/ 8534400 w 8534400"/>
                  <a:gd name="connsiteY65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5068001 w 8534400"/>
                  <a:gd name="connsiteY36" fmla="*/ 1778000 h 3187700"/>
                  <a:gd name="connsiteX37" fmla="*/ 5364401 w 8534400"/>
                  <a:gd name="connsiteY37" fmla="*/ 1149350 h 3187700"/>
                  <a:gd name="connsiteX38" fmla="*/ 5486400 w 8534400"/>
                  <a:gd name="connsiteY38" fmla="*/ 2400300 h 3187700"/>
                  <a:gd name="connsiteX39" fmla="*/ 5562600 w 8534400"/>
                  <a:gd name="connsiteY39" fmla="*/ 2133600 h 3187700"/>
                  <a:gd name="connsiteX40" fmla="*/ 5816600 w 8534400"/>
                  <a:gd name="connsiteY40" fmla="*/ 1574800 h 3187700"/>
                  <a:gd name="connsiteX41" fmla="*/ 5969000 w 8534400"/>
                  <a:gd name="connsiteY41" fmla="*/ 2070100 h 3187700"/>
                  <a:gd name="connsiteX42" fmla="*/ 6032500 w 8534400"/>
                  <a:gd name="connsiteY42" fmla="*/ 1854200 h 3187700"/>
                  <a:gd name="connsiteX43" fmla="*/ 6108700 w 8534400"/>
                  <a:gd name="connsiteY43" fmla="*/ 1841500 h 3187700"/>
                  <a:gd name="connsiteX44" fmla="*/ 6223000 w 8534400"/>
                  <a:gd name="connsiteY44" fmla="*/ 2527300 h 3187700"/>
                  <a:gd name="connsiteX45" fmla="*/ 6362700 w 8534400"/>
                  <a:gd name="connsiteY45" fmla="*/ 2540000 h 3187700"/>
                  <a:gd name="connsiteX46" fmla="*/ 6540500 w 8534400"/>
                  <a:gd name="connsiteY46" fmla="*/ 2705100 h 3187700"/>
                  <a:gd name="connsiteX47" fmla="*/ 6743700 w 8534400"/>
                  <a:gd name="connsiteY47" fmla="*/ 177800 h 3187700"/>
                  <a:gd name="connsiteX48" fmla="*/ 6845300 w 8534400"/>
                  <a:gd name="connsiteY48" fmla="*/ 228600 h 3187700"/>
                  <a:gd name="connsiteX49" fmla="*/ 6934200 w 8534400"/>
                  <a:gd name="connsiteY49" fmla="*/ 850900 h 3187700"/>
                  <a:gd name="connsiteX50" fmla="*/ 7175500 w 8534400"/>
                  <a:gd name="connsiteY50" fmla="*/ 2590800 h 3187700"/>
                  <a:gd name="connsiteX51" fmla="*/ 7327900 w 8534400"/>
                  <a:gd name="connsiteY51" fmla="*/ 1511300 h 3187700"/>
                  <a:gd name="connsiteX52" fmla="*/ 7416800 w 8534400"/>
                  <a:gd name="connsiteY52" fmla="*/ 1981200 h 3187700"/>
                  <a:gd name="connsiteX53" fmla="*/ 7518400 w 8534400"/>
                  <a:gd name="connsiteY53" fmla="*/ 1587500 h 3187700"/>
                  <a:gd name="connsiteX54" fmla="*/ 7569200 w 8534400"/>
                  <a:gd name="connsiteY54" fmla="*/ 1155700 h 3187700"/>
                  <a:gd name="connsiteX55" fmla="*/ 7632700 w 8534400"/>
                  <a:gd name="connsiteY55" fmla="*/ 2095500 h 3187700"/>
                  <a:gd name="connsiteX56" fmla="*/ 7747000 w 8534400"/>
                  <a:gd name="connsiteY56" fmla="*/ 2425700 h 3187700"/>
                  <a:gd name="connsiteX57" fmla="*/ 7835900 w 8534400"/>
                  <a:gd name="connsiteY57" fmla="*/ 1866900 h 3187700"/>
                  <a:gd name="connsiteX58" fmla="*/ 7962900 w 8534400"/>
                  <a:gd name="connsiteY58" fmla="*/ 2044700 h 3187700"/>
                  <a:gd name="connsiteX59" fmla="*/ 8115300 w 8534400"/>
                  <a:gd name="connsiteY59" fmla="*/ 1155700 h 3187700"/>
                  <a:gd name="connsiteX60" fmla="*/ 8255000 w 8534400"/>
                  <a:gd name="connsiteY60" fmla="*/ 2070100 h 3187700"/>
                  <a:gd name="connsiteX61" fmla="*/ 8305800 w 8534400"/>
                  <a:gd name="connsiteY61" fmla="*/ 1943100 h 3187700"/>
                  <a:gd name="connsiteX62" fmla="*/ 8343900 w 8534400"/>
                  <a:gd name="connsiteY62" fmla="*/ 2070100 h 3187700"/>
                  <a:gd name="connsiteX63" fmla="*/ 8382000 w 8534400"/>
                  <a:gd name="connsiteY63" fmla="*/ 1930400 h 3187700"/>
                  <a:gd name="connsiteX64" fmla="*/ 8534400 w 8534400"/>
                  <a:gd name="connsiteY64" fmla="*/ 1215572 h 318770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798801 w 8534400"/>
                  <a:gd name="connsiteY34" fmla="*/ 800100 h 3172460"/>
                  <a:gd name="connsiteX35" fmla="*/ 4876800 w 8534400"/>
                  <a:gd name="connsiteY35" fmla="*/ 2374900 h 3172460"/>
                  <a:gd name="connsiteX36" fmla="*/ 5068001 w 8534400"/>
                  <a:gd name="connsiteY36" fmla="*/ 1778000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37164 w 8534400"/>
                  <a:gd name="connsiteY34" fmla="*/ 828675 h 3172460"/>
                  <a:gd name="connsiteX35" fmla="*/ 4876800 w 8534400"/>
                  <a:gd name="connsiteY35" fmla="*/ 2374900 h 3172460"/>
                  <a:gd name="connsiteX36" fmla="*/ 5068001 w 8534400"/>
                  <a:gd name="connsiteY36" fmla="*/ 1778000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37164 w 8534400"/>
                  <a:gd name="connsiteY34" fmla="*/ 828675 h 3172460"/>
                  <a:gd name="connsiteX35" fmla="*/ 4915163 w 8534400"/>
                  <a:gd name="connsiteY35" fmla="*/ 2379663 h 3172460"/>
                  <a:gd name="connsiteX36" fmla="*/ 5068001 w 8534400"/>
                  <a:gd name="connsiteY36" fmla="*/ 1778000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37164 w 8534400"/>
                  <a:gd name="connsiteY34" fmla="*/ 828675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42180 w 8534400"/>
                  <a:gd name="connsiteY43" fmla="*/ 128524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54820 w 8534400"/>
                  <a:gd name="connsiteY42" fmla="*/ 1518920 h 3172460"/>
                  <a:gd name="connsiteX43" fmla="*/ 6142180 w 8534400"/>
                  <a:gd name="connsiteY43" fmla="*/ 128524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54820 w 8534400"/>
                  <a:gd name="connsiteY42" fmla="*/ 1518920 h 3172460"/>
                  <a:gd name="connsiteX43" fmla="*/ 6197981 w 8534400"/>
                  <a:gd name="connsiteY43" fmla="*/ 122428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54820 w 8534400"/>
                  <a:gd name="connsiteY42" fmla="*/ 1518920 h 3172460"/>
                  <a:gd name="connsiteX43" fmla="*/ 6197981 w 8534400"/>
                  <a:gd name="connsiteY43" fmla="*/ 1224280 h 3172460"/>
                  <a:gd name="connsiteX44" fmla="*/ 6362700 w 8534400"/>
                  <a:gd name="connsiteY44" fmla="*/ 2540000 h 3172460"/>
                  <a:gd name="connsiteX45" fmla="*/ 6540500 w 8534400"/>
                  <a:gd name="connsiteY45" fmla="*/ 2705100 h 3172460"/>
                  <a:gd name="connsiteX46" fmla="*/ 6743700 w 8534400"/>
                  <a:gd name="connsiteY46" fmla="*/ 177800 h 3172460"/>
                  <a:gd name="connsiteX47" fmla="*/ 6845300 w 8534400"/>
                  <a:gd name="connsiteY47" fmla="*/ 228600 h 3172460"/>
                  <a:gd name="connsiteX48" fmla="*/ 6934200 w 8534400"/>
                  <a:gd name="connsiteY48" fmla="*/ 850900 h 3172460"/>
                  <a:gd name="connsiteX49" fmla="*/ 7175500 w 8534400"/>
                  <a:gd name="connsiteY49" fmla="*/ 2590800 h 3172460"/>
                  <a:gd name="connsiteX50" fmla="*/ 7327900 w 8534400"/>
                  <a:gd name="connsiteY50" fmla="*/ 1511300 h 3172460"/>
                  <a:gd name="connsiteX51" fmla="*/ 7416800 w 8534400"/>
                  <a:gd name="connsiteY51" fmla="*/ 1981200 h 3172460"/>
                  <a:gd name="connsiteX52" fmla="*/ 7518400 w 8534400"/>
                  <a:gd name="connsiteY52" fmla="*/ 1587500 h 3172460"/>
                  <a:gd name="connsiteX53" fmla="*/ 7569200 w 8534400"/>
                  <a:gd name="connsiteY53" fmla="*/ 1155700 h 3172460"/>
                  <a:gd name="connsiteX54" fmla="*/ 7632700 w 8534400"/>
                  <a:gd name="connsiteY54" fmla="*/ 2095500 h 3172460"/>
                  <a:gd name="connsiteX55" fmla="*/ 7747000 w 8534400"/>
                  <a:gd name="connsiteY55" fmla="*/ 2425700 h 3172460"/>
                  <a:gd name="connsiteX56" fmla="*/ 7835900 w 8534400"/>
                  <a:gd name="connsiteY56" fmla="*/ 1866900 h 3172460"/>
                  <a:gd name="connsiteX57" fmla="*/ 7962900 w 8534400"/>
                  <a:gd name="connsiteY57" fmla="*/ 2044700 h 3172460"/>
                  <a:gd name="connsiteX58" fmla="*/ 8115300 w 8534400"/>
                  <a:gd name="connsiteY58" fmla="*/ 1155700 h 3172460"/>
                  <a:gd name="connsiteX59" fmla="*/ 8255000 w 8534400"/>
                  <a:gd name="connsiteY59" fmla="*/ 2070100 h 3172460"/>
                  <a:gd name="connsiteX60" fmla="*/ 8305800 w 8534400"/>
                  <a:gd name="connsiteY60" fmla="*/ 1943100 h 3172460"/>
                  <a:gd name="connsiteX61" fmla="*/ 8343900 w 8534400"/>
                  <a:gd name="connsiteY61" fmla="*/ 2070100 h 3172460"/>
                  <a:gd name="connsiteX62" fmla="*/ 8382000 w 8534400"/>
                  <a:gd name="connsiteY62" fmla="*/ 1930400 h 3172460"/>
                  <a:gd name="connsiteX63" fmla="*/ 8534400 w 8534400"/>
                  <a:gd name="connsiteY63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302900 w 8534400"/>
                  <a:gd name="connsiteY25" fmla="*/ 2438400 h 3172460"/>
                  <a:gd name="connsiteX26" fmla="*/ 3492500 w 8534400"/>
                  <a:gd name="connsiteY26" fmla="*/ 1803400 h 3172460"/>
                  <a:gd name="connsiteX27" fmla="*/ 3670300 w 8534400"/>
                  <a:gd name="connsiteY27" fmla="*/ 2349500 h 3172460"/>
                  <a:gd name="connsiteX28" fmla="*/ 3733800 w 8534400"/>
                  <a:gd name="connsiteY28" fmla="*/ 2146300 h 3172460"/>
                  <a:gd name="connsiteX29" fmla="*/ 3915743 w 8534400"/>
                  <a:gd name="connsiteY29" fmla="*/ 0 h 3172460"/>
                  <a:gd name="connsiteX30" fmla="*/ 4160600 w 8534400"/>
                  <a:gd name="connsiteY30" fmla="*/ 1085850 h 3172460"/>
                  <a:gd name="connsiteX31" fmla="*/ 4340000 w 8534400"/>
                  <a:gd name="connsiteY31" fmla="*/ 3172460 h 3172460"/>
                  <a:gd name="connsiteX32" fmla="*/ 4583450 w 8534400"/>
                  <a:gd name="connsiteY32" fmla="*/ 1206500 h 3172460"/>
                  <a:gd name="connsiteX33" fmla="*/ 4819727 w 8534400"/>
                  <a:gd name="connsiteY33" fmla="*/ 823913 h 3172460"/>
                  <a:gd name="connsiteX34" fmla="*/ 4915163 w 8534400"/>
                  <a:gd name="connsiteY34" fmla="*/ 2379663 h 3172460"/>
                  <a:gd name="connsiteX35" fmla="*/ 5095902 w 8534400"/>
                  <a:gd name="connsiteY35" fmla="*/ 1730375 h 3172460"/>
                  <a:gd name="connsiteX36" fmla="*/ 5364401 w 8534400"/>
                  <a:gd name="connsiteY36" fmla="*/ 1149350 h 3172460"/>
                  <a:gd name="connsiteX37" fmla="*/ 5486400 w 8534400"/>
                  <a:gd name="connsiteY37" fmla="*/ 2400300 h 3172460"/>
                  <a:gd name="connsiteX38" fmla="*/ 5562600 w 8534400"/>
                  <a:gd name="connsiteY38" fmla="*/ 2133600 h 3172460"/>
                  <a:gd name="connsiteX39" fmla="*/ 5816600 w 8534400"/>
                  <a:gd name="connsiteY39" fmla="*/ 1574800 h 3172460"/>
                  <a:gd name="connsiteX40" fmla="*/ 5969000 w 8534400"/>
                  <a:gd name="connsiteY40" fmla="*/ 2070100 h 3172460"/>
                  <a:gd name="connsiteX41" fmla="*/ 6054820 w 8534400"/>
                  <a:gd name="connsiteY41" fmla="*/ 1518920 h 3172460"/>
                  <a:gd name="connsiteX42" fmla="*/ 6197981 w 8534400"/>
                  <a:gd name="connsiteY42" fmla="*/ 1224280 h 3172460"/>
                  <a:gd name="connsiteX43" fmla="*/ 6362700 w 8534400"/>
                  <a:gd name="connsiteY43" fmla="*/ 2540000 h 3172460"/>
                  <a:gd name="connsiteX44" fmla="*/ 6540500 w 8534400"/>
                  <a:gd name="connsiteY44" fmla="*/ 2705100 h 3172460"/>
                  <a:gd name="connsiteX45" fmla="*/ 6743700 w 8534400"/>
                  <a:gd name="connsiteY45" fmla="*/ 177800 h 3172460"/>
                  <a:gd name="connsiteX46" fmla="*/ 6845300 w 8534400"/>
                  <a:gd name="connsiteY46" fmla="*/ 228600 h 3172460"/>
                  <a:gd name="connsiteX47" fmla="*/ 6934200 w 8534400"/>
                  <a:gd name="connsiteY47" fmla="*/ 850900 h 3172460"/>
                  <a:gd name="connsiteX48" fmla="*/ 7175500 w 8534400"/>
                  <a:gd name="connsiteY48" fmla="*/ 2590800 h 3172460"/>
                  <a:gd name="connsiteX49" fmla="*/ 7327900 w 8534400"/>
                  <a:gd name="connsiteY49" fmla="*/ 1511300 h 3172460"/>
                  <a:gd name="connsiteX50" fmla="*/ 7416800 w 8534400"/>
                  <a:gd name="connsiteY50" fmla="*/ 1981200 h 3172460"/>
                  <a:gd name="connsiteX51" fmla="*/ 7518400 w 8534400"/>
                  <a:gd name="connsiteY51" fmla="*/ 1587500 h 3172460"/>
                  <a:gd name="connsiteX52" fmla="*/ 7569200 w 8534400"/>
                  <a:gd name="connsiteY52" fmla="*/ 1155700 h 3172460"/>
                  <a:gd name="connsiteX53" fmla="*/ 7632700 w 8534400"/>
                  <a:gd name="connsiteY53" fmla="*/ 2095500 h 3172460"/>
                  <a:gd name="connsiteX54" fmla="*/ 7747000 w 8534400"/>
                  <a:gd name="connsiteY54" fmla="*/ 2425700 h 3172460"/>
                  <a:gd name="connsiteX55" fmla="*/ 7835900 w 8534400"/>
                  <a:gd name="connsiteY55" fmla="*/ 1866900 h 3172460"/>
                  <a:gd name="connsiteX56" fmla="*/ 7962900 w 8534400"/>
                  <a:gd name="connsiteY56" fmla="*/ 2044700 h 3172460"/>
                  <a:gd name="connsiteX57" fmla="*/ 8115300 w 8534400"/>
                  <a:gd name="connsiteY57" fmla="*/ 1155700 h 3172460"/>
                  <a:gd name="connsiteX58" fmla="*/ 8255000 w 8534400"/>
                  <a:gd name="connsiteY58" fmla="*/ 2070100 h 3172460"/>
                  <a:gd name="connsiteX59" fmla="*/ 8305800 w 8534400"/>
                  <a:gd name="connsiteY59" fmla="*/ 1943100 h 3172460"/>
                  <a:gd name="connsiteX60" fmla="*/ 8343900 w 8534400"/>
                  <a:gd name="connsiteY60" fmla="*/ 2070100 h 3172460"/>
                  <a:gd name="connsiteX61" fmla="*/ 8382000 w 8534400"/>
                  <a:gd name="connsiteY61" fmla="*/ 1930400 h 3172460"/>
                  <a:gd name="connsiteX62" fmla="*/ 8534400 w 8534400"/>
                  <a:gd name="connsiteY62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33484 w 8534400"/>
                  <a:gd name="connsiteY22" fmla="*/ 2360168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302900 w 8534400"/>
                  <a:gd name="connsiteY25" fmla="*/ 2438400 h 3172460"/>
                  <a:gd name="connsiteX26" fmla="*/ 3492500 w 8534400"/>
                  <a:gd name="connsiteY26" fmla="*/ 1803400 h 3172460"/>
                  <a:gd name="connsiteX27" fmla="*/ 3670300 w 8534400"/>
                  <a:gd name="connsiteY27" fmla="*/ 2349500 h 3172460"/>
                  <a:gd name="connsiteX28" fmla="*/ 3733800 w 8534400"/>
                  <a:gd name="connsiteY28" fmla="*/ 2146300 h 3172460"/>
                  <a:gd name="connsiteX29" fmla="*/ 3915743 w 8534400"/>
                  <a:gd name="connsiteY29" fmla="*/ 0 h 3172460"/>
                  <a:gd name="connsiteX30" fmla="*/ 4160600 w 8534400"/>
                  <a:gd name="connsiteY30" fmla="*/ 1085850 h 3172460"/>
                  <a:gd name="connsiteX31" fmla="*/ 4340000 w 8534400"/>
                  <a:gd name="connsiteY31" fmla="*/ 3172460 h 3172460"/>
                  <a:gd name="connsiteX32" fmla="*/ 4583450 w 8534400"/>
                  <a:gd name="connsiteY32" fmla="*/ 1206500 h 3172460"/>
                  <a:gd name="connsiteX33" fmla="*/ 4819727 w 8534400"/>
                  <a:gd name="connsiteY33" fmla="*/ 823913 h 3172460"/>
                  <a:gd name="connsiteX34" fmla="*/ 4915163 w 8534400"/>
                  <a:gd name="connsiteY34" fmla="*/ 2379663 h 3172460"/>
                  <a:gd name="connsiteX35" fmla="*/ 5095902 w 8534400"/>
                  <a:gd name="connsiteY35" fmla="*/ 1730375 h 3172460"/>
                  <a:gd name="connsiteX36" fmla="*/ 5364401 w 8534400"/>
                  <a:gd name="connsiteY36" fmla="*/ 1149350 h 3172460"/>
                  <a:gd name="connsiteX37" fmla="*/ 5486400 w 8534400"/>
                  <a:gd name="connsiteY37" fmla="*/ 2400300 h 3172460"/>
                  <a:gd name="connsiteX38" fmla="*/ 5562600 w 8534400"/>
                  <a:gd name="connsiteY38" fmla="*/ 2133600 h 3172460"/>
                  <a:gd name="connsiteX39" fmla="*/ 5816600 w 8534400"/>
                  <a:gd name="connsiteY39" fmla="*/ 1574800 h 3172460"/>
                  <a:gd name="connsiteX40" fmla="*/ 5969000 w 8534400"/>
                  <a:gd name="connsiteY40" fmla="*/ 2070100 h 3172460"/>
                  <a:gd name="connsiteX41" fmla="*/ 6054820 w 8534400"/>
                  <a:gd name="connsiteY41" fmla="*/ 1518920 h 3172460"/>
                  <a:gd name="connsiteX42" fmla="*/ 6197981 w 8534400"/>
                  <a:gd name="connsiteY42" fmla="*/ 1224280 h 3172460"/>
                  <a:gd name="connsiteX43" fmla="*/ 6362700 w 8534400"/>
                  <a:gd name="connsiteY43" fmla="*/ 2540000 h 3172460"/>
                  <a:gd name="connsiteX44" fmla="*/ 6540500 w 8534400"/>
                  <a:gd name="connsiteY44" fmla="*/ 2705100 h 3172460"/>
                  <a:gd name="connsiteX45" fmla="*/ 6743700 w 8534400"/>
                  <a:gd name="connsiteY45" fmla="*/ 177800 h 3172460"/>
                  <a:gd name="connsiteX46" fmla="*/ 6845300 w 8534400"/>
                  <a:gd name="connsiteY46" fmla="*/ 228600 h 3172460"/>
                  <a:gd name="connsiteX47" fmla="*/ 6934200 w 8534400"/>
                  <a:gd name="connsiteY47" fmla="*/ 850900 h 3172460"/>
                  <a:gd name="connsiteX48" fmla="*/ 7175500 w 8534400"/>
                  <a:gd name="connsiteY48" fmla="*/ 2590800 h 3172460"/>
                  <a:gd name="connsiteX49" fmla="*/ 7327900 w 8534400"/>
                  <a:gd name="connsiteY49" fmla="*/ 1511300 h 3172460"/>
                  <a:gd name="connsiteX50" fmla="*/ 7416800 w 8534400"/>
                  <a:gd name="connsiteY50" fmla="*/ 1981200 h 3172460"/>
                  <a:gd name="connsiteX51" fmla="*/ 7518400 w 8534400"/>
                  <a:gd name="connsiteY51" fmla="*/ 1587500 h 3172460"/>
                  <a:gd name="connsiteX52" fmla="*/ 7569200 w 8534400"/>
                  <a:gd name="connsiteY52" fmla="*/ 1155700 h 3172460"/>
                  <a:gd name="connsiteX53" fmla="*/ 7632700 w 8534400"/>
                  <a:gd name="connsiteY53" fmla="*/ 2095500 h 3172460"/>
                  <a:gd name="connsiteX54" fmla="*/ 7747000 w 8534400"/>
                  <a:gd name="connsiteY54" fmla="*/ 2425700 h 3172460"/>
                  <a:gd name="connsiteX55" fmla="*/ 7835900 w 8534400"/>
                  <a:gd name="connsiteY55" fmla="*/ 1866900 h 3172460"/>
                  <a:gd name="connsiteX56" fmla="*/ 7962900 w 8534400"/>
                  <a:gd name="connsiteY56" fmla="*/ 2044700 h 3172460"/>
                  <a:gd name="connsiteX57" fmla="*/ 8115300 w 8534400"/>
                  <a:gd name="connsiteY57" fmla="*/ 1155700 h 3172460"/>
                  <a:gd name="connsiteX58" fmla="*/ 8255000 w 8534400"/>
                  <a:gd name="connsiteY58" fmla="*/ 2070100 h 3172460"/>
                  <a:gd name="connsiteX59" fmla="*/ 8305800 w 8534400"/>
                  <a:gd name="connsiteY59" fmla="*/ 1943100 h 3172460"/>
                  <a:gd name="connsiteX60" fmla="*/ 8343900 w 8534400"/>
                  <a:gd name="connsiteY60" fmla="*/ 2070100 h 3172460"/>
                  <a:gd name="connsiteX61" fmla="*/ 8382000 w 8534400"/>
                  <a:gd name="connsiteY61" fmla="*/ 1930400 h 3172460"/>
                  <a:gd name="connsiteX62" fmla="*/ 8534400 w 8534400"/>
                  <a:gd name="connsiteY62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53132 w 8534400"/>
                  <a:gd name="connsiteY22" fmla="*/ 2323592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302900 w 8534400"/>
                  <a:gd name="connsiteY25" fmla="*/ 2438400 h 3172460"/>
                  <a:gd name="connsiteX26" fmla="*/ 3492500 w 8534400"/>
                  <a:gd name="connsiteY26" fmla="*/ 1803400 h 3172460"/>
                  <a:gd name="connsiteX27" fmla="*/ 3670300 w 8534400"/>
                  <a:gd name="connsiteY27" fmla="*/ 2349500 h 3172460"/>
                  <a:gd name="connsiteX28" fmla="*/ 3733800 w 8534400"/>
                  <a:gd name="connsiteY28" fmla="*/ 2146300 h 3172460"/>
                  <a:gd name="connsiteX29" fmla="*/ 3915743 w 8534400"/>
                  <a:gd name="connsiteY29" fmla="*/ 0 h 3172460"/>
                  <a:gd name="connsiteX30" fmla="*/ 4160600 w 8534400"/>
                  <a:gd name="connsiteY30" fmla="*/ 1085850 h 3172460"/>
                  <a:gd name="connsiteX31" fmla="*/ 4340000 w 8534400"/>
                  <a:gd name="connsiteY31" fmla="*/ 3172460 h 3172460"/>
                  <a:gd name="connsiteX32" fmla="*/ 4583450 w 8534400"/>
                  <a:gd name="connsiteY32" fmla="*/ 1206500 h 3172460"/>
                  <a:gd name="connsiteX33" fmla="*/ 4819727 w 8534400"/>
                  <a:gd name="connsiteY33" fmla="*/ 823913 h 3172460"/>
                  <a:gd name="connsiteX34" fmla="*/ 4915163 w 8534400"/>
                  <a:gd name="connsiteY34" fmla="*/ 2379663 h 3172460"/>
                  <a:gd name="connsiteX35" fmla="*/ 5095902 w 8534400"/>
                  <a:gd name="connsiteY35" fmla="*/ 1730375 h 3172460"/>
                  <a:gd name="connsiteX36" fmla="*/ 5364401 w 8534400"/>
                  <a:gd name="connsiteY36" fmla="*/ 1149350 h 3172460"/>
                  <a:gd name="connsiteX37" fmla="*/ 5486400 w 8534400"/>
                  <a:gd name="connsiteY37" fmla="*/ 2400300 h 3172460"/>
                  <a:gd name="connsiteX38" fmla="*/ 5562600 w 8534400"/>
                  <a:gd name="connsiteY38" fmla="*/ 2133600 h 3172460"/>
                  <a:gd name="connsiteX39" fmla="*/ 5816600 w 8534400"/>
                  <a:gd name="connsiteY39" fmla="*/ 1574800 h 3172460"/>
                  <a:gd name="connsiteX40" fmla="*/ 5969000 w 8534400"/>
                  <a:gd name="connsiteY40" fmla="*/ 2070100 h 3172460"/>
                  <a:gd name="connsiteX41" fmla="*/ 6054820 w 8534400"/>
                  <a:gd name="connsiteY41" fmla="*/ 1518920 h 3172460"/>
                  <a:gd name="connsiteX42" fmla="*/ 6197981 w 8534400"/>
                  <a:gd name="connsiteY42" fmla="*/ 1224280 h 3172460"/>
                  <a:gd name="connsiteX43" fmla="*/ 6362700 w 8534400"/>
                  <a:gd name="connsiteY43" fmla="*/ 2540000 h 3172460"/>
                  <a:gd name="connsiteX44" fmla="*/ 6540500 w 8534400"/>
                  <a:gd name="connsiteY44" fmla="*/ 2705100 h 3172460"/>
                  <a:gd name="connsiteX45" fmla="*/ 6743700 w 8534400"/>
                  <a:gd name="connsiteY45" fmla="*/ 177800 h 3172460"/>
                  <a:gd name="connsiteX46" fmla="*/ 6845300 w 8534400"/>
                  <a:gd name="connsiteY46" fmla="*/ 228600 h 3172460"/>
                  <a:gd name="connsiteX47" fmla="*/ 6934200 w 8534400"/>
                  <a:gd name="connsiteY47" fmla="*/ 850900 h 3172460"/>
                  <a:gd name="connsiteX48" fmla="*/ 7175500 w 8534400"/>
                  <a:gd name="connsiteY48" fmla="*/ 2590800 h 3172460"/>
                  <a:gd name="connsiteX49" fmla="*/ 7327900 w 8534400"/>
                  <a:gd name="connsiteY49" fmla="*/ 1511300 h 3172460"/>
                  <a:gd name="connsiteX50" fmla="*/ 7416800 w 8534400"/>
                  <a:gd name="connsiteY50" fmla="*/ 1981200 h 3172460"/>
                  <a:gd name="connsiteX51" fmla="*/ 7518400 w 8534400"/>
                  <a:gd name="connsiteY51" fmla="*/ 1587500 h 3172460"/>
                  <a:gd name="connsiteX52" fmla="*/ 7569200 w 8534400"/>
                  <a:gd name="connsiteY52" fmla="*/ 1155700 h 3172460"/>
                  <a:gd name="connsiteX53" fmla="*/ 7632700 w 8534400"/>
                  <a:gd name="connsiteY53" fmla="*/ 2095500 h 3172460"/>
                  <a:gd name="connsiteX54" fmla="*/ 7747000 w 8534400"/>
                  <a:gd name="connsiteY54" fmla="*/ 2425700 h 3172460"/>
                  <a:gd name="connsiteX55" fmla="*/ 7835900 w 8534400"/>
                  <a:gd name="connsiteY55" fmla="*/ 1866900 h 3172460"/>
                  <a:gd name="connsiteX56" fmla="*/ 7962900 w 8534400"/>
                  <a:gd name="connsiteY56" fmla="*/ 2044700 h 3172460"/>
                  <a:gd name="connsiteX57" fmla="*/ 8115300 w 8534400"/>
                  <a:gd name="connsiteY57" fmla="*/ 1155700 h 3172460"/>
                  <a:gd name="connsiteX58" fmla="*/ 8255000 w 8534400"/>
                  <a:gd name="connsiteY58" fmla="*/ 2070100 h 3172460"/>
                  <a:gd name="connsiteX59" fmla="*/ 8305800 w 8534400"/>
                  <a:gd name="connsiteY59" fmla="*/ 1943100 h 3172460"/>
                  <a:gd name="connsiteX60" fmla="*/ 8343900 w 8534400"/>
                  <a:gd name="connsiteY60" fmla="*/ 2070100 h 3172460"/>
                  <a:gd name="connsiteX61" fmla="*/ 8382000 w 8534400"/>
                  <a:gd name="connsiteY61" fmla="*/ 1930400 h 3172460"/>
                  <a:gd name="connsiteX62" fmla="*/ 8534400 w 8534400"/>
                  <a:gd name="connsiteY62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53132 w 8534400"/>
                  <a:gd name="connsiteY22" fmla="*/ 2323592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492500 w 8534400"/>
                  <a:gd name="connsiteY25" fmla="*/ 1803400 h 3172460"/>
                  <a:gd name="connsiteX26" fmla="*/ 3670300 w 8534400"/>
                  <a:gd name="connsiteY26" fmla="*/ 2349500 h 3172460"/>
                  <a:gd name="connsiteX27" fmla="*/ 3733800 w 8534400"/>
                  <a:gd name="connsiteY27" fmla="*/ 2146300 h 3172460"/>
                  <a:gd name="connsiteX28" fmla="*/ 3915743 w 8534400"/>
                  <a:gd name="connsiteY28" fmla="*/ 0 h 3172460"/>
                  <a:gd name="connsiteX29" fmla="*/ 4160600 w 8534400"/>
                  <a:gd name="connsiteY29" fmla="*/ 1085850 h 3172460"/>
                  <a:gd name="connsiteX30" fmla="*/ 4340000 w 8534400"/>
                  <a:gd name="connsiteY30" fmla="*/ 3172460 h 3172460"/>
                  <a:gd name="connsiteX31" fmla="*/ 4583450 w 8534400"/>
                  <a:gd name="connsiteY31" fmla="*/ 1206500 h 3172460"/>
                  <a:gd name="connsiteX32" fmla="*/ 4819727 w 8534400"/>
                  <a:gd name="connsiteY32" fmla="*/ 823913 h 3172460"/>
                  <a:gd name="connsiteX33" fmla="*/ 4915163 w 8534400"/>
                  <a:gd name="connsiteY33" fmla="*/ 2379663 h 3172460"/>
                  <a:gd name="connsiteX34" fmla="*/ 5095902 w 8534400"/>
                  <a:gd name="connsiteY34" fmla="*/ 1730375 h 3172460"/>
                  <a:gd name="connsiteX35" fmla="*/ 5364401 w 8534400"/>
                  <a:gd name="connsiteY35" fmla="*/ 1149350 h 3172460"/>
                  <a:gd name="connsiteX36" fmla="*/ 5486400 w 8534400"/>
                  <a:gd name="connsiteY36" fmla="*/ 2400300 h 3172460"/>
                  <a:gd name="connsiteX37" fmla="*/ 5562600 w 8534400"/>
                  <a:gd name="connsiteY37" fmla="*/ 2133600 h 3172460"/>
                  <a:gd name="connsiteX38" fmla="*/ 5816600 w 8534400"/>
                  <a:gd name="connsiteY38" fmla="*/ 1574800 h 3172460"/>
                  <a:gd name="connsiteX39" fmla="*/ 5969000 w 8534400"/>
                  <a:gd name="connsiteY39" fmla="*/ 2070100 h 3172460"/>
                  <a:gd name="connsiteX40" fmla="*/ 6054820 w 8534400"/>
                  <a:gd name="connsiteY40" fmla="*/ 1518920 h 3172460"/>
                  <a:gd name="connsiteX41" fmla="*/ 6197981 w 8534400"/>
                  <a:gd name="connsiteY41" fmla="*/ 1224280 h 3172460"/>
                  <a:gd name="connsiteX42" fmla="*/ 6362700 w 8534400"/>
                  <a:gd name="connsiteY42" fmla="*/ 2540000 h 3172460"/>
                  <a:gd name="connsiteX43" fmla="*/ 6540500 w 8534400"/>
                  <a:gd name="connsiteY43" fmla="*/ 2705100 h 3172460"/>
                  <a:gd name="connsiteX44" fmla="*/ 6743700 w 8534400"/>
                  <a:gd name="connsiteY44" fmla="*/ 177800 h 3172460"/>
                  <a:gd name="connsiteX45" fmla="*/ 6845300 w 8534400"/>
                  <a:gd name="connsiteY45" fmla="*/ 228600 h 3172460"/>
                  <a:gd name="connsiteX46" fmla="*/ 6934200 w 8534400"/>
                  <a:gd name="connsiteY46" fmla="*/ 850900 h 3172460"/>
                  <a:gd name="connsiteX47" fmla="*/ 7175500 w 8534400"/>
                  <a:gd name="connsiteY47" fmla="*/ 2590800 h 3172460"/>
                  <a:gd name="connsiteX48" fmla="*/ 7327900 w 8534400"/>
                  <a:gd name="connsiteY48" fmla="*/ 1511300 h 3172460"/>
                  <a:gd name="connsiteX49" fmla="*/ 7416800 w 8534400"/>
                  <a:gd name="connsiteY49" fmla="*/ 1981200 h 3172460"/>
                  <a:gd name="connsiteX50" fmla="*/ 7518400 w 8534400"/>
                  <a:gd name="connsiteY50" fmla="*/ 1587500 h 3172460"/>
                  <a:gd name="connsiteX51" fmla="*/ 7569200 w 8534400"/>
                  <a:gd name="connsiteY51" fmla="*/ 1155700 h 3172460"/>
                  <a:gd name="connsiteX52" fmla="*/ 7632700 w 8534400"/>
                  <a:gd name="connsiteY52" fmla="*/ 2095500 h 3172460"/>
                  <a:gd name="connsiteX53" fmla="*/ 7747000 w 8534400"/>
                  <a:gd name="connsiteY53" fmla="*/ 2425700 h 3172460"/>
                  <a:gd name="connsiteX54" fmla="*/ 7835900 w 8534400"/>
                  <a:gd name="connsiteY54" fmla="*/ 1866900 h 3172460"/>
                  <a:gd name="connsiteX55" fmla="*/ 7962900 w 8534400"/>
                  <a:gd name="connsiteY55" fmla="*/ 2044700 h 3172460"/>
                  <a:gd name="connsiteX56" fmla="*/ 8115300 w 8534400"/>
                  <a:gd name="connsiteY56" fmla="*/ 1155700 h 3172460"/>
                  <a:gd name="connsiteX57" fmla="*/ 8255000 w 8534400"/>
                  <a:gd name="connsiteY57" fmla="*/ 2070100 h 3172460"/>
                  <a:gd name="connsiteX58" fmla="*/ 8305800 w 8534400"/>
                  <a:gd name="connsiteY58" fmla="*/ 1943100 h 3172460"/>
                  <a:gd name="connsiteX59" fmla="*/ 8343900 w 8534400"/>
                  <a:gd name="connsiteY59" fmla="*/ 2070100 h 3172460"/>
                  <a:gd name="connsiteX60" fmla="*/ 8382000 w 8534400"/>
                  <a:gd name="connsiteY60" fmla="*/ 1930400 h 3172460"/>
                  <a:gd name="connsiteX61" fmla="*/ 8534400 w 8534400"/>
                  <a:gd name="connsiteY61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53132 w 8534400"/>
                  <a:gd name="connsiteY22" fmla="*/ 2323592 h 3172460"/>
                  <a:gd name="connsiteX23" fmla="*/ 2984500 w 8534400"/>
                  <a:gd name="connsiteY23" fmla="*/ 1955800 h 3172460"/>
                  <a:gd name="connsiteX24" fmla="*/ 3161297 w 8534400"/>
                  <a:gd name="connsiteY24" fmla="*/ 2488692 h 3172460"/>
                  <a:gd name="connsiteX25" fmla="*/ 3492500 w 8534400"/>
                  <a:gd name="connsiteY25" fmla="*/ 1803400 h 3172460"/>
                  <a:gd name="connsiteX26" fmla="*/ 3670300 w 8534400"/>
                  <a:gd name="connsiteY26" fmla="*/ 2349500 h 3172460"/>
                  <a:gd name="connsiteX27" fmla="*/ 3733800 w 8534400"/>
                  <a:gd name="connsiteY27" fmla="*/ 2146300 h 3172460"/>
                  <a:gd name="connsiteX28" fmla="*/ 3915743 w 8534400"/>
                  <a:gd name="connsiteY28" fmla="*/ 0 h 3172460"/>
                  <a:gd name="connsiteX29" fmla="*/ 4160600 w 8534400"/>
                  <a:gd name="connsiteY29" fmla="*/ 1085850 h 3172460"/>
                  <a:gd name="connsiteX30" fmla="*/ 4340000 w 8534400"/>
                  <a:gd name="connsiteY30" fmla="*/ 3172460 h 3172460"/>
                  <a:gd name="connsiteX31" fmla="*/ 4583450 w 8534400"/>
                  <a:gd name="connsiteY31" fmla="*/ 1206500 h 3172460"/>
                  <a:gd name="connsiteX32" fmla="*/ 4819727 w 8534400"/>
                  <a:gd name="connsiteY32" fmla="*/ 823913 h 3172460"/>
                  <a:gd name="connsiteX33" fmla="*/ 4915163 w 8534400"/>
                  <a:gd name="connsiteY33" fmla="*/ 2379663 h 3172460"/>
                  <a:gd name="connsiteX34" fmla="*/ 5095902 w 8534400"/>
                  <a:gd name="connsiteY34" fmla="*/ 1730375 h 3172460"/>
                  <a:gd name="connsiteX35" fmla="*/ 5364401 w 8534400"/>
                  <a:gd name="connsiteY35" fmla="*/ 1149350 h 3172460"/>
                  <a:gd name="connsiteX36" fmla="*/ 5486400 w 8534400"/>
                  <a:gd name="connsiteY36" fmla="*/ 2400300 h 3172460"/>
                  <a:gd name="connsiteX37" fmla="*/ 5562600 w 8534400"/>
                  <a:gd name="connsiteY37" fmla="*/ 2133600 h 3172460"/>
                  <a:gd name="connsiteX38" fmla="*/ 5816600 w 8534400"/>
                  <a:gd name="connsiteY38" fmla="*/ 1574800 h 3172460"/>
                  <a:gd name="connsiteX39" fmla="*/ 5969000 w 8534400"/>
                  <a:gd name="connsiteY39" fmla="*/ 2070100 h 3172460"/>
                  <a:gd name="connsiteX40" fmla="*/ 6054820 w 8534400"/>
                  <a:gd name="connsiteY40" fmla="*/ 1518920 h 3172460"/>
                  <a:gd name="connsiteX41" fmla="*/ 6197981 w 8534400"/>
                  <a:gd name="connsiteY41" fmla="*/ 1224280 h 3172460"/>
                  <a:gd name="connsiteX42" fmla="*/ 6362700 w 8534400"/>
                  <a:gd name="connsiteY42" fmla="*/ 2540000 h 3172460"/>
                  <a:gd name="connsiteX43" fmla="*/ 6540500 w 8534400"/>
                  <a:gd name="connsiteY43" fmla="*/ 2705100 h 3172460"/>
                  <a:gd name="connsiteX44" fmla="*/ 6743700 w 8534400"/>
                  <a:gd name="connsiteY44" fmla="*/ 177800 h 3172460"/>
                  <a:gd name="connsiteX45" fmla="*/ 6845300 w 8534400"/>
                  <a:gd name="connsiteY45" fmla="*/ 228600 h 3172460"/>
                  <a:gd name="connsiteX46" fmla="*/ 6934200 w 8534400"/>
                  <a:gd name="connsiteY46" fmla="*/ 850900 h 3172460"/>
                  <a:gd name="connsiteX47" fmla="*/ 7175500 w 8534400"/>
                  <a:gd name="connsiteY47" fmla="*/ 2590800 h 3172460"/>
                  <a:gd name="connsiteX48" fmla="*/ 7327900 w 8534400"/>
                  <a:gd name="connsiteY48" fmla="*/ 1511300 h 3172460"/>
                  <a:gd name="connsiteX49" fmla="*/ 7416800 w 8534400"/>
                  <a:gd name="connsiteY49" fmla="*/ 1981200 h 3172460"/>
                  <a:gd name="connsiteX50" fmla="*/ 7518400 w 8534400"/>
                  <a:gd name="connsiteY50" fmla="*/ 1587500 h 3172460"/>
                  <a:gd name="connsiteX51" fmla="*/ 7569200 w 8534400"/>
                  <a:gd name="connsiteY51" fmla="*/ 1155700 h 3172460"/>
                  <a:gd name="connsiteX52" fmla="*/ 7632700 w 8534400"/>
                  <a:gd name="connsiteY52" fmla="*/ 2095500 h 3172460"/>
                  <a:gd name="connsiteX53" fmla="*/ 7747000 w 8534400"/>
                  <a:gd name="connsiteY53" fmla="*/ 2425700 h 3172460"/>
                  <a:gd name="connsiteX54" fmla="*/ 7835900 w 8534400"/>
                  <a:gd name="connsiteY54" fmla="*/ 1866900 h 3172460"/>
                  <a:gd name="connsiteX55" fmla="*/ 7962900 w 8534400"/>
                  <a:gd name="connsiteY55" fmla="*/ 2044700 h 3172460"/>
                  <a:gd name="connsiteX56" fmla="*/ 8115300 w 8534400"/>
                  <a:gd name="connsiteY56" fmla="*/ 1155700 h 3172460"/>
                  <a:gd name="connsiteX57" fmla="*/ 8255000 w 8534400"/>
                  <a:gd name="connsiteY57" fmla="*/ 2070100 h 3172460"/>
                  <a:gd name="connsiteX58" fmla="*/ 8305800 w 8534400"/>
                  <a:gd name="connsiteY58" fmla="*/ 1943100 h 3172460"/>
                  <a:gd name="connsiteX59" fmla="*/ 8343900 w 8534400"/>
                  <a:gd name="connsiteY59" fmla="*/ 2070100 h 3172460"/>
                  <a:gd name="connsiteX60" fmla="*/ 8382000 w 8534400"/>
                  <a:gd name="connsiteY60" fmla="*/ 1930400 h 3172460"/>
                  <a:gd name="connsiteX61" fmla="*/ 8534400 w 8534400"/>
                  <a:gd name="connsiteY61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53132 w 8534400"/>
                  <a:gd name="connsiteY22" fmla="*/ 2323592 h 3172460"/>
                  <a:gd name="connsiteX23" fmla="*/ 3029141 w 8534400"/>
                  <a:gd name="connsiteY23" fmla="*/ 1858264 h 3172460"/>
                  <a:gd name="connsiteX24" fmla="*/ 3161297 w 8534400"/>
                  <a:gd name="connsiteY24" fmla="*/ 2488692 h 3172460"/>
                  <a:gd name="connsiteX25" fmla="*/ 3492500 w 8534400"/>
                  <a:gd name="connsiteY25" fmla="*/ 1803400 h 3172460"/>
                  <a:gd name="connsiteX26" fmla="*/ 3670300 w 8534400"/>
                  <a:gd name="connsiteY26" fmla="*/ 2349500 h 3172460"/>
                  <a:gd name="connsiteX27" fmla="*/ 3733800 w 8534400"/>
                  <a:gd name="connsiteY27" fmla="*/ 2146300 h 3172460"/>
                  <a:gd name="connsiteX28" fmla="*/ 3915743 w 8534400"/>
                  <a:gd name="connsiteY28" fmla="*/ 0 h 3172460"/>
                  <a:gd name="connsiteX29" fmla="*/ 4160600 w 8534400"/>
                  <a:gd name="connsiteY29" fmla="*/ 1085850 h 3172460"/>
                  <a:gd name="connsiteX30" fmla="*/ 4340000 w 8534400"/>
                  <a:gd name="connsiteY30" fmla="*/ 3172460 h 3172460"/>
                  <a:gd name="connsiteX31" fmla="*/ 4583450 w 8534400"/>
                  <a:gd name="connsiteY31" fmla="*/ 1206500 h 3172460"/>
                  <a:gd name="connsiteX32" fmla="*/ 4819727 w 8534400"/>
                  <a:gd name="connsiteY32" fmla="*/ 823913 h 3172460"/>
                  <a:gd name="connsiteX33" fmla="*/ 4915163 w 8534400"/>
                  <a:gd name="connsiteY33" fmla="*/ 2379663 h 3172460"/>
                  <a:gd name="connsiteX34" fmla="*/ 5095902 w 8534400"/>
                  <a:gd name="connsiteY34" fmla="*/ 1730375 h 3172460"/>
                  <a:gd name="connsiteX35" fmla="*/ 5364401 w 8534400"/>
                  <a:gd name="connsiteY35" fmla="*/ 1149350 h 3172460"/>
                  <a:gd name="connsiteX36" fmla="*/ 5486400 w 8534400"/>
                  <a:gd name="connsiteY36" fmla="*/ 2400300 h 3172460"/>
                  <a:gd name="connsiteX37" fmla="*/ 5562600 w 8534400"/>
                  <a:gd name="connsiteY37" fmla="*/ 2133600 h 3172460"/>
                  <a:gd name="connsiteX38" fmla="*/ 5816600 w 8534400"/>
                  <a:gd name="connsiteY38" fmla="*/ 1574800 h 3172460"/>
                  <a:gd name="connsiteX39" fmla="*/ 5969000 w 8534400"/>
                  <a:gd name="connsiteY39" fmla="*/ 2070100 h 3172460"/>
                  <a:gd name="connsiteX40" fmla="*/ 6054820 w 8534400"/>
                  <a:gd name="connsiteY40" fmla="*/ 1518920 h 3172460"/>
                  <a:gd name="connsiteX41" fmla="*/ 6197981 w 8534400"/>
                  <a:gd name="connsiteY41" fmla="*/ 1224280 h 3172460"/>
                  <a:gd name="connsiteX42" fmla="*/ 6362700 w 8534400"/>
                  <a:gd name="connsiteY42" fmla="*/ 2540000 h 3172460"/>
                  <a:gd name="connsiteX43" fmla="*/ 6540500 w 8534400"/>
                  <a:gd name="connsiteY43" fmla="*/ 2705100 h 3172460"/>
                  <a:gd name="connsiteX44" fmla="*/ 6743700 w 8534400"/>
                  <a:gd name="connsiteY44" fmla="*/ 177800 h 3172460"/>
                  <a:gd name="connsiteX45" fmla="*/ 6845300 w 8534400"/>
                  <a:gd name="connsiteY45" fmla="*/ 228600 h 3172460"/>
                  <a:gd name="connsiteX46" fmla="*/ 6934200 w 8534400"/>
                  <a:gd name="connsiteY46" fmla="*/ 850900 h 3172460"/>
                  <a:gd name="connsiteX47" fmla="*/ 7175500 w 8534400"/>
                  <a:gd name="connsiteY47" fmla="*/ 2590800 h 3172460"/>
                  <a:gd name="connsiteX48" fmla="*/ 7327900 w 8534400"/>
                  <a:gd name="connsiteY48" fmla="*/ 1511300 h 3172460"/>
                  <a:gd name="connsiteX49" fmla="*/ 7416800 w 8534400"/>
                  <a:gd name="connsiteY49" fmla="*/ 1981200 h 3172460"/>
                  <a:gd name="connsiteX50" fmla="*/ 7518400 w 8534400"/>
                  <a:gd name="connsiteY50" fmla="*/ 1587500 h 3172460"/>
                  <a:gd name="connsiteX51" fmla="*/ 7569200 w 8534400"/>
                  <a:gd name="connsiteY51" fmla="*/ 1155700 h 3172460"/>
                  <a:gd name="connsiteX52" fmla="*/ 7632700 w 8534400"/>
                  <a:gd name="connsiteY52" fmla="*/ 2095500 h 3172460"/>
                  <a:gd name="connsiteX53" fmla="*/ 7747000 w 8534400"/>
                  <a:gd name="connsiteY53" fmla="*/ 2425700 h 3172460"/>
                  <a:gd name="connsiteX54" fmla="*/ 7835900 w 8534400"/>
                  <a:gd name="connsiteY54" fmla="*/ 1866900 h 3172460"/>
                  <a:gd name="connsiteX55" fmla="*/ 7962900 w 8534400"/>
                  <a:gd name="connsiteY55" fmla="*/ 2044700 h 3172460"/>
                  <a:gd name="connsiteX56" fmla="*/ 8115300 w 8534400"/>
                  <a:gd name="connsiteY56" fmla="*/ 1155700 h 3172460"/>
                  <a:gd name="connsiteX57" fmla="*/ 8255000 w 8534400"/>
                  <a:gd name="connsiteY57" fmla="*/ 2070100 h 3172460"/>
                  <a:gd name="connsiteX58" fmla="*/ 8305800 w 8534400"/>
                  <a:gd name="connsiteY58" fmla="*/ 1943100 h 3172460"/>
                  <a:gd name="connsiteX59" fmla="*/ 8343900 w 8534400"/>
                  <a:gd name="connsiteY59" fmla="*/ 2070100 h 3172460"/>
                  <a:gd name="connsiteX60" fmla="*/ 8382000 w 8534400"/>
                  <a:gd name="connsiteY60" fmla="*/ 1930400 h 3172460"/>
                  <a:gd name="connsiteX61" fmla="*/ 8534400 w 8534400"/>
                  <a:gd name="connsiteY61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88845 w 8534400"/>
                  <a:gd name="connsiteY22" fmla="*/ 2384552 h 3172460"/>
                  <a:gd name="connsiteX23" fmla="*/ 3029141 w 8534400"/>
                  <a:gd name="connsiteY23" fmla="*/ 1858264 h 3172460"/>
                  <a:gd name="connsiteX24" fmla="*/ 3161297 w 8534400"/>
                  <a:gd name="connsiteY24" fmla="*/ 2488692 h 3172460"/>
                  <a:gd name="connsiteX25" fmla="*/ 3492500 w 8534400"/>
                  <a:gd name="connsiteY25" fmla="*/ 1803400 h 3172460"/>
                  <a:gd name="connsiteX26" fmla="*/ 3670300 w 8534400"/>
                  <a:gd name="connsiteY26" fmla="*/ 2349500 h 3172460"/>
                  <a:gd name="connsiteX27" fmla="*/ 3733800 w 8534400"/>
                  <a:gd name="connsiteY27" fmla="*/ 2146300 h 3172460"/>
                  <a:gd name="connsiteX28" fmla="*/ 3915743 w 8534400"/>
                  <a:gd name="connsiteY28" fmla="*/ 0 h 3172460"/>
                  <a:gd name="connsiteX29" fmla="*/ 4160600 w 8534400"/>
                  <a:gd name="connsiteY29" fmla="*/ 1085850 h 3172460"/>
                  <a:gd name="connsiteX30" fmla="*/ 4340000 w 8534400"/>
                  <a:gd name="connsiteY30" fmla="*/ 3172460 h 3172460"/>
                  <a:gd name="connsiteX31" fmla="*/ 4583450 w 8534400"/>
                  <a:gd name="connsiteY31" fmla="*/ 1206500 h 3172460"/>
                  <a:gd name="connsiteX32" fmla="*/ 4819727 w 8534400"/>
                  <a:gd name="connsiteY32" fmla="*/ 823913 h 3172460"/>
                  <a:gd name="connsiteX33" fmla="*/ 4915163 w 8534400"/>
                  <a:gd name="connsiteY33" fmla="*/ 2379663 h 3172460"/>
                  <a:gd name="connsiteX34" fmla="*/ 5095902 w 8534400"/>
                  <a:gd name="connsiteY34" fmla="*/ 1730375 h 3172460"/>
                  <a:gd name="connsiteX35" fmla="*/ 5364401 w 8534400"/>
                  <a:gd name="connsiteY35" fmla="*/ 1149350 h 3172460"/>
                  <a:gd name="connsiteX36" fmla="*/ 5486400 w 8534400"/>
                  <a:gd name="connsiteY36" fmla="*/ 2400300 h 3172460"/>
                  <a:gd name="connsiteX37" fmla="*/ 5562600 w 8534400"/>
                  <a:gd name="connsiteY37" fmla="*/ 2133600 h 3172460"/>
                  <a:gd name="connsiteX38" fmla="*/ 5816600 w 8534400"/>
                  <a:gd name="connsiteY38" fmla="*/ 1574800 h 3172460"/>
                  <a:gd name="connsiteX39" fmla="*/ 5969000 w 8534400"/>
                  <a:gd name="connsiteY39" fmla="*/ 2070100 h 3172460"/>
                  <a:gd name="connsiteX40" fmla="*/ 6054820 w 8534400"/>
                  <a:gd name="connsiteY40" fmla="*/ 1518920 h 3172460"/>
                  <a:gd name="connsiteX41" fmla="*/ 6197981 w 8534400"/>
                  <a:gd name="connsiteY41" fmla="*/ 1224280 h 3172460"/>
                  <a:gd name="connsiteX42" fmla="*/ 6362700 w 8534400"/>
                  <a:gd name="connsiteY42" fmla="*/ 2540000 h 3172460"/>
                  <a:gd name="connsiteX43" fmla="*/ 6540500 w 8534400"/>
                  <a:gd name="connsiteY43" fmla="*/ 2705100 h 3172460"/>
                  <a:gd name="connsiteX44" fmla="*/ 6743700 w 8534400"/>
                  <a:gd name="connsiteY44" fmla="*/ 177800 h 3172460"/>
                  <a:gd name="connsiteX45" fmla="*/ 6845300 w 8534400"/>
                  <a:gd name="connsiteY45" fmla="*/ 228600 h 3172460"/>
                  <a:gd name="connsiteX46" fmla="*/ 6934200 w 8534400"/>
                  <a:gd name="connsiteY46" fmla="*/ 850900 h 3172460"/>
                  <a:gd name="connsiteX47" fmla="*/ 7175500 w 8534400"/>
                  <a:gd name="connsiteY47" fmla="*/ 2590800 h 3172460"/>
                  <a:gd name="connsiteX48" fmla="*/ 7327900 w 8534400"/>
                  <a:gd name="connsiteY48" fmla="*/ 1511300 h 3172460"/>
                  <a:gd name="connsiteX49" fmla="*/ 7416800 w 8534400"/>
                  <a:gd name="connsiteY49" fmla="*/ 1981200 h 3172460"/>
                  <a:gd name="connsiteX50" fmla="*/ 7518400 w 8534400"/>
                  <a:gd name="connsiteY50" fmla="*/ 1587500 h 3172460"/>
                  <a:gd name="connsiteX51" fmla="*/ 7569200 w 8534400"/>
                  <a:gd name="connsiteY51" fmla="*/ 1155700 h 3172460"/>
                  <a:gd name="connsiteX52" fmla="*/ 7632700 w 8534400"/>
                  <a:gd name="connsiteY52" fmla="*/ 2095500 h 3172460"/>
                  <a:gd name="connsiteX53" fmla="*/ 7747000 w 8534400"/>
                  <a:gd name="connsiteY53" fmla="*/ 2425700 h 3172460"/>
                  <a:gd name="connsiteX54" fmla="*/ 7835900 w 8534400"/>
                  <a:gd name="connsiteY54" fmla="*/ 1866900 h 3172460"/>
                  <a:gd name="connsiteX55" fmla="*/ 7962900 w 8534400"/>
                  <a:gd name="connsiteY55" fmla="*/ 2044700 h 3172460"/>
                  <a:gd name="connsiteX56" fmla="*/ 8115300 w 8534400"/>
                  <a:gd name="connsiteY56" fmla="*/ 1155700 h 3172460"/>
                  <a:gd name="connsiteX57" fmla="*/ 8255000 w 8534400"/>
                  <a:gd name="connsiteY57" fmla="*/ 2070100 h 3172460"/>
                  <a:gd name="connsiteX58" fmla="*/ 8305800 w 8534400"/>
                  <a:gd name="connsiteY58" fmla="*/ 1943100 h 3172460"/>
                  <a:gd name="connsiteX59" fmla="*/ 8343900 w 8534400"/>
                  <a:gd name="connsiteY59" fmla="*/ 2070100 h 3172460"/>
                  <a:gd name="connsiteX60" fmla="*/ 8382000 w 8534400"/>
                  <a:gd name="connsiteY60" fmla="*/ 1930400 h 3172460"/>
                  <a:gd name="connsiteX61" fmla="*/ 8534400 w 8534400"/>
                  <a:gd name="connsiteY61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66700 w 8534400"/>
                  <a:gd name="connsiteY3" fmla="*/ 1701800 h 3172460"/>
                  <a:gd name="connsiteX4" fmla="*/ 431800 w 8534400"/>
                  <a:gd name="connsiteY4" fmla="*/ 2743200 h 3172460"/>
                  <a:gd name="connsiteX5" fmla="*/ 533400 w 8534400"/>
                  <a:gd name="connsiteY5" fmla="*/ 2133600 h 3172460"/>
                  <a:gd name="connsiteX6" fmla="*/ 673100 w 8534400"/>
                  <a:gd name="connsiteY6" fmla="*/ 2857500 h 3172460"/>
                  <a:gd name="connsiteX7" fmla="*/ 876300 w 8534400"/>
                  <a:gd name="connsiteY7" fmla="*/ 1511300 h 3172460"/>
                  <a:gd name="connsiteX8" fmla="*/ 1003300 w 8534400"/>
                  <a:gd name="connsiteY8" fmla="*/ 2032000 h 3172460"/>
                  <a:gd name="connsiteX9" fmla="*/ 1104900 w 8534400"/>
                  <a:gd name="connsiteY9" fmla="*/ 2108200 h 3172460"/>
                  <a:gd name="connsiteX10" fmla="*/ 1244600 w 8534400"/>
                  <a:gd name="connsiteY10" fmla="*/ 927100 h 3172460"/>
                  <a:gd name="connsiteX11" fmla="*/ 1308100 w 8534400"/>
                  <a:gd name="connsiteY11" fmla="*/ 457200 h 3172460"/>
                  <a:gd name="connsiteX12" fmla="*/ 1473200 w 8534400"/>
                  <a:gd name="connsiteY12" fmla="*/ 1143000 h 3172460"/>
                  <a:gd name="connsiteX13" fmla="*/ 1536700 w 8534400"/>
                  <a:gd name="connsiteY13" fmla="*/ 1689100 h 3172460"/>
                  <a:gd name="connsiteX14" fmla="*/ 1714500 w 8534400"/>
                  <a:gd name="connsiteY14" fmla="*/ 2755900 h 3172460"/>
                  <a:gd name="connsiteX15" fmla="*/ 1841500 w 8534400"/>
                  <a:gd name="connsiteY15" fmla="*/ 1511300 h 3172460"/>
                  <a:gd name="connsiteX16" fmla="*/ 2082800 w 8534400"/>
                  <a:gd name="connsiteY16" fmla="*/ 1130300 h 3172460"/>
                  <a:gd name="connsiteX17" fmla="*/ 2146300 w 8534400"/>
                  <a:gd name="connsiteY17" fmla="*/ 1600200 h 3172460"/>
                  <a:gd name="connsiteX18" fmla="*/ 2286000 w 8534400"/>
                  <a:gd name="connsiteY18" fmla="*/ 2425700 h 3172460"/>
                  <a:gd name="connsiteX19" fmla="*/ 2400300 w 8534400"/>
                  <a:gd name="connsiteY19" fmla="*/ 2006600 h 3172460"/>
                  <a:gd name="connsiteX20" fmla="*/ 2667000 w 8534400"/>
                  <a:gd name="connsiteY20" fmla="*/ 863600 h 3172460"/>
                  <a:gd name="connsiteX21" fmla="*/ 2788845 w 8534400"/>
                  <a:gd name="connsiteY21" fmla="*/ 2384552 h 3172460"/>
                  <a:gd name="connsiteX22" fmla="*/ 3029141 w 8534400"/>
                  <a:gd name="connsiteY22" fmla="*/ 1858264 h 3172460"/>
                  <a:gd name="connsiteX23" fmla="*/ 3161297 w 8534400"/>
                  <a:gd name="connsiteY23" fmla="*/ 2488692 h 3172460"/>
                  <a:gd name="connsiteX24" fmla="*/ 3492500 w 8534400"/>
                  <a:gd name="connsiteY24" fmla="*/ 1803400 h 3172460"/>
                  <a:gd name="connsiteX25" fmla="*/ 3670300 w 8534400"/>
                  <a:gd name="connsiteY25" fmla="*/ 2349500 h 3172460"/>
                  <a:gd name="connsiteX26" fmla="*/ 3733800 w 8534400"/>
                  <a:gd name="connsiteY26" fmla="*/ 2146300 h 3172460"/>
                  <a:gd name="connsiteX27" fmla="*/ 3915743 w 8534400"/>
                  <a:gd name="connsiteY27" fmla="*/ 0 h 3172460"/>
                  <a:gd name="connsiteX28" fmla="*/ 4160600 w 8534400"/>
                  <a:gd name="connsiteY28" fmla="*/ 1085850 h 3172460"/>
                  <a:gd name="connsiteX29" fmla="*/ 4340000 w 8534400"/>
                  <a:gd name="connsiteY29" fmla="*/ 3172460 h 3172460"/>
                  <a:gd name="connsiteX30" fmla="*/ 4583450 w 8534400"/>
                  <a:gd name="connsiteY30" fmla="*/ 1206500 h 3172460"/>
                  <a:gd name="connsiteX31" fmla="*/ 4819727 w 8534400"/>
                  <a:gd name="connsiteY31" fmla="*/ 823913 h 3172460"/>
                  <a:gd name="connsiteX32" fmla="*/ 4915163 w 8534400"/>
                  <a:gd name="connsiteY32" fmla="*/ 2379663 h 3172460"/>
                  <a:gd name="connsiteX33" fmla="*/ 5095902 w 8534400"/>
                  <a:gd name="connsiteY33" fmla="*/ 1730375 h 3172460"/>
                  <a:gd name="connsiteX34" fmla="*/ 5364401 w 8534400"/>
                  <a:gd name="connsiteY34" fmla="*/ 1149350 h 3172460"/>
                  <a:gd name="connsiteX35" fmla="*/ 5486400 w 8534400"/>
                  <a:gd name="connsiteY35" fmla="*/ 2400300 h 3172460"/>
                  <a:gd name="connsiteX36" fmla="*/ 5562600 w 8534400"/>
                  <a:gd name="connsiteY36" fmla="*/ 2133600 h 3172460"/>
                  <a:gd name="connsiteX37" fmla="*/ 5816600 w 8534400"/>
                  <a:gd name="connsiteY37" fmla="*/ 1574800 h 3172460"/>
                  <a:gd name="connsiteX38" fmla="*/ 5969000 w 8534400"/>
                  <a:gd name="connsiteY38" fmla="*/ 2070100 h 3172460"/>
                  <a:gd name="connsiteX39" fmla="*/ 6054820 w 8534400"/>
                  <a:gd name="connsiteY39" fmla="*/ 1518920 h 3172460"/>
                  <a:gd name="connsiteX40" fmla="*/ 6197981 w 8534400"/>
                  <a:gd name="connsiteY40" fmla="*/ 1224280 h 3172460"/>
                  <a:gd name="connsiteX41" fmla="*/ 6362700 w 8534400"/>
                  <a:gd name="connsiteY41" fmla="*/ 2540000 h 3172460"/>
                  <a:gd name="connsiteX42" fmla="*/ 6540500 w 8534400"/>
                  <a:gd name="connsiteY42" fmla="*/ 2705100 h 3172460"/>
                  <a:gd name="connsiteX43" fmla="*/ 6743700 w 8534400"/>
                  <a:gd name="connsiteY43" fmla="*/ 177800 h 3172460"/>
                  <a:gd name="connsiteX44" fmla="*/ 6845300 w 8534400"/>
                  <a:gd name="connsiteY44" fmla="*/ 228600 h 3172460"/>
                  <a:gd name="connsiteX45" fmla="*/ 6934200 w 8534400"/>
                  <a:gd name="connsiteY45" fmla="*/ 850900 h 3172460"/>
                  <a:gd name="connsiteX46" fmla="*/ 7175500 w 8534400"/>
                  <a:gd name="connsiteY46" fmla="*/ 2590800 h 3172460"/>
                  <a:gd name="connsiteX47" fmla="*/ 7327900 w 8534400"/>
                  <a:gd name="connsiteY47" fmla="*/ 1511300 h 3172460"/>
                  <a:gd name="connsiteX48" fmla="*/ 7416800 w 8534400"/>
                  <a:gd name="connsiteY48" fmla="*/ 1981200 h 3172460"/>
                  <a:gd name="connsiteX49" fmla="*/ 7518400 w 8534400"/>
                  <a:gd name="connsiteY49" fmla="*/ 1587500 h 3172460"/>
                  <a:gd name="connsiteX50" fmla="*/ 7569200 w 8534400"/>
                  <a:gd name="connsiteY50" fmla="*/ 1155700 h 3172460"/>
                  <a:gd name="connsiteX51" fmla="*/ 7632700 w 8534400"/>
                  <a:gd name="connsiteY51" fmla="*/ 2095500 h 3172460"/>
                  <a:gd name="connsiteX52" fmla="*/ 7747000 w 8534400"/>
                  <a:gd name="connsiteY52" fmla="*/ 2425700 h 3172460"/>
                  <a:gd name="connsiteX53" fmla="*/ 7835900 w 8534400"/>
                  <a:gd name="connsiteY53" fmla="*/ 1866900 h 3172460"/>
                  <a:gd name="connsiteX54" fmla="*/ 7962900 w 8534400"/>
                  <a:gd name="connsiteY54" fmla="*/ 2044700 h 3172460"/>
                  <a:gd name="connsiteX55" fmla="*/ 8115300 w 8534400"/>
                  <a:gd name="connsiteY55" fmla="*/ 1155700 h 3172460"/>
                  <a:gd name="connsiteX56" fmla="*/ 8255000 w 8534400"/>
                  <a:gd name="connsiteY56" fmla="*/ 2070100 h 3172460"/>
                  <a:gd name="connsiteX57" fmla="*/ 8305800 w 8534400"/>
                  <a:gd name="connsiteY57" fmla="*/ 1943100 h 3172460"/>
                  <a:gd name="connsiteX58" fmla="*/ 8343900 w 8534400"/>
                  <a:gd name="connsiteY58" fmla="*/ 2070100 h 3172460"/>
                  <a:gd name="connsiteX59" fmla="*/ 8382000 w 8534400"/>
                  <a:gd name="connsiteY59" fmla="*/ 1930400 h 3172460"/>
                  <a:gd name="connsiteX60" fmla="*/ 8534400 w 8534400"/>
                  <a:gd name="connsiteY60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66700 w 8534400"/>
                  <a:gd name="connsiteY3" fmla="*/ 1701800 h 3172460"/>
                  <a:gd name="connsiteX4" fmla="*/ 431800 w 8534400"/>
                  <a:gd name="connsiteY4" fmla="*/ 2743200 h 3172460"/>
                  <a:gd name="connsiteX5" fmla="*/ 533400 w 8534400"/>
                  <a:gd name="connsiteY5" fmla="*/ 2133600 h 3172460"/>
                  <a:gd name="connsiteX6" fmla="*/ 673100 w 8534400"/>
                  <a:gd name="connsiteY6" fmla="*/ 2857500 h 3172460"/>
                  <a:gd name="connsiteX7" fmla="*/ 876300 w 8534400"/>
                  <a:gd name="connsiteY7" fmla="*/ 1511300 h 3172460"/>
                  <a:gd name="connsiteX8" fmla="*/ 1003300 w 8534400"/>
                  <a:gd name="connsiteY8" fmla="*/ 2032000 h 3172460"/>
                  <a:gd name="connsiteX9" fmla="*/ 1104900 w 8534400"/>
                  <a:gd name="connsiteY9" fmla="*/ 2108200 h 3172460"/>
                  <a:gd name="connsiteX10" fmla="*/ 1244600 w 8534400"/>
                  <a:gd name="connsiteY10" fmla="*/ 927100 h 3172460"/>
                  <a:gd name="connsiteX11" fmla="*/ 1308100 w 8534400"/>
                  <a:gd name="connsiteY11" fmla="*/ 457200 h 3172460"/>
                  <a:gd name="connsiteX12" fmla="*/ 1473200 w 8534400"/>
                  <a:gd name="connsiteY12" fmla="*/ 1143000 h 3172460"/>
                  <a:gd name="connsiteX13" fmla="*/ 1536700 w 8534400"/>
                  <a:gd name="connsiteY13" fmla="*/ 1689100 h 3172460"/>
                  <a:gd name="connsiteX14" fmla="*/ 1714500 w 8534400"/>
                  <a:gd name="connsiteY14" fmla="*/ 2755900 h 3172460"/>
                  <a:gd name="connsiteX15" fmla="*/ 1841500 w 8534400"/>
                  <a:gd name="connsiteY15" fmla="*/ 1511300 h 3172460"/>
                  <a:gd name="connsiteX16" fmla="*/ 2082800 w 8534400"/>
                  <a:gd name="connsiteY16" fmla="*/ 1130300 h 3172460"/>
                  <a:gd name="connsiteX17" fmla="*/ 2146300 w 8534400"/>
                  <a:gd name="connsiteY17" fmla="*/ 1600200 h 3172460"/>
                  <a:gd name="connsiteX18" fmla="*/ 2286000 w 8534400"/>
                  <a:gd name="connsiteY18" fmla="*/ 2425700 h 3172460"/>
                  <a:gd name="connsiteX19" fmla="*/ 2400300 w 8534400"/>
                  <a:gd name="connsiteY19" fmla="*/ 2006600 h 3172460"/>
                  <a:gd name="connsiteX20" fmla="*/ 2667000 w 8534400"/>
                  <a:gd name="connsiteY20" fmla="*/ 863600 h 3172460"/>
                  <a:gd name="connsiteX21" fmla="*/ 2788845 w 8534400"/>
                  <a:gd name="connsiteY21" fmla="*/ 2384552 h 3172460"/>
                  <a:gd name="connsiteX22" fmla="*/ 3029141 w 8534400"/>
                  <a:gd name="connsiteY22" fmla="*/ 1858264 h 3172460"/>
                  <a:gd name="connsiteX23" fmla="*/ 3161297 w 8534400"/>
                  <a:gd name="connsiteY23" fmla="*/ 2488692 h 3172460"/>
                  <a:gd name="connsiteX24" fmla="*/ 3492500 w 8534400"/>
                  <a:gd name="connsiteY24" fmla="*/ 1803400 h 3172460"/>
                  <a:gd name="connsiteX25" fmla="*/ 3670300 w 8534400"/>
                  <a:gd name="connsiteY25" fmla="*/ 2349500 h 3172460"/>
                  <a:gd name="connsiteX26" fmla="*/ 3733800 w 8534400"/>
                  <a:gd name="connsiteY26" fmla="*/ 2146300 h 3172460"/>
                  <a:gd name="connsiteX27" fmla="*/ 3915743 w 8534400"/>
                  <a:gd name="connsiteY27" fmla="*/ 0 h 3172460"/>
                  <a:gd name="connsiteX28" fmla="*/ 4160600 w 8534400"/>
                  <a:gd name="connsiteY28" fmla="*/ 1085850 h 3172460"/>
                  <a:gd name="connsiteX29" fmla="*/ 4340000 w 8534400"/>
                  <a:gd name="connsiteY29" fmla="*/ 3172460 h 3172460"/>
                  <a:gd name="connsiteX30" fmla="*/ 4583450 w 8534400"/>
                  <a:gd name="connsiteY30" fmla="*/ 1206500 h 3172460"/>
                  <a:gd name="connsiteX31" fmla="*/ 4819727 w 8534400"/>
                  <a:gd name="connsiteY31" fmla="*/ 823913 h 3172460"/>
                  <a:gd name="connsiteX32" fmla="*/ 4915163 w 8534400"/>
                  <a:gd name="connsiteY32" fmla="*/ 2379663 h 3172460"/>
                  <a:gd name="connsiteX33" fmla="*/ 5095902 w 8534400"/>
                  <a:gd name="connsiteY33" fmla="*/ 1730375 h 3172460"/>
                  <a:gd name="connsiteX34" fmla="*/ 5364401 w 8534400"/>
                  <a:gd name="connsiteY34" fmla="*/ 1149350 h 3172460"/>
                  <a:gd name="connsiteX35" fmla="*/ 5486400 w 8534400"/>
                  <a:gd name="connsiteY35" fmla="*/ 2400300 h 3172460"/>
                  <a:gd name="connsiteX36" fmla="*/ 5562600 w 8534400"/>
                  <a:gd name="connsiteY36" fmla="*/ 2133600 h 3172460"/>
                  <a:gd name="connsiteX37" fmla="*/ 5816600 w 8534400"/>
                  <a:gd name="connsiteY37" fmla="*/ 1574800 h 3172460"/>
                  <a:gd name="connsiteX38" fmla="*/ 5969000 w 8534400"/>
                  <a:gd name="connsiteY38" fmla="*/ 2070100 h 3172460"/>
                  <a:gd name="connsiteX39" fmla="*/ 6054820 w 8534400"/>
                  <a:gd name="connsiteY39" fmla="*/ 1518920 h 3172460"/>
                  <a:gd name="connsiteX40" fmla="*/ 6197981 w 8534400"/>
                  <a:gd name="connsiteY40" fmla="*/ 1224280 h 3172460"/>
                  <a:gd name="connsiteX41" fmla="*/ 6362700 w 8534400"/>
                  <a:gd name="connsiteY41" fmla="*/ 2540000 h 3172460"/>
                  <a:gd name="connsiteX42" fmla="*/ 6540500 w 8534400"/>
                  <a:gd name="connsiteY42" fmla="*/ 2705100 h 3172460"/>
                  <a:gd name="connsiteX43" fmla="*/ 6743700 w 8534400"/>
                  <a:gd name="connsiteY43" fmla="*/ 177800 h 3172460"/>
                  <a:gd name="connsiteX44" fmla="*/ 6845300 w 8534400"/>
                  <a:gd name="connsiteY44" fmla="*/ 228600 h 3172460"/>
                  <a:gd name="connsiteX45" fmla="*/ 6934200 w 8534400"/>
                  <a:gd name="connsiteY45" fmla="*/ 850900 h 3172460"/>
                  <a:gd name="connsiteX46" fmla="*/ 7175500 w 8534400"/>
                  <a:gd name="connsiteY46" fmla="*/ 2590800 h 3172460"/>
                  <a:gd name="connsiteX47" fmla="*/ 7327900 w 8534400"/>
                  <a:gd name="connsiteY47" fmla="*/ 1511300 h 3172460"/>
                  <a:gd name="connsiteX48" fmla="*/ 7416800 w 8534400"/>
                  <a:gd name="connsiteY48" fmla="*/ 1981200 h 3172460"/>
                  <a:gd name="connsiteX49" fmla="*/ 7518400 w 8534400"/>
                  <a:gd name="connsiteY49" fmla="*/ 1587500 h 3172460"/>
                  <a:gd name="connsiteX50" fmla="*/ 7569200 w 8534400"/>
                  <a:gd name="connsiteY50" fmla="*/ 1155700 h 3172460"/>
                  <a:gd name="connsiteX51" fmla="*/ 7632700 w 8534400"/>
                  <a:gd name="connsiteY51" fmla="*/ 2095500 h 3172460"/>
                  <a:gd name="connsiteX52" fmla="*/ 7747000 w 8534400"/>
                  <a:gd name="connsiteY52" fmla="*/ 2425700 h 3172460"/>
                  <a:gd name="connsiteX53" fmla="*/ 7835900 w 8534400"/>
                  <a:gd name="connsiteY53" fmla="*/ 1866900 h 3172460"/>
                  <a:gd name="connsiteX54" fmla="*/ 7962900 w 8534400"/>
                  <a:gd name="connsiteY54" fmla="*/ 2044700 h 3172460"/>
                  <a:gd name="connsiteX55" fmla="*/ 8115300 w 8534400"/>
                  <a:gd name="connsiteY55" fmla="*/ 1155700 h 3172460"/>
                  <a:gd name="connsiteX56" fmla="*/ 8255000 w 8534400"/>
                  <a:gd name="connsiteY56" fmla="*/ 2070100 h 3172460"/>
                  <a:gd name="connsiteX57" fmla="*/ 8305800 w 8534400"/>
                  <a:gd name="connsiteY57" fmla="*/ 1943100 h 3172460"/>
                  <a:gd name="connsiteX58" fmla="*/ 8382000 w 8534400"/>
                  <a:gd name="connsiteY58" fmla="*/ 1930400 h 3172460"/>
                  <a:gd name="connsiteX59" fmla="*/ 8534400 w 8534400"/>
                  <a:gd name="connsiteY59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66700 w 8534400"/>
                  <a:gd name="connsiteY3" fmla="*/ 1701800 h 3172460"/>
                  <a:gd name="connsiteX4" fmla="*/ 431800 w 8534400"/>
                  <a:gd name="connsiteY4" fmla="*/ 2743200 h 3172460"/>
                  <a:gd name="connsiteX5" fmla="*/ 533400 w 8534400"/>
                  <a:gd name="connsiteY5" fmla="*/ 2133600 h 3172460"/>
                  <a:gd name="connsiteX6" fmla="*/ 673100 w 8534400"/>
                  <a:gd name="connsiteY6" fmla="*/ 2857500 h 3172460"/>
                  <a:gd name="connsiteX7" fmla="*/ 876300 w 8534400"/>
                  <a:gd name="connsiteY7" fmla="*/ 1511300 h 3172460"/>
                  <a:gd name="connsiteX8" fmla="*/ 1003300 w 8534400"/>
                  <a:gd name="connsiteY8" fmla="*/ 2032000 h 3172460"/>
                  <a:gd name="connsiteX9" fmla="*/ 1104900 w 8534400"/>
                  <a:gd name="connsiteY9" fmla="*/ 2108200 h 3172460"/>
                  <a:gd name="connsiteX10" fmla="*/ 1244600 w 8534400"/>
                  <a:gd name="connsiteY10" fmla="*/ 927100 h 3172460"/>
                  <a:gd name="connsiteX11" fmla="*/ 1308100 w 8534400"/>
                  <a:gd name="connsiteY11" fmla="*/ 457200 h 3172460"/>
                  <a:gd name="connsiteX12" fmla="*/ 1473200 w 8534400"/>
                  <a:gd name="connsiteY12" fmla="*/ 1143000 h 3172460"/>
                  <a:gd name="connsiteX13" fmla="*/ 1536700 w 8534400"/>
                  <a:gd name="connsiteY13" fmla="*/ 1689100 h 3172460"/>
                  <a:gd name="connsiteX14" fmla="*/ 1714500 w 8534400"/>
                  <a:gd name="connsiteY14" fmla="*/ 2755900 h 3172460"/>
                  <a:gd name="connsiteX15" fmla="*/ 1841500 w 8534400"/>
                  <a:gd name="connsiteY15" fmla="*/ 1511300 h 3172460"/>
                  <a:gd name="connsiteX16" fmla="*/ 2082800 w 8534400"/>
                  <a:gd name="connsiteY16" fmla="*/ 1130300 h 3172460"/>
                  <a:gd name="connsiteX17" fmla="*/ 2146300 w 8534400"/>
                  <a:gd name="connsiteY17" fmla="*/ 1600200 h 3172460"/>
                  <a:gd name="connsiteX18" fmla="*/ 2286000 w 8534400"/>
                  <a:gd name="connsiteY18" fmla="*/ 2425700 h 3172460"/>
                  <a:gd name="connsiteX19" fmla="*/ 2400300 w 8534400"/>
                  <a:gd name="connsiteY19" fmla="*/ 2006600 h 3172460"/>
                  <a:gd name="connsiteX20" fmla="*/ 2667000 w 8534400"/>
                  <a:gd name="connsiteY20" fmla="*/ 863600 h 3172460"/>
                  <a:gd name="connsiteX21" fmla="*/ 2788845 w 8534400"/>
                  <a:gd name="connsiteY21" fmla="*/ 2384552 h 3172460"/>
                  <a:gd name="connsiteX22" fmla="*/ 3029141 w 8534400"/>
                  <a:gd name="connsiteY22" fmla="*/ 1858264 h 3172460"/>
                  <a:gd name="connsiteX23" fmla="*/ 3161297 w 8534400"/>
                  <a:gd name="connsiteY23" fmla="*/ 2488692 h 3172460"/>
                  <a:gd name="connsiteX24" fmla="*/ 3492500 w 8534400"/>
                  <a:gd name="connsiteY24" fmla="*/ 1803400 h 3172460"/>
                  <a:gd name="connsiteX25" fmla="*/ 3670300 w 8534400"/>
                  <a:gd name="connsiteY25" fmla="*/ 2349500 h 3172460"/>
                  <a:gd name="connsiteX26" fmla="*/ 3733800 w 8534400"/>
                  <a:gd name="connsiteY26" fmla="*/ 2146300 h 3172460"/>
                  <a:gd name="connsiteX27" fmla="*/ 3915743 w 8534400"/>
                  <a:gd name="connsiteY27" fmla="*/ 0 h 3172460"/>
                  <a:gd name="connsiteX28" fmla="*/ 4160600 w 8534400"/>
                  <a:gd name="connsiteY28" fmla="*/ 1085850 h 3172460"/>
                  <a:gd name="connsiteX29" fmla="*/ 4340000 w 8534400"/>
                  <a:gd name="connsiteY29" fmla="*/ 3172460 h 3172460"/>
                  <a:gd name="connsiteX30" fmla="*/ 4583450 w 8534400"/>
                  <a:gd name="connsiteY30" fmla="*/ 1206500 h 3172460"/>
                  <a:gd name="connsiteX31" fmla="*/ 4819727 w 8534400"/>
                  <a:gd name="connsiteY31" fmla="*/ 823913 h 3172460"/>
                  <a:gd name="connsiteX32" fmla="*/ 4915163 w 8534400"/>
                  <a:gd name="connsiteY32" fmla="*/ 2379663 h 3172460"/>
                  <a:gd name="connsiteX33" fmla="*/ 5095902 w 8534400"/>
                  <a:gd name="connsiteY33" fmla="*/ 1730375 h 3172460"/>
                  <a:gd name="connsiteX34" fmla="*/ 5364401 w 8534400"/>
                  <a:gd name="connsiteY34" fmla="*/ 1149350 h 3172460"/>
                  <a:gd name="connsiteX35" fmla="*/ 5486400 w 8534400"/>
                  <a:gd name="connsiteY35" fmla="*/ 2400300 h 3172460"/>
                  <a:gd name="connsiteX36" fmla="*/ 5562600 w 8534400"/>
                  <a:gd name="connsiteY36" fmla="*/ 2133600 h 3172460"/>
                  <a:gd name="connsiteX37" fmla="*/ 5816600 w 8534400"/>
                  <a:gd name="connsiteY37" fmla="*/ 1574800 h 3172460"/>
                  <a:gd name="connsiteX38" fmla="*/ 5969000 w 8534400"/>
                  <a:gd name="connsiteY38" fmla="*/ 2070100 h 3172460"/>
                  <a:gd name="connsiteX39" fmla="*/ 6054820 w 8534400"/>
                  <a:gd name="connsiteY39" fmla="*/ 1518920 h 3172460"/>
                  <a:gd name="connsiteX40" fmla="*/ 6197981 w 8534400"/>
                  <a:gd name="connsiteY40" fmla="*/ 1224280 h 3172460"/>
                  <a:gd name="connsiteX41" fmla="*/ 6362700 w 8534400"/>
                  <a:gd name="connsiteY41" fmla="*/ 2540000 h 3172460"/>
                  <a:gd name="connsiteX42" fmla="*/ 6540500 w 8534400"/>
                  <a:gd name="connsiteY42" fmla="*/ 2705100 h 3172460"/>
                  <a:gd name="connsiteX43" fmla="*/ 6743700 w 8534400"/>
                  <a:gd name="connsiteY43" fmla="*/ 177800 h 3172460"/>
                  <a:gd name="connsiteX44" fmla="*/ 6845300 w 8534400"/>
                  <a:gd name="connsiteY44" fmla="*/ 228600 h 3172460"/>
                  <a:gd name="connsiteX45" fmla="*/ 6934200 w 8534400"/>
                  <a:gd name="connsiteY45" fmla="*/ 850900 h 3172460"/>
                  <a:gd name="connsiteX46" fmla="*/ 7175500 w 8534400"/>
                  <a:gd name="connsiteY46" fmla="*/ 2590800 h 3172460"/>
                  <a:gd name="connsiteX47" fmla="*/ 7327900 w 8534400"/>
                  <a:gd name="connsiteY47" fmla="*/ 1511300 h 3172460"/>
                  <a:gd name="connsiteX48" fmla="*/ 7416800 w 8534400"/>
                  <a:gd name="connsiteY48" fmla="*/ 1981200 h 3172460"/>
                  <a:gd name="connsiteX49" fmla="*/ 7518400 w 8534400"/>
                  <a:gd name="connsiteY49" fmla="*/ 1587500 h 3172460"/>
                  <a:gd name="connsiteX50" fmla="*/ 7569200 w 8534400"/>
                  <a:gd name="connsiteY50" fmla="*/ 1155700 h 3172460"/>
                  <a:gd name="connsiteX51" fmla="*/ 7632700 w 8534400"/>
                  <a:gd name="connsiteY51" fmla="*/ 2095500 h 3172460"/>
                  <a:gd name="connsiteX52" fmla="*/ 7747000 w 8534400"/>
                  <a:gd name="connsiteY52" fmla="*/ 2425700 h 3172460"/>
                  <a:gd name="connsiteX53" fmla="*/ 7835900 w 8534400"/>
                  <a:gd name="connsiteY53" fmla="*/ 1866900 h 3172460"/>
                  <a:gd name="connsiteX54" fmla="*/ 7962900 w 8534400"/>
                  <a:gd name="connsiteY54" fmla="*/ 2044700 h 3172460"/>
                  <a:gd name="connsiteX55" fmla="*/ 8115300 w 8534400"/>
                  <a:gd name="connsiteY55" fmla="*/ 1155700 h 3172460"/>
                  <a:gd name="connsiteX56" fmla="*/ 8255000 w 8534400"/>
                  <a:gd name="connsiteY56" fmla="*/ 2070100 h 3172460"/>
                  <a:gd name="connsiteX57" fmla="*/ 8305800 w 8534400"/>
                  <a:gd name="connsiteY57" fmla="*/ 1943100 h 3172460"/>
                  <a:gd name="connsiteX58" fmla="*/ 8387580 w 8534400"/>
                  <a:gd name="connsiteY58" fmla="*/ 1595120 h 3172460"/>
                  <a:gd name="connsiteX59" fmla="*/ 8534400 w 8534400"/>
                  <a:gd name="connsiteY59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66700 w 8534400"/>
                  <a:gd name="connsiteY3" fmla="*/ 1701800 h 3172460"/>
                  <a:gd name="connsiteX4" fmla="*/ 431800 w 8534400"/>
                  <a:gd name="connsiteY4" fmla="*/ 2743200 h 3172460"/>
                  <a:gd name="connsiteX5" fmla="*/ 533400 w 8534400"/>
                  <a:gd name="connsiteY5" fmla="*/ 2133600 h 3172460"/>
                  <a:gd name="connsiteX6" fmla="*/ 673100 w 8534400"/>
                  <a:gd name="connsiteY6" fmla="*/ 2857500 h 3172460"/>
                  <a:gd name="connsiteX7" fmla="*/ 876300 w 8534400"/>
                  <a:gd name="connsiteY7" fmla="*/ 1511300 h 3172460"/>
                  <a:gd name="connsiteX8" fmla="*/ 1003300 w 8534400"/>
                  <a:gd name="connsiteY8" fmla="*/ 2032000 h 3172460"/>
                  <a:gd name="connsiteX9" fmla="*/ 1104900 w 8534400"/>
                  <a:gd name="connsiteY9" fmla="*/ 2108200 h 3172460"/>
                  <a:gd name="connsiteX10" fmla="*/ 1244600 w 8534400"/>
                  <a:gd name="connsiteY10" fmla="*/ 927100 h 3172460"/>
                  <a:gd name="connsiteX11" fmla="*/ 1308100 w 8534400"/>
                  <a:gd name="connsiteY11" fmla="*/ 457200 h 3172460"/>
                  <a:gd name="connsiteX12" fmla="*/ 1473200 w 8534400"/>
                  <a:gd name="connsiteY12" fmla="*/ 1143000 h 3172460"/>
                  <a:gd name="connsiteX13" fmla="*/ 1536700 w 8534400"/>
                  <a:gd name="connsiteY13" fmla="*/ 1689100 h 3172460"/>
                  <a:gd name="connsiteX14" fmla="*/ 1714500 w 8534400"/>
                  <a:gd name="connsiteY14" fmla="*/ 2755900 h 3172460"/>
                  <a:gd name="connsiteX15" fmla="*/ 1841500 w 8534400"/>
                  <a:gd name="connsiteY15" fmla="*/ 1511300 h 3172460"/>
                  <a:gd name="connsiteX16" fmla="*/ 2082800 w 8534400"/>
                  <a:gd name="connsiteY16" fmla="*/ 1130300 h 3172460"/>
                  <a:gd name="connsiteX17" fmla="*/ 2146300 w 8534400"/>
                  <a:gd name="connsiteY17" fmla="*/ 1600200 h 3172460"/>
                  <a:gd name="connsiteX18" fmla="*/ 2286000 w 8534400"/>
                  <a:gd name="connsiteY18" fmla="*/ 2425700 h 3172460"/>
                  <a:gd name="connsiteX19" fmla="*/ 2400300 w 8534400"/>
                  <a:gd name="connsiteY19" fmla="*/ 2006600 h 3172460"/>
                  <a:gd name="connsiteX20" fmla="*/ 2667000 w 8534400"/>
                  <a:gd name="connsiteY20" fmla="*/ 863600 h 3172460"/>
                  <a:gd name="connsiteX21" fmla="*/ 2788845 w 8534400"/>
                  <a:gd name="connsiteY21" fmla="*/ 2384552 h 3172460"/>
                  <a:gd name="connsiteX22" fmla="*/ 3029141 w 8534400"/>
                  <a:gd name="connsiteY22" fmla="*/ 1858264 h 3172460"/>
                  <a:gd name="connsiteX23" fmla="*/ 3161297 w 8534400"/>
                  <a:gd name="connsiteY23" fmla="*/ 2488692 h 3172460"/>
                  <a:gd name="connsiteX24" fmla="*/ 3492500 w 8534400"/>
                  <a:gd name="connsiteY24" fmla="*/ 1803400 h 3172460"/>
                  <a:gd name="connsiteX25" fmla="*/ 3670300 w 8534400"/>
                  <a:gd name="connsiteY25" fmla="*/ 2349500 h 3172460"/>
                  <a:gd name="connsiteX26" fmla="*/ 3733800 w 8534400"/>
                  <a:gd name="connsiteY26" fmla="*/ 2146300 h 3172460"/>
                  <a:gd name="connsiteX27" fmla="*/ 3915743 w 8534400"/>
                  <a:gd name="connsiteY27" fmla="*/ 0 h 3172460"/>
                  <a:gd name="connsiteX28" fmla="*/ 4160600 w 8534400"/>
                  <a:gd name="connsiteY28" fmla="*/ 1085850 h 3172460"/>
                  <a:gd name="connsiteX29" fmla="*/ 4340000 w 8534400"/>
                  <a:gd name="connsiteY29" fmla="*/ 3172460 h 3172460"/>
                  <a:gd name="connsiteX30" fmla="*/ 4583450 w 8534400"/>
                  <a:gd name="connsiteY30" fmla="*/ 1206500 h 3172460"/>
                  <a:gd name="connsiteX31" fmla="*/ 4819727 w 8534400"/>
                  <a:gd name="connsiteY31" fmla="*/ 823913 h 3172460"/>
                  <a:gd name="connsiteX32" fmla="*/ 4915163 w 8534400"/>
                  <a:gd name="connsiteY32" fmla="*/ 2379663 h 3172460"/>
                  <a:gd name="connsiteX33" fmla="*/ 5095902 w 8534400"/>
                  <a:gd name="connsiteY33" fmla="*/ 1730375 h 3172460"/>
                  <a:gd name="connsiteX34" fmla="*/ 5364401 w 8534400"/>
                  <a:gd name="connsiteY34" fmla="*/ 1149350 h 3172460"/>
                  <a:gd name="connsiteX35" fmla="*/ 5486400 w 8534400"/>
                  <a:gd name="connsiteY35" fmla="*/ 2400300 h 3172460"/>
                  <a:gd name="connsiteX36" fmla="*/ 5562600 w 8534400"/>
                  <a:gd name="connsiteY36" fmla="*/ 2133600 h 3172460"/>
                  <a:gd name="connsiteX37" fmla="*/ 5816600 w 8534400"/>
                  <a:gd name="connsiteY37" fmla="*/ 1574800 h 3172460"/>
                  <a:gd name="connsiteX38" fmla="*/ 5969000 w 8534400"/>
                  <a:gd name="connsiteY38" fmla="*/ 2070100 h 3172460"/>
                  <a:gd name="connsiteX39" fmla="*/ 6054820 w 8534400"/>
                  <a:gd name="connsiteY39" fmla="*/ 1518920 h 3172460"/>
                  <a:gd name="connsiteX40" fmla="*/ 6197981 w 8534400"/>
                  <a:gd name="connsiteY40" fmla="*/ 1224280 h 3172460"/>
                  <a:gd name="connsiteX41" fmla="*/ 6362700 w 8534400"/>
                  <a:gd name="connsiteY41" fmla="*/ 2540000 h 3172460"/>
                  <a:gd name="connsiteX42" fmla="*/ 6540500 w 8534400"/>
                  <a:gd name="connsiteY42" fmla="*/ 2705100 h 3172460"/>
                  <a:gd name="connsiteX43" fmla="*/ 6743700 w 8534400"/>
                  <a:gd name="connsiteY43" fmla="*/ 177800 h 3172460"/>
                  <a:gd name="connsiteX44" fmla="*/ 6845300 w 8534400"/>
                  <a:gd name="connsiteY44" fmla="*/ 228600 h 3172460"/>
                  <a:gd name="connsiteX45" fmla="*/ 6934200 w 8534400"/>
                  <a:gd name="connsiteY45" fmla="*/ 850900 h 3172460"/>
                  <a:gd name="connsiteX46" fmla="*/ 7175500 w 8534400"/>
                  <a:gd name="connsiteY46" fmla="*/ 2590800 h 3172460"/>
                  <a:gd name="connsiteX47" fmla="*/ 7327900 w 8534400"/>
                  <a:gd name="connsiteY47" fmla="*/ 1511300 h 3172460"/>
                  <a:gd name="connsiteX48" fmla="*/ 7416800 w 8534400"/>
                  <a:gd name="connsiteY48" fmla="*/ 1981200 h 3172460"/>
                  <a:gd name="connsiteX49" fmla="*/ 7518400 w 8534400"/>
                  <a:gd name="connsiteY49" fmla="*/ 1587500 h 3172460"/>
                  <a:gd name="connsiteX50" fmla="*/ 7569200 w 8534400"/>
                  <a:gd name="connsiteY50" fmla="*/ 1155700 h 3172460"/>
                  <a:gd name="connsiteX51" fmla="*/ 7632700 w 8534400"/>
                  <a:gd name="connsiteY51" fmla="*/ 2095500 h 3172460"/>
                  <a:gd name="connsiteX52" fmla="*/ 7747000 w 8534400"/>
                  <a:gd name="connsiteY52" fmla="*/ 2425700 h 3172460"/>
                  <a:gd name="connsiteX53" fmla="*/ 7835900 w 8534400"/>
                  <a:gd name="connsiteY53" fmla="*/ 1866900 h 3172460"/>
                  <a:gd name="connsiteX54" fmla="*/ 7962900 w 8534400"/>
                  <a:gd name="connsiteY54" fmla="*/ 2044700 h 3172460"/>
                  <a:gd name="connsiteX55" fmla="*/ 8115300 w 8534400"/>
                  <a:gd name="connsiteY55" fmla="*/ 1155700 h 3172460"/>
                  <a:gd name="connsiteX56" fmla="*/ 8255000 w 8534400"/>
                  <a:gd name="connsiteY56" fmla="*/ 2070100 h 3172460"/>
                  <a:gd name="connsiteX57" fmla="*/ 8387580 w 8534400"/>
                  <a:gd name="connsiteY57" fmla="*/ 1595120 h 3172460"/>
                  <a:gd name="connsiteX58" fmla="*/ 8534400 w 8534400"/>
                  <a:gd name="connsiteY58" fmla="*/ 121557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45300 w 8562300"/>
                  <a:gd name="connsiteY44" fmla="*/ 228600 h 3172460"/>
                  <a:gd name="connsiteX45" fmla="*/ 6934200 w 8562300"/>
                  <a:gd name="connsiteY45" fmla="*/ 850900 h 3172460"/>
                  <a:gd name="connsiteX46" fmla="*/ 7175500 w 8562300"/>
                  <a:gd name="connsiteY46" fmla="*/ 2590800 h 3172460"/>
                  <a:gd name="connsiteX47" fmla="*/ 7327900 w 8562300"/>
                  <a:gd name="connsiteY47" fmla="*/ 1511300 h 3172460"/>
                  <a:gd name="connsiteX48" fmla="*/ 7416800 w 8562300"/>
                  <a:gd name="connsiteY48" fmla="*/ 1981200 h 3172460"/>
                  <a:gd name="connsiteX49" fmla="*/ 7518400 w 8562300"/>
                  <a:gd name="connsiteY49" fmla="*/ 1587500 h 3172460"/>
                  <a:gd name="connsiteX50" fmla="*/ 7569200 w 8562300"/>
                  <a:gd name="connsiteY50" fmla="*/ 1155700 h 3172460"/>
                  <a:gd name="connsiteX51" fmla="*/ 7632700 w 8562300"/>
                  <a:gd name="connsiteY51" fmla="*/ 2095500 h 3172460"/>
                  <a:gd name="connsiteX52" fmla="*/ 7747000 w 8562300"/>
                  <a:gd name="connsiteY52" fmla="*/ 2425700 h 3172460"/>
                  <a:gd name="connsiteX53" fmla="*/ 7835900 w 8562300"/>
                  <a:gd name="connsiteY53" fmla="*/ 1866900 h 3172460"/>
                  <a:gd name="connsiteX54" fmla="*/ 7962900 w 8562300"/>
                  <a:gd name="connsiteY54" fmla="*/ 2044700 h 3172460"/>
                  <a:gd name="connsiteX55" fmla="*/ 8115300 w 8562300"/>
                  <a:gd name="connsiteY55" fmla="*/ 1155700 h 3172460"/>
                  <a:gd name="connsiteX56" fmla="*/ 8255000 w 8562300"/>
                  <a:gd name="connsiteY56" fmla="*/ 2070100 h 3172460"/>
                  <a:gd name="connsiteX57" fmla="*/ 8387580 w 8562300"/>
                  <a:gd name="connsiteY57" fmla="*/ 1595120 h 3172460"/>
                  <a:gd name="connsiteX58" fmla="*/ 8562300 w 8562300"/>
                  <a:gd name="connsiteY58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45300 w 8562300"/>
                  <a:gd name="connsiteY44" fmla="*/ 228600 h 3172460"/>
                  <a:gd name="connsiteX45" fmla="*/ 6934200 w 8562300"/>
                  <a:gd name="connsiteY45" fmla="*/ 850900 h 3172460"/>
                  <a:gd name="connsiteX46" fmla="*/ 7175500 w 8562300"/>
                  <a:gd name="connsiteY46" fmla="*/ 2590800 h 3172460"/>
                  <a:gd name="connsiteX47" fmla="*/ 7327900 w 8562300"/>
                  <a:gd name="connsiteY47" fmla="*/ 1511300 h 3172460"/>
                  <a:gd name="connsiteX48" fmla="*/ 7416800 w 8562300"/>
                  <a:gd name="connsiteY48" fmla="*/ 1981200 h 3172460"/>
                  <a:gd name="connsiteX49" fmla="*/ 7518400 w 8562300"/>
                  <a:gd name="connsiteY49" fmla="*/ 1587500 h 3172460"/>
                  <a:gd name="connsiteX50" fmla="*/ 7569200 w 8562300"/>
                  <a:gd name="connsiteY50" fmla="*/ 1155700 h 3172460"/>
                  <a:gd name="connsiteX51" fmla="*/ 7632700 w 8562300"/>
                  <a:gd name="connsiteY51" fmla="*/ 2095500 h 3172460"/>
                  <a:gd name="connsiteX52" fmla="*/ 7747000 w 8562300"/>
                  <a:gd name="connsiteY52" fmla="*/ 2425700 h 3172460"/>
                  <a:gd name="connsiteX53" fmla="*/ 7835900 w 8562300"/>
                  <a:gd name="connsiteY53" fmla="*/ 1866900 h 3172460"/>
                  <a:gd name="connsiteX54" fmla="*/ 7962900 w 8562300"/>
                  <a:gd name="connsiteY54" fmla="*/ 2044700 h 3172460"/>
                  <a:gd name="connsiteX55" fmla="*/ 8115300 w 8562300"/>
                  <a:gd name="connsiteY55" fmla="*/ 1155700 h 3172460"/>
                  <a:gd name="connsiteX56" fmla="*/ 8255000 w 8562300"/>
                  <a:gd name="connsiteY56" fmla="*/ 2070100 h 3172460"/>
                  <a:gd name="connsiteX57" fmla="*/ 8370840 w 8562300"/>
                  <a:gd name="connsiteY57" fmla="*/ 1595120 h 3172460"/>
                  <a:gd name="connsiteX58" fmla="*/ 8562300 w 8562300"/>
                  <a:gd name="connsiteY58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45300 w 8562300"/>
                  <a:gd name="connsiteY44" fmla="*/ 228600 h 3172460"/>
                  <a:gd name="connsiteX45" fmla="*/ 6934200 w 8562300"/>
                  <a:gd name="connsiteY45" fmla="*/ 850900 h 3172460"/>
                  <a:gd name="connsiteX46" fmla="*/ 7175500 w 8562300"/>
                  <a:gd name="connsiteY46" fmla="*/ 2590800 h 3172460"/>
                  <a:gd name="connsiteX47" fmla="*/ 7327900 w 8562300"/>
                  <a:gd name="connsiteY47" fmla="*/ 1511300 h 3172460"/>
                  <a:gd name="connsiteX48" fmla="*/ 7416800 w 8562300"/>
                  <a:gd name="connsiteY48" fmla="*/ 1981200 h 3172460"/>
                  <a:gd name="connsiteX49" fmla="*/ 7518400 w 8562300"/>
                  <a:gd name="connsiteY49" fmla="*/ 1587500 h 3172460"/>
                  <a:gd name="connsiteX50" fmla="*/ 7569200 w 8562300"/>
                  <a:gd name="connsiteY50" fmla="*/ 1155700 h 3172460"/>
                  <a:gd name="connsiteX51" fmla="*/ 7632700 w 8562300"/>
                  <a:gd name="connsiteY51" fmla="*/ 2095500 h 3172460"/>
                  <a:gd name="connsiteX52" fmla="*/ 7747000 w 8562300"/>
                  <a:gd name="connsiteY52" fmla="*/ 2425700 h 3172460"/>
                  <a:gd name="connsiteX53" fmla="*/ 7835900 w 8562300"/>
                  <a:gd name="connsiteY53" fmla="*/ 1866900 h 3172460"/>
                  <a:gd name="connsiteX54" fmla="*/ 7962900 w 8562300"/>
                  <a:gd name="connsiteY54" fmla="*/ 2044700 h 3172460"/>
                  <a:gd name="connsiteX55" fmla="*/ 8115300 w 8562300"/>
                  <a:gd name="connsiteY55" fmla="*/ 1155700 h 3172460"/>
                  <a:gd name="connsiteX56" fmla="*/ 8255000 w 8562300"/>
                  <a:gd name="connsiteY56" fmla="*/ 2070100 h 3172460"/>
                  <a:gd name="connsiteX57" fmla="*/ 8409901 w 8562300"/>
                  <a:gd name="connsiteY57" fmla="*/ 1427480 h 3172460"/>
                  <a:gd name="connsiteX58" fmla="*/ 8562300 w 8562300"/>
                  <a:gd name="connsiteY58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45300 w 8562300"/>
                  <a:gd name="connsiteY44" fmla="*/ 228600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7175500 w 8562300"/>
                  <a:gd name="connsiteY44" fmla="*/ 2590800 h 3172460"/>
                  <a:gd name="connsiteX45" fmla="*/ 7327900 w 8562300"/>
                  <a:gd name="connsiteY45" fmla="*/ 1511300 h 3172460"/>
                  <a:gd name="connsiteX46" fmla="*/ 7416800 w 8562300"/>
                  <a:gd name="connsiteY46" fmla="*/ 1981200 h 3172460"/>
                  <a:gd name="connsiteX47" fmla="*/ 7518400 w 8562300"/>
                  <a:gd name="connsiteY47" fmla="*/ 1587500 h 3172460"/>
                  <a:gd name="connsiteX48" fmla="*/ 7569200 w 8562300"/>
                  <a:gd name="connsiteY48" fmla="*/ 1155700 h 3172460"/>
                  <a:gd name="connsiteX49" fmla="*/ 7632700 w 8562300"/>
                  <a:gd name="connsiteY49" fmla="*/ 2095500 h 3172460"/>
                  <a:gd name="connsiteX50" fmla="*/ 7747000 w 8562300"/>
                  <a:gd name="connsiteY50" fmla="*/ 2425700 h 3172460"/>
                  <a:gd name="connsiteX51" fmla="*/ 7835900 w 8562300"/>
                  <a:gd name="connsiteY51" fmla="*/ 1866900 h 3172460"/>
                  <a:gd name="connsiteX52" fmla="*/ 7962900 w 8562300"/>
                  <a:gd name="connsiteY52" fmla="*/ 2044700 h 3172460"/>
                  <a:gd name="connsiteX53" fmla="*/ 8115300 w 8562300"/>
                  <a:gd name="connsiteY53" fmla="*/ 1155700 h 3172460"/>
                  <a:gd name="connsiteX54" fmla="*/ 8255000 w 8562300"/>
                  <a:gd name="connsiteY54" fmla="*/ 2070100 h 3172460"/>
                  <a:gd name="connsiteX55" fmla="*/ 8409901 w 8562300"/>
                  <a:gd name="connsiteY55" fmla="*/ 1427480 h 3172460"/>
                  <a:gd name="connsiteX56" fmla="*/ 8562300 w 8562300"/>
                  <a:gd name="connsiteY56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38491 w 8562300"/>
                  <a:gd name="connsiteY44" fmla="*/ 687578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900988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00988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8115300 w 8562300"/>
                  <a:gd name="connsiteY53" fmla="*/ 1155700 h 3172460"/>
                  <a:gd name="connsiteX54" fmla="*/ 8255000 w 8562300"/>
                  <a:gd name="connsiteY54" fmla="*/ 2070100 h 3172460"/>
                  <a:gd name="connsiteX55" fmla="*/ 8409901 w 8562300"/>
                  <a:gd name="connsiteY55" fmla="*/ 1427480 h 3172460"/>
                  <a:gd name="connsiteX56" fmla="*/ 8562300 w 8562300"/>
                  <a:gd name="connsiteY56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69200 w 8562300"/>
                  <a:gd name="connsiteY48" fmla="*/ 1155700 h 3172460"/>
                  <a:gd name="connsiteX49" fmla="*/ 7632700 w 8562300"/>
                  <a:gd name="connsiteY49" fmla="*/ 2095500 h 3172460"/>
                  <a:gd name="connsiteX50" fmla="*/ 7747000 w 8562300"/>
                  <a:gd name="connsiteY50" fmla="*/ 2425700 h 3172460"/>
                  <a:gd name="connsiteX51" fmla="*/ 7835900 w 8562300"/>
                  <a:gd name="connsiteY51" fmla="*/ 1866900 h 3172460"/>
                  <a:gd name="connsiteX52" fmla="*/ 8115300 w 8562300"/>
                  <a:gd name="connsiteY52" fmla="*/ 1155700 h 3172460"/>
                  <a:gd name="connsiteX53" fmla="*/ 8255000 w 8562300"/>
                  <a:gd name="connsiteY53" fmla="*/ 2070100 h 3172460"/>
                  <a:gd name="connsiteX54" fmla="*/ 8409901 w 8562300"/>
                  <a:gd name="connsiteY54" fmla="*/ 1427480 h 3172460"/>
                  <a:gd name="connsiteX55" fmla="*/ 8562300 w 8562300"/>
                  <a:gd name="connsiteY55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569200 w 8562300"/>
                  <a:gd name="connsiteY47" fmla="*/ 1155700 h 3172460"/>
                  <a:gd name="connsiteX48" fmla="*/ 7632700 w 8562300"/>
                  <a:gd name="connsiteY48" fmla="*/ 2095500 h 3172460"/>
                  <a:gd name="connsiteX49" fmla="*/ 7747000 w 8562300"/>
                  <a:gd name="connsiteY49" fmla="*/ 2425700 h 3172460"/>
                  <a:gd name="connsiteX50" fmla="*/ 7835900 w 8562300"/>
                  <a:gd name="connsiteY50" fmla="*/ 1866900 h 3172460"/>
                  <a:gd name="connsiteX51" fmla="*/ 8115300 w 8562300"/>
                  <a:gd name="connsiteY51" fmla="*/ 1155700 h 3172460"/>
                  <a:gd name="connsiteX52" fmla="*/ 8255000 w 8562300"/>
                  <a:gd name="connsiteY52" fmla="*/ 2070100 h 3172460"/>
                  <a:gd name="connsiteX53" fmla="*/ 8409901 w 8562300"/>
                  <a:gd name="connsiteY53" fmla="*/ 1427480 h 3172460"/>
                  <a:gd name="connsiteX54" fmla="*/ 8562300 w 8562300"/>
                  <a:gd name="connsiteY54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344821 w 8562300"/>
                  <a:gd name="connsiteY3" fmla="*/ 100076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569200 w 8562300"/>
                  <a:gd name="connsiteY47" fmla="*/ 1155700 h 3172460"/>
                  <a:gd name="connsiteX48" fmla="*/ 7632700 w 8562300"/>
                  <a:gd name="connsiteY48" fmla="*/ 2095500 h 3172460"/>
                  <a:gd name="connsiteX49" fmla="*/ 7747000 w 8562300"/>
                  <a:gd name="connsiteY49" fmla="*/ 2425700 h 3172460"/>
                  <a:gd name="connsiteX50" fmla="*/ 7835900 w 8562300"/>
                  <a:gd name="connsiteY50" fmla="*/ 1866900 h 3172460"/>
                  <a:gd name="connsiteX51" fmla="*/ 8115300 w 8562300"/>
                  <a:gd name="connsiteY51" fmla="*/ 1155700 h 3172460"/>
                  <a:gd name="connsiteX52" fmla="*/ 8255000 w 8562300"/>
                  <a:gd name="connsiteY52" fmla="*/ 2070100 h 3172460"/>
                  <a:gd name="connsiteX53" fmla="*/ 8409901 w 8562300"/>
                  <a:gd name="connsiteY53" fmla="*/ 1427480 h 3172460"/>
                  <a:gd name="connsiteX54" fmla="*/ 8562300 w 8562300"/>
                  <a:gd name="connsiteY54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344821 w 8562300"/>
                  <a:gd name="connsiteY3" fmla="*/ 100076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876300 w 8562300"/>
                  <a:gd name="connsiteY6" fmla="*/ 1511300 h 3172460"/>
                  <a:gd name="connsiteX7" fmla="*/ 1003300 w 8562300"/>
                  <a:gd name="connsiteY7" fmla="*/ 2032000 h 3172460"/>
                  <a:gd name="connsiteX8" fmla="*/ 1104900 w 8562300"/>
                  <a:gd name="connsiteY8" fmla="*/ 2108200 h 3172460"/>
                  <a:gd name="connsiteX9" fmla="*/ 1244600 w 8562300"/>
                  <a:gd name="connsiteY9" fmla="*/ 927100 h 3172460"/>
                  <a:gd name="connsiteX10" fmla="*/ 1308100 w 8562300"/>
                  <a:gd name="connsiteY10" fmla="*/ 457200 h 3172460"/>
                  <a:gd name="connsiteX11" fmla="*/ 1473200 w 8562300"/>
                  <a:gd name="connsiteY11" fmla="*/ 1143000 h 3172460"/>
                  <a:gd name="connsiteX12" fmla="*/ 1536700 w 8562300"/>
                  <a:gd name="connsiteY12" fmla="*/ 1689100 h 3172460"/>
                  <a:gd name="connsiteX13" fmla="*/ 1714500 w 8562300"/>
                  <a:gd name="connsiteY13" fmla="*/ 2755900 h 3172460"/>
                  <a:gd name="connsiteX14" fmla="*/ 1841500 w 8562300"/>
                  <a:gd name="connsiteY14" fmla="*/ 1511300 h 3172460"/>
                  <a:gd name="connsiteX15" fmla="*/ 2082800 w 8562300"/>
                  <a:gd name="connsiteY15" fmla="*/ 1130300 h 3172460"/>
                  <a:gd name="connsiteX16" fmla="*/ 2146300 w 8562300"/>
                  <a:gd name="connsiteY16" fmla="*/ 1600200 h 3172460"/>
                  <a:gd name="connsiteX17" fmla="*/ 2286000 w 8562300"/>
                  <a:gd name="connsiteY17" fmla="*/ 2425700 h 3172460"/>
                  <a:gd name="connsiteX18" fmla="*/ 2400300 w 8562300"/>
                  <a:gd name="connsiteY18" fmla="*/ 2006600 h 3172460"/>
                  <a:gd name="connsiteX19" fmla="*/ 2667000 w 8562300"/>
                  <a:gd name="connsiteY19" fmla="*/ 863600 h 3172460"/>
                  <a:gd name="connsiteX20" fmla="*/ 2788845 w 8562300"/>
                  <a:gd name="connsiteY20" fmla="*/ 2384552 h 3172460"/>
                  <a:gd name="connsiteX21" fmla="*/ 3029141 w 8562300"/>
                  <a:gd name="connsiteY21" fmla="*/ 1858264 h 3172460"/>
                  <a:gd name="connsiteX22" fmla="*/ 3161297 w 8562300"/>
                  <a:gd name="connsiteY22" fmla="*/ 2488692 h 3172460"/>
                  <a:gd name="connsiteX23" fmla="*/ 3492500 w 8562300"/>
                  <a:gd name="connsiteY23" fmla="*/ 1803400 h 3172460"/>
                  <a:gd name="connsiteX24" fmla="*/ 3670300 w 8562300"/>
                  <a:gd name="connsiteY24" fmla="*/ 2349500 h 3172460"/>
                  <a:gd name="connsiteX25" fmla="*/ 3733800 w 8562300"/>
                  <a:gd name="connsiteY25" fmla="*/ 2146300 h 3172460"/>
                  <a:gd name="connsiteX26" fmla="*/ 3915743 w 8562300"/>
                  <a:gd name="connsiteY26" fmla="*/ 0 h 3172460"/>
                  <a:gd name="connsiteX27" fmla="*/ 4160600 w 8562300"/>
                  <a:gd name="connsiteY27" fmla="*/ 1085850 h 3172460"/>
                  <a:gd name="connsiteX28" fmla="*/ 4340000 w 8562300"/>
                  <a:gd name="connsiteY28" fmla="*/ 3172460 h 3172460"/>
                  <a:gd name="connsiteX29" fmla="*/ 4583450 w 8562300"/>
                  <a:gd name="connsiteY29" fmla="*/ 1206500 h 3172460"/>
                  <a:gd name="connsiteX30" fmla="*/ 4819727 w 8562300"/>
                  <a:gd name="connsiteY30" fmla="*/ 823913 h 3172460"/>
                  <a:gd name="connsiteX31" fmla="*/ 4915163 w 8562300"/>
                  <a:gd name="connsiteY31" fmla="*/ 2379663 h 3172460"/>
                  <a:gd name="connsiteX32" fmla="*/ 5095902 w 8562300"/>
                  <a:gd name="connsiteY32" fmla="*/ 1730375 h 3172460"/>
                  <a:gd name="connsiteX33" fmla="*/ 5364401 w 8562300"/>
                  <a:gd name="connsiteY33" fmla="*/ 1149350 h 3172460"/>
                  <a:gd name="connsiteX34" fmla="*/ 5486400 w 8562300"/>
                  <a:gd name="connsiteY34" fmla="*/ 2400300 h 3172460"/>
                  <a:gd name="connsiteX35" fmla="*/ 5562600 w 8562300"/>
                  <a:gd name="connsiteY35" fmla="*/ 2133600 h 3172460"/>
                  <a:gd name="connsiteX36" fmla="*/ 5816600 w 8562300"/>
                  <a:gd name="connsiteY36" fmla="*/ 1574800 h 3172460"/>
                  <a:gd name="connsiteX37" fmla="*/ 5969000 w 8562300"/>
                  <a:gd name="connsiteY37" fmla="*/ 2070100 h 3172460"/>
                  <a:gd name="connsiteX38" fmla="*/ 6054820 w 8562300"/>
                  <a:gd name="connsiteY38" fmla="*/ 1518920 h 3172460"/>
                  <a:gd name="connsiteX39" fmla="*/ 6197981 w 8562300"/>
                  <a:gd name="connsiteY39" fmla="*/ 1224280 h 3172460"/>
                  <a:gd name="connsiteX40" fmla="*/ 6362700 w 8562300"/>
                  <a:gd name="connsiteY40" fmla="*/ 2540000 h 3172460"/>
                  <a:gd name="connsiteX41" fmla="*/ 6540500 w 8562300"/>
                  <a:gd name="connsiteY41" fmla="*/ 2705100 h 3172460"/>
                  <a:gd name="connsiteX42" fmla="*/ 6761556 w 8562300"/>
                  <a:gd name="connsiteY42" fmla="*/ 177800 h 3172460"/>
                  <a:gd name="connsiteX43" fmla="*/ 6918845 w 8562300"/>
                  <a:gd name="connsiteY43" fmla="*/ 675386 h 3172460"/>
                  <a:gd name="connsiteX44" fmla="*/ 7175500 w 8562300"/>
                  <a:gd name="connsiteY44" fmla="*/ 2590800 h 3172460"/>
                  <a:gd name="connsiteX45" fmla="*/ 7327900 w 8562300"/>
                  <a:gd name="connsiteY45" fmla="*/ 1511300 h 3172460"/>
                  <a:gd name="connsiteX46" fmla="*/ 7569200 w 8562300"/>
                  <a:gd name="connsiteY46" fmla="*/ 1155700 h 3172460"/>
                  <a:gd name="connsiteX47" fmla="*/ 7632700 w 8562300"/>
                  <a:gd name="connsiteY47" fmla="*/ 2095500 h 3172460"/>
                  <a:gd name="connsiteX48" fmla="*/ 7747000 w 8562300"/>
                  <a:gd name="connsiteY48" fmla="*/ 2425700 h 3172460"/>
                  <a:gd name="connsiteX49" fmla="*/ 7835900 w 8562300"/>
                  <a:gd name="connsiteY49" fmla="*/ 1866900 h 3172460"/>
                  <a:gd name="connsiteX50" fmla="*/ 8115300 w 8562300"/>
                  <a:gd name="connsiteY50" fmla="*/ 1155700 h 3172460"/>
                  <a:gd name="connsiteX51" fmla="*/ 8255000 w 8562300"/>
                  <a:gd name="connsiteY51" fmla="*/ 2070100 h 3172460"/>
                  <a:gd name="connsiteX52" fmla="*/ 8409901 w 8562300"/>
                  <a:gd name="connsiteY52" fmla="*/ 1427480 h 3172460"/>
                  <a:gd name="connsiteX53" fmla="*/ 8562300 w 8562300"/>
                  <a:gd name="connsiteY53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344821 w 8562300"/>
                  <a:gd name="connsiteY3" fmla="*/ 100076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876300 w 8562300"/>
                  <a:gd name="connsiteY6" fmla="*/ 1511300 h 3172460"/>
                  <a:gd name="connsiteX7" fmla="*/ 1003300 w 8562300"/>
                  <a:gd name="connsiteY7" fmla="*/ 2032000 h 3172460"/>
                  <a:gd name="connsiteX8" fmla="*/ 1244600 w 8562300"/>
                  <a:gd name="connsiteY8" fmla="*/ 927100 h 3172460"/>
                  <a:gd name="connsiteX9" fmla="*/ 1308100 w 8562300"/>
                  <a:gd name="connsiteY9" fmla="*/ 457200 h 3172460"/>
                  <a:gd name="connsiteX10" fmla="*/ 1473200 w 8562300"/>
                  <a:gd name="connsiteY10" fmla="*/ 1143000 h 3172460"/>
                  <a:gd name="connsiteX11" fmla="*/ 1536700 w 8562300"/>
                  <a:gd name="connsiteY11" fmla="*/ 1689100 h 3172460"/>
                  <a:gd name="connsiteX12" fmla="*/ 1714500 w 8562300"/>
                  <a:gd name="connsiteY12" fmla="*/ 2755900 h 3172460"/>
                  <a:gd name="connsiteX13" fmla="*/ 1841500 w 8562300"/>
                  <a:gd name="connsiteY13" fmla="*/ 1511300 h 3172460"/>
                  <a:gd name="connsiteX14" fmla="*/ 2082800 w 8562300"/>
                  <a:gd name="connsiteY14" fmla="*/ 1130300 h 3172460"/>
                  <a:gd name="connsiteX15" fmla="*/ 2146300 w 8562300"/>
                  <a:gd name="connsiteY15" fmla="*/ 1600200 h 3172460"/>
                  <a:gd name="connsiteX16" fmla="*/ 2286000 w 8562300"/>
                  <a:gd name="connsiteY16" fmla="*/ 2425700 h 3172460"/>
                  <a:gd name="connsiteX17" fmla="*/ 2400300 w 8562300"/>
                  <a:gd name="connsiteY17" fmla="*/ 2006600 h 3172460"/>
                  <a:gd name="connsiteX18" fmla="*/ 2667000 w 8562300"/>
                  <a:gd name="connsiteY18" fmla="*/ 863600 h 3172460"/>
                  <a:gd name="connsiteX19" fmla="*/ 2788845 w 8562300"/>
                  <a:gd name="connsiteY19" fmla="*/ 2384552 h 3172460"/>
                  <a:gd name="connsiteX20" fmla="*/ 3029141 w 8562300"/>
                  <a:gd name="connsiteY20" fmla="*/ 1858264 h 3172460"/>
                  <a:gd name="connsiteX21" fmla="*/ 3161297 w 8562300"/>
                  <a:gd name="connsiteY21" fmla="*/ 2488692 h 3172460"/>
                  <a:gd name="connsiteX22" fmla="*/ 3492500 w 8562300"/>
                  <a:gd name="connsiteY22" fmla="*/ 1803400 h 3172460"/>
                  <a:gd name="connsiteX23" fmla="*/ 3670300 w 8562300"/>
                  <a:gd name="connsiteY23" fmla="*/ 2349500 h 3172460"/>
                  <a:gd name="connsiteX24" fmla="*/ 3733800 w 8562300"/>
                  <a:gd name="connsiteY24" fmla="*/ 2146300 h 3172460"/>
                  <a:gd name="connsiteX25" fmla="*/ 3915743 w 8562300"/>
                  <a:gd name="connsiteY25" fmla="*/ 0 h 3172460"/>
                  <a:gd name="connsiteX26" fmla="*/ 4160600 w 8562300"/>
                  <a:gd name="connsiteY26" fmla="*/ 1085850 h 3172460"/>
                  <a:gd name="connsiteX27" fmla="*/ 4340000 w 8562300"/>
                  <a:gd name="connsiteY27" fmla="*/ 3172460 h 3172460"/>
                  <a:gd name="connsiteX28" fmla="*/ 4583450 w 8562300"/>
                  <a:gd name="connsiteY28" fmla="*/ 1206500 h 3172460"/>
                  <a:gd name="connsiteX29" fmla="*/ 4819727 w 8562300"/>
                  <a:gd name="connsiteY29" fmla="*/ 823913 h 3172460"/>
                  <a:gd name="connsiteX30" fmla="*/ 4915163 w 8562300"/>
                  <a:gd name="connsiteY30" fmla="*/ 2379663 h 3172460"/>
                  <a:gd name="connsiteX31" fmla="*/ 5095902 w 8562300"/>
                  <a:gd name="connsiteY31" fmla="*/ 1730375 h 3172460"/>
                  <a:gd name="connsiteX32" fmla="*/ 5364401 w 8562300"/>
                  <a:gd name="connsiteY32" fmla="*/ 1149350 h 3172460"/>
                  <a:gd name="connsiteX33" fmla="*/ 5486400 w 8562300"/>
                  <a:gd name="connsiteY33" fmla="*/ 2400300 h 3172460"/>
                  <a:gd name="connsiteX34" fmla="*/ 5562600 w 8562300"/>
                  <a:gd name="connsiteY34" fmla="*/ 2133600 h 3172460"/>
                  <a:gd name="connsiteX35" fmla="*/ 5816600 w 8562300"/>
                  <a:gd name="connsiteY35" fmla="*/ 1574800 h 3172460"/>
                  <a:gd name="connsiteX36" fmla="*/ 5969000 w 8562300"/>
                  <a:gd name="connsiteY36" fmla="*/ 2070100 h 3172460"/>
                  <a:gd name="connsiteX37" fmla="*/ 6054820 w 8562300"/>
                  <a:gd name="connsiteY37" fmla="*/ 1518920 h 3172460"/>
                  <a:gd name="connsiteX38" fmla="*/ 6197981 w 8562300"/>
                  <a:gd name="connsiteY38" fmla="*/ 1224280 h 3172460"/>
                  <a:gd name="connsiteX39" fmla="*/ 6362700 w 8562300"/>
                  <a:gd name="connsiteY39" fmla="*/ 2540000 h 3172460"/>
                  <a:gd name="connsiteX40" fmla="*/ 6540500 w 8562300"/>
                  <a:gd name="connsiteY40" fmla="*/ 2705100 h 3172460"/>
                  <a:gd name="connsiteX41" fmla="*/ 6761556 w 8562300"/>
                  <a:gd name="connsiteY41" fmla="*/ 177800 h 3172460"/>
                  <a:gd name="connsiteX42" fmla="*/ 6918845 w 8562300"/>
                  <a:gd name="connsiteY42" fmla="*/ 675386 h 3172460"/>
                  <a:gd name="connsiteX43" fmla="*/ 7175500 w 8562300"/>
                  <a:gd name="connsiteY43" fmla="*/ 2590800 h 3172460"/>
                  <a:gd name="connsiteX44" fmla="*/ 7327900 w 8562300"/>
                  <a:gd name="connsiteY44" fmla="*/ 1511300 h 3172460"/>
                  <a:gd name="connsiteX45" fmla="*/ 7569200 w 8562300"/>
                  <a:gd name="connsiteY45" fmla="*/ 1155700 h 3172460"/>
                  <a:gd name="connsiteX46" fmla="*/ 7632700 w 8562300"/>
                  <a:gd name="connsiteY46" fmla="*/ 2095500 h 3172460"/>
                  <a:gd name="connsiteX47" fmla="*/ 7747000 w 8562300"/>
                  <a:gd name="connsiteY47" fmla="*/ 2425700 h 3172460"/>
                  <a:gd name="connsiteX48" fmla="*/ 7835900 w 8562300"/>
                  <a:gd name="connsiteY48" fmla="*/ 1866900 h 3172460"/>
                  <a:gd name="connsiteX49" fmla="*/ 8115300 w 8562300"/>
                  <a:gd name="connsiteY49" fmla="*/ 1155700 h 3172460"/>
                  <a:gd name="connsiteX50" fmla="*/ 8255000 w 8562300"/>
                  <a:gd name="connsiteY50" fmla="*/ 2070100 h 3172460"/>
                  <a:gd name="connsiteX51" fmla="*/ 8409901 w 8562300"/>
                  <a:gd name="connsiteY51" fmla="*/ 1427480 h 3172460"/>
                  <a:gd name="connsiteX52" fmla="*/ 8562300 w 8562300"/>
                  <a:gd name="connsiteY52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344821 w 8562300"/>
                  <a:gd name="connsiteY3" fmla="*/ 100076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876300 w 8562300"/>
                  <a:gd name="connsiteY6" fmla="*/ 1511300 h 3172460"/>
                  <a:gd name="connsiteX7" fmla="*/ 992140 w 8562300"/>
                  <a:gd name="connsiteY7" fmla="*/ 2458720 h 3172460"/>
                  <a:gd name="connsiteX8" fmla="*/ 1244600 w 8562300"/>
                  <a:gd name="connsiteY8" fmla="*/ 927100 h 3172460"/>
                  <a:gd name="connsiteX9" fmla="*/ 1308100 w 8562300"/>
                  <a:gd name="connsiteY9" fmla="*/ 457200 h 3172460"/>
                  <a:gd name="connsiteX10" fmla="*/ 1473200 w 8562300"/>
                  <a:gd name="connsiteY10" fmla="*/ 1143000 h 3172460"/>
                  <a:gd name="connsiteX11" fmla="*/ 1536700 w 8562300"/>
                  <a:gd name="connsiteY11" fmla="*/ 1689100 h 3172460"/>
                  <a:gd name="connsiteX12" fmla="*/ 1714500 w 8562300"/>
                  <a:gd name="connsiteY12" fmla="*/ 2755900 h 3172460"/>
                  <a:gd name="connsiteX13" fmla="*/ 1841500 w 8562300"/>
                  <a:gd name="connsiteY13" fmla="*/ 1511300 h 3172460"/>
                  <a:gd name="connsiteX14" fmla="*/ 2082800 w 8562300"/>
                  <a:gd name="connsiteY14" fmla="*/ 1130300 h 3172460"/>
                  <a:gd name="connsiteX15" fmla="*/ 2146300 w 8562300"/>
                  <a:gd name="connsiteY15" fmla="*/ 1600200 h 3172460"/>
                  <a:gd name="connsiteX16" fmla="*/ 2286000 w 8562300"/>
                  <a:gd name="connsiteY16" fmla="*/ 2425700 h 3172460"/>
                  <a:gd name="connsiteX17" fmla="*/ 2400300 w 8562300"/>
                  <a:gd name="connsiteY17" fmla="*/ 2006600 h 3172460"/>
                  <a:gd name="connsiteX18" fmla="*/ 2667000 w 8562300"/>
                  <a:gd name="connsiteY18" fmla="*/ 863600 h 3172460"/>
                  <a:gd name="connsiteX19" fmla="*/ 2788845 w 8562300"/>
                  <a:gd name="connsiteY19" fmla="*/ 2384552 h 3172460"/>
                  <a:gd name="connsiteX20" fmla="*/ 3029141 w 8562300"/>
                  <a:gd name="connsiteY20" fmla="*/ 1858264 h 3172460"/>
                  <a:gd name="connsiteX21" fmla="*/ 3161297 w 8562300"/>
                  <a:gd name="connsiteY21" fmla="*/ 2488692 h 3172460"/>
                  <a:gd name="connsiteX22" fmla="*/ 3492500 w 8562300"/>
                  <a:gd name="connsiteY22" fmla="*/ 1803400 h 3172460"/>
                  <a:gd name="connsiteX23" fmla="*/ 3670300 w 8562300"/>
                  <a:gd name="connsiteY23" fmla="*/ 2349500 h 3172460"/>
                  <a:gd name="connsiteX24" fmla="*/ 3733800 w 8562300"/>
                  <a:gd name="connsiteY24" fmla="*/ 2146300 h 3172460"/>
                  <a:gd name="connsiteX25" fmla="*/ 3915743 w 8562300"/>
                  <a:gd name="connsiteY25" fmla="*/ 0 h 3172460"/>
                  <a:gd name="connsiteX26" fmla="*/ 4160600 w 8562300"/>
                  <a:gd name="connsiteY26" fmla="*/ 1085850 h 3172460"/>
                  <a:gd name="connsiteX27" fmla="*/ 4340000 w 8562300"/>
                  <a:gd name="connsiteY27" fmla="*/ 3172460 h 3172460"/>
                  <a:gd name="connsiteX28" fmla="*/ 4583450 w 8562300"/>
                  <a:gd name="connsiteY28" fmla="*/ 1206500 h 3172460"/>
                  <a:gd name="connsiteX29" fmla="*/ 4819727 w 8562300"/>
                  <a:gd name="connsiteY29" fmla="*/ 823913 h 3172460"/>
                  <a:gd name="connsiteX30" fmla="*/ 4915163 w 8562300"/>
                  <a:gd name="connsiteY30" fmla="*/ 2379663 h 3172460"/>
                  <a:gd name="connsiteX31" fmla="*/ 5095902 w 8562300"/>
                  <a:gd name="connsiteY31" fmla="*/ 1730375 h 3172460"/>
                  <a:gd name="connsiteX32" fmla="*/ 5364401 w 8562300"/>
                  <a:gd name="connsiteY32" fmla="*/ 1149350 h 3172460"/>
                  <a:gd name="connsiteX33" fmla="*/ 5486400 w 8562300"/>
                  <a:gd name="connsiteY33" fmla="*/ 2400300 h 3172460"/>
                  <a:gd name="connsiteX34" fmla="*/ 5562600 w 8562300"/>
                  <a:gd name="connsiteY34" fmla="*/ 2133600 h 3172460"/>
                  <a:gd name="connsiteX35" fmla="*/ 5816600 w 8562300"/>
                  <a:gd name="connsiteY35" fmla="*/ 1574800 h 3172460"/>
                  <a:gd name="connsiteX36" fmla="*/ 5969000 w 8562300"/>
                  <a:gd name="connsiteY36" fmla="*/ 2070100 h 3172460"/>
                  <a:gd name="connsiteX37" fmla="*/ 6054820 w 8562300"/>
                  <a:gd name="connsiteY37" fmla="*/ 1518920 h 3172460"/>
                  <a:gd name="connsiteX38" fmla="*/ 6197981 w 8562300"/>
                  <a:gd name="connsiteY38" fmla="*/ 1224280 h 3172460"/>
                  <a:gd name="connsiteX39" fmla="*/ 6362700 w 8562300"/>
                  <a:gd name="connsiteY39" fmla="*/ 2540000 h 3172460"/>
                  <a:gd name="connsiteX40" fmla="*/ 6540500 w 8562300"/>
                  <a:gd name="connsiteY40" fmla="*/ 2705100 h 3172460"/>
                  <a:gd name="connsiteX41" fmla="*/ 6761556 w 8562300"/>
                  <a:gd name="connsiteY41" fmla="*/ 177800 h 3172460"/>
                  <a:gd name="connsiteX42" fmla="*/ 6918845 w 8562300"/>
                  <a:gd name="connsiteY42" fmla="*/ 675386 h 3172460"/>
                  <a:gd name="connsiteX43" fmla="*/ 7175500 w 8562300"/>
                  <a:gd name="connsiteY43" fmla="*/ 2590800 h 3172460"/>
                  <a:gd name="connsiteX44" fmla="*/ 7327900 w 8562300"/>
                  <a:gd name="connsiteY44" fmla="*/ 1511300 h 3172460"/>
                  <a:gd name="connsiteX45" fmla="*/ 7569200 w 8562300"/>
                  <a:gd name="connsiteY45" fmla="*/ 1155700 h 3172460"/>
                  <a:gd name="connsiteX46" fmla="*/ 7632700 w 8562300"/>
                  <a:gd name="connsiteY46" fmla="*/ 2095500 h 3172460"/>
                  <a:gd name="connsiteX47" fmla="*/ 7747000 w 8562300"/>
                  <a:gd name="connsiteY47" fmla="*/ 2425700 h 3172460"/>
                  <a:gd name="connsiteX48" fmla="*/ 7835900 w 8562300"/>
                  <a:gd name="connsiteY48" fmla="*/ 1866900 h 3172460"/>
                  <a:gd name="connsiteX49" fmla="*/ 8115300 w 8562300"/>
                  <a:gd name="connsiteY49" fmla="*/ 1155700 h 3172460"/>
                  <a:gd name="connsiteX50" fmla="*/ 8255000 w 8562300"/>
                  <a:gd name="connsiteY50" fmla="*/ 2070100 h 3172460"/>
                  <a:gd name="connsiteX51" fmla="*/ 8409901 w 8562300"/>
                  <a:gd name="connsiteY51" fmla="*/ 1427480 h 3172460"/>
                  <a:gd name="connsiteX52" fmla="*/ 8562300 w 8562300"/>
                  <a:gd name="connsiteY52" fmla="*/ 1238432 h 3172460"/>
                  <a:gd name="connsiteX0" fmla="*/ 0 w 8604150"/>
                  <a:gd name="connsiteY0" fmla="*/ 1149350 h 3172460"/>
                  <a:gd name="connsiteX1" fmla="*/ 130750 w 8604150"/>
                  <a:gd name="connsiteY1" fmla="*/ 1346200 h 3172460"/>
                  <a:gd name="connsiteX2" fmla="*/ 194250 w 8604150"/>
                  <a:gd name="connsiteY2" fmla="*/ 2019300 h 3172460"/>
                  <a:gd name="connsiteX3" fmla="*/ 386671 w 8604150"/>
                  <a:gd name="connsiteY3" fmla="*/ 1000760 h 3172460"/>
                  <a:gd name="connsiteX4" fmla="*/ 473650 w 8604150"/>
                  <a:gd name="connsiteY4" fmla="*/ 2743200 h 3172460"/>
                  <a:gd name="connsiteX5" fmla="*/ 575250 w 8604150"/>
                  <a:gd name="connsiteY5" fmla="*/ 2133600 h 3172460"/>
                  <a:gd name="connsiteX6" fmla="*/ 918150 w 8604150"/>
                  <a:gd name="connsiteY6" fmla="*/ 1511300 h 3172460"/>
                  <a:gd name="connsiteX7" fmla="*/ 1033990 w 8604150"/>
                  <a:gd name="connsiteY7" fmla="*/ 2458720 h 3172460"/>
                  <a:gd name="connsiteX8" fmla="*/ 1286450 w 8604150"/>
                  <a:gd name="connsiteY8" fmla="*/ 927100 h 3172460"/>
                  <a:gd name="connsiteX9" fmla="*/ 1349950 w 8604150"/>
                  <a:gd name="connsiteY9" fmla="*/ 457200 h 3172460"/>
                  <a:gd name="connsiteX10" fmla="*/ 1515050 w 8604150"/>
                  <a:gd name="connsiteY10" fmla="*/ 1143000 h 3172460"/>
                  <a:gd name="connsiteX11" fmla="*/ 1578550 w 8604150"/>
                  <a:gd name="connsiteY11" fmla="*/ 1689100 h 3172460"/>
                  <a:gd name="connsiteX12" fmla="*/ 1756350 w 8604150"/>
                  <a:gd name="connsiteY12" fmla="*/ 2755900 h 3172460"/>
                  <a:gd name="connsiteX13" fmla="*/ 1883350 w 8604150"/>
                  <a:gd name="connsiteY13" fmla="*/ 1511300 h 3172460"/>
                  <a:gd name="connsiteX14" fmla="*/ 2124650 w 8604150"/>
                  <a:gd name="connsiteY14" fmla="*/ 1130300 h 3172460"/>
                  <a:gd name="connsiteX15" fmla="*/ 2188150 w 8604150"/>
                  <a:gd name="connsiteY15" fmla="*/ 1600200 h 3172460"/>
                  <a:gd name="connsiteX16" fmla="*/ 2327850 w 8604150"/>
                  <a:gd name="connsiteY16" fmla="*/ 2425700 h 3172460"/>
                  <a:gd name="connsiteX17" fmla="*/ 2442150 w 8604150"/>
                  <a:gd name="connsiteY17" fmla="*/ 2006600 h 3172460"/>
                  <a:gd name="connsiteX18" fmla="*/ 2708850 w 8604150"/>
                  <a:gd name="connsiteY18" fmla="*/ 863600 h 3172460"/>
                  <a:gd name="connsiteX19" fmla="*/ 2830695 w 8604150"/>
                  <a:gd name="connsiteY19" fmla="*/ 2384552 h 3172460"/>
                  <a:gd name="connsiteX20" fmla="*/ 3070991 w 8604150"/>
                  <a:gd name="connsiteY20" fmla="*/ 1858264 h 3172460"/>
                  <a:gd name="connsiteX21" fmla="*/ 3203147 w 8604150"/>
                  <a:gd name="connsiteY21" fmla="*/ 2488692 h 3172460"/>
                  <a:gd name="connsiteX22" fmla="*/ 3534350 w 8604150"/>
                  <a:gd name="connsiteY22" fmla="*/ 1803400 h 3172460"/>
                  <a:gd name="connsiteX23" fmla="*/ 3712150 w 8604150"/>
                  <a:gd name="connsiteY23" fmla="*/ 2349500 h 3172460"/>
                  <a:gd name="connsiteX24" fmla="*/ 3775650 w 8604150"/>
                  <a:gd name="connsiteY24" fmla="*/ 2146300 h 3172460"/>
                  <a:gd name="connsiteX25" fmla="*/ 3957593 w 8604150"/>
                  <a:gd name="connsiteY25" fmla="*/ 0 h 3172460"/>
                  <a:gd name="connsiteX26" fmla="*/ 4202450 w 8604150"/>
                  <a:gd name="connsiteY26" fmla="*/ 1085850 h 3172460"/>
                  <a:gd name="connsiteX27" fmla="*/ 4381850 w 8604150"/>
                  <a:gd name="connsiteY27" fmla="*/ 3172460 h 3172460"/>
                  <a:gd name="connsiteX28" fmla="*/ 4625300 w 8604150"/>
                  <a:gd name="connsiteY28" fmla="*/ 1206500 h 3172460"/>
                  <a:gd name="connsiteX29" fmla="*/ 4861577 w 8604150"/>
                  <a:gd name="connsiteY29" fmla="*/ 823913 h 3172460"/>
                  <a:gd name="connsiteX30" fmla="*/ 4957013 w 8604150"/>
                  <a:gd name="connsiteY30" fmla="*/ 2379663 h 3172460"/>
                  <a:gd name="connsiteX31" fmla="*/ 5137752 w 8604150"/>
                  <a:gd name="connsiteY31" fmla="*/ 1730375 h 3172460"/>
                  <a:gd name="connsiteX32" fmla="*/ 5406251 w 8604150"/>
                  <a:gd name="connsiteY32" fmla="*/ 1149350 h 3172460"/>
                  <a:gd name="connsiteX33" fmla="*/ 5528250 w 8604150"/>
                  <a:gd name="connsiteY33" fmla="*/ 2400300 h 3172460"/>
                  <a:gd name="connsiteX34" fmla="*/ 5604450 w 8604150"/>
                  <a:gd name="connsiteY34" fmla="*/ 2133600 h 3172460"/>
                  <a:gd name="connsiteX35" fmla="*/ 5858450 w 8604150"/>
                  <a:gd name="connsiteY35" fmla="*/ 1574800 h 3172460"/>
                  <a:gd name="connsiteX36" fmla="*/ 6010850 w 8604150"/>
                  <a:gd name="connsiteY36" fmla="*/ 2070100 h 3172460"/>
                  <a:gd name="connsiteX37" fmla="*/ 6096670 w 8604150"/>
                  <a:gd name="connsiteY37" fmla="*/ 1518920 h 3172460"/>
                  <a:gd name="connsiteX38" fmla="*/ 6239831 w 8604150"/>
                  <a:gd name="connsiteY38" fmla="*/ 1224280 h 3172460"/>
                  <a:gd name="connsiteX39" fmla="*/ 6404550 w 8604150"/>
                  <a:gd name="connsiteY39" fmla="*/ 2540000 h 3172460"/>
                  <a:gd name="connsiteX40" fmla="*/ 6582350 w 8604150"/>
                  <a:gd name="connsiteY40" fmla="*/ 2705100 h 3172460"/>
                  <a:gd name="connsiteX41" fmla="*/ 6803406 w 8604150"/>
                  <a:gd name="connsiteY41" fmla="*/ 177800 h 3172460"/>
                  <a:gd name="connsiteX42" fmla="*/ 6960695 w 8604150"/>
                  <a:gd name="connsiteY42" fmla="*/ 675386 h 3172460"/>
                  <a:gd name="connsiteX43" fmla="*/ 7217350 w 8604150"/>
                  <a:gd name="connsiteY43" fmla="*/ 2590800 h 3172460"/>
                  <a:gd name="connsiteX44" fmla="*/ 7369750 w 8604150"/>
                  <a:gd name="connsiteY44" fmla="*/ 1511300 h 3172460"/>
                  <a:gd name="connsiteX45" fmla="*/ 7611050 w 8604150"/>
                  <a:gd name="connsiteY45" fmla="*/ 1155700 h 3172460"/>
                  <a:gd name="connsiteX46" fmla="*/ 7674550 w 8604150"/>
                  <a:gd name="connsiteY46" fmla="*/ 2095500 h 3172460"/>
                  <a:gd name="connsiteX47" fmla="*/ 7788850 w 8604150"/>
                  <a:gd name="connsiteY47" fmla="*/ 2425700 h 3172460"/>
                  <a:gd name="connsiteX48" fmla="*/ 7877750 w 8604150"/>
                  <a:gd name="connsiteY48" fmla="*/ 1866900 h 3172460"/>
                  <a:gd name="connsiteX49" fmla="*/ 8157150 w 8604150"/>
                  <a:gd name="connsiteY49" fmla="*/ 1155700 h 3172460"/>
                  <a:gd name="connsiteX50" fmla="*/ 8296850 w 8604150"/>
                  <a:gd name="connsiteY50" fmla="*/ 2070100 h 3172460"/>
                  <a:gd name="connsiteX51" fmla="*/ 8451751 w 8604150"/>
                  <a:gd name="connsiteY51" fmla="*/ 1427480 h 3172460"/>
                  <a:gd name="connsiteX52" fmla="*/ 8604150 w 8604150"/>
                  <a:gd name="connsiteY52" fmla="*/ 1238432 h 31724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534350 w 8604150"/>
                  <a:gd name="connsiteY22" fmla="*/ 1803400 h 3261360"/>
                  <a:gd name="connsiteX23" fmla="*/ 3712150 w 8604150"/>
                  <a:gd name="connsiteY23" fmla="*/ 2349500 h 3261360"/>
                  <a:gd name="connsiteX24" fmla="*/ 3775650 w 8604150"/>
                  <a:gd name="connsiteY24" fmla="*/ 214630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06251 w 8604150"/>
                  <a:gd name="connsiteY32" fmla="*/ 11493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534350 w 8604150"/>
                  <a:gd name="connsiteY22" fmla="*/ 1803400 h 3261360"/>
                  <a:gd name="connsiteX23" fmla="*/ 3712150 w 8604150"/>
                  <a:gd name="connsiteY23" fmla="*/ 2349500 h 3261360"/>
                  <a:gd name="connsiteX24" fmla="*/ 3775650 w 8604150"/>
                  <a:gd name="connsiteY24" fmla="*/ 214630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712150 w 8604150"/>
                  <a:gd name="connsiteY23" fmla="*/ 2349500 h 3261360"/>
                  <a:gd name="connsiteX24" fmla="*/ 3775650 w 8604150"/>
                  <a:gd name="connsiteY24" fmla="*/ 214630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600549 w 8604150"/>
                  <a:gd name="connsiteY23" fmla="*/ 2324100 h 3261360"/>
                  <a:gd name="connsiteX24" fmla="*/ 3775650 w 8604150"/>
                  <a:gd name="connsiteY24" fmla="*/ 214630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600549 w 8604150"/>
                  <a:gd name="connsiteY23" fmla="*/ 2324100 h 3261360"/>
                  <a:gd name="connsiteX24" fmla="*/ 3710550 w 8604150"/>
                  <a:gd name="connsiteY24" fmla="*/ 208915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600549 w 8604150"/>
                  <a:gd name="connsiteY23" fmla="*/ 2324100 h 3261360"/>
                  <a:gd name="connsiteX24" fmla="*/ 3710550 w 8604150"/>
                  <a:gd name="connsiteY24" fmla="*/ 2089150 h 3261360"/>
                  <a:gd name="connsiteX25" fmla="*/ 39715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563349 w 8604150"/>
                  <a:gd name="connsiteY23" fmla="*/ 2324100 h 3261360"/>
                  <a:gd name="connsiteX24" fmla="*/ 3710550 w 8604150"/>
                  <a:gd name="connsiteY24" fmla="*/ 2089150 h 3261360"/>
                  <a:gd name="connsiteX25" fmla="*/ 39715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563349 w 8604150"/>
                  <a:gd name="connsiteY23" fmla="*/ 2324100 h 3261360"/>
                  <a:gd name="connsiteX24" fmla="*/ 3654750 w 8604150"/>
                  <a:gd name="connsiteY24" fmla="*/ 2120900 h 3261360"/>
                  <a:gd name="connsiteX25" fmla="*/ 39715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563349 w 8604150"/>
                  <a:gd name="connsiteY23" fmla="*/ 2324100 h 3261360"/>
                  <a:gd name="connsiteX24" fmla="*/ 3654750 w 8604150"/>
                  <a:gd name="connsiteY24" fmla="*/ 2120900 h 3261360"/>
                  <a:gd name="connsiteX25" fmla="*/ 39808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267439 w 8604150"/>
                  <a:gd name="connsiteY22" fmla="*/ 231775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262789 w 8604150"/>
                  <a:gd name="connsiteY22" fmla="*/ 241300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281390 w 8604150"/>
                  <a:gd name="connsiteY22" fmla="*/ 246380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281390 w 8604150"/>
                  <a:gd name="connsiteY22" fmla="*/ 246380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529700 w 8604150"/>
                  <a:gd name="connsiteY23" fmla="*/ 18161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529700 w 8604150"/>
                  <a:gd name="connsiteY23" fmla="*/ 1816100 h 3261360"/>
                  <a:gd name="connsiteX24" fmla="*/ 3614500 w 8604150"/>
                  <a:gd name="connsiteY24" fmla="*/ 23876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529700 w 8604150"/>
                  <a:gd name="connsiteY23" fmla="*/ 1816100 h 3261360"/>
                  <a:gd name="connsiteX24" fmla="*/ 3614500 w 8604150"/>
                  <a:gd name="connsiteY24" fmla="*/ 2387600 h 3261360"/>
                  <a:gd name="connsiteX25" fmla="*/ 3747751 w 8604150"/>
                  <a:gd name="connsiteY25" fmla="*/ 213995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529700 w 8604150"/>
                  <a:gd name="connsiteY23" fmla="*/ 1816100 h 3261360"/>
                  <a:gd name="connsiteX24" fmla="*/ 3614500 w 8604150"/>
                  <a:gd name="connsiteY24" fmla="*/ 2387600 h 3261360"/>
                  <a:gd name="connsiteX25" fmla="*/ 3673351 w 8604150"/>
                  <a:gd name="connsiteY25" fmla="*/ 205105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854200 h 3261360"/>
                  <a:gd name="connsiteX24" fmla="*/ 3614500 w 8604150"/>
                  <a:gd name="connsiteY24" fmla="*/ 2387600 h 3261360"/>
                  <a:gd name="connsiteX25" fmla="*/ 3673351 w 8604150"/>
                  <a:gd name="connsiteY25" fmla="*/ 205105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854200 h 3261360"/>
                  <a:gd name="connsiteX24" fmla="*/ 3549399 w 8604150"/>
                  <a:gd name="connsiteY24" fmla="*/ 2381250 h 3261360"/>
                  <a:gd name="connsiteX25" fmla="*/ 3673351 w 8604150"/>
                  <a:gd name="connsiteY25" fmla="*/ 205105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854200 h 3261360"/>
                  <a:gd name="connsiteX24" fmla="*/ 3549399 w 8604150"/>
                  <a:gd name="connsiteY24" fmla="*/ 2381250 h 3261360"/>
                  <a:gd name="connsiteX25" fmla="*/ 3659401 w 8604150"/>
                  <a:gd name="connsiteY25" fmla="*/ 2086768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854200 h 3261360"/>
                  <a:gd name="connsiteX24" fmla="*/ 3549399 w 8604150"/>
                  <a:gd name="connsiteY24" fmla="*/ 2381250 h 3261360"/>
                  <a:gd name="connsiteX25" fmla="*/ 3662888 w 8604150"/>
                  <a:gd name="connsiteY25" fmla="*/ 2079625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445999 w 8604150"/>
                  <a:gd name="connsiteY22" fmla="*/ 1854200 h 3261360"/>
                  <a:gd name="connsiteX23" fmla="*/ 3549399 w 8604150"/>
                  <a:gd name="connsiteY23" fmla="*/ 2381250 h 3261360"/>
                  <a:gd name="connsiteX24" fmla="*/ 3662888 w 8604150"/>
                  <a:gd name="connsiteY24" fmla="*/ 2079625 h 3261360"/>
                  <a:gd name="connsiteX25" fmla="*/ 39808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8604150" h="3261360">
                    <a:moveTo>
                      <a:pt x="0" y="1149350"/>
                    </a:moveTo>
                    <a:lnTo>
                      <a:pt x="130750" y="1346200"/>
                    </a:lnTo>
                    <a:lnTo>
                      <a:pt x="194250" y="2019300"/>
                    </a:lnTo>
                    <a:lnTo>
                      <a:pt x="386671" y="1000760"/>
                    </a:lnTo>
                    <a:lnTo>
                      <a:pt x="473650" y="2743200"/>
                    </a:lnTo>
                    <a:lnTo>
                      <a:pt x="575250" y="2133600"/>
                    </a:lnTo>
                    <a:lnTo>
                      <a:pt x="918150" y="1511300"/>
                    </a:lnTo>
                    <a:lnTo>
                      <a:pt x="1033990" y="2458720"/>
                    </a:lnTo>
                    <a:lnTo>
                      <a:pt x="1286450" y="927100"/>
                    </a:lnTo>
                    <a:lnTo>
                      <a:pt x="1349950" y="457200"/>
                    </a:lnTo>
                    <a:lnTo>
                      <a:pt x="1515050" y="1143000"/>
                    </a:lnTo>
                    <a:lnTo>
                      <a:pt x="1578550" y="1689100"/>
                    </a:lnTo>
                    <a:lnTo>
                      <a:pt x="1756350" y="2755900"/>
                    </a:lnTo>
                    <a:lnTo>
                      <a:pt x="1883350" y="1511300"/>
                    </a:lnTo>
                    <a:lnTo>
                      <a:pt x="2124650" y="1130300"/>
                    </a:lnTo>
                    <a:lnTo>
                      <a:pt x="2188150" y="1600200"/>
                    </a:lnTo>
                    <a:lnTo>
                      <a:pt x="2327850" y="2425700"/>
                    </a:lnTo>
                    <a:lnTo>
                      <a:pt x="2442150" y="2006600"/>
                    </a:lnTo>
                    <a:lnTo>
                      <a:pt x="2708850" y="863600"/>
                    </a:lnTo>
                    <a:lnTo>
                      <a:pt x="2830695" y="2384552"/>
                    </a:lnTo>
                    <a:lnTo>
                      <a:pt x="3070991" y="1858264"/>
                    </a:lnTo>
                    <a:lnTo>
                      <a:pt x="3189197" y="2475992"/>
                    </a:lnTo>
                    <a:lnTo>
                      <a:pt x="3445999" y="1854200"/>
                    </a:lnTo>
                    <a:lnTo>
                      <a:pt x="3549399" y="2381250"/>
                    </a:lnTo>
                    <a:lnTo>
                      <a:pt x="3662888" y="2079625"/>
                    </a:lnTo>
                    <a:lnTo>
                      <a:pt x="3980843" y="0"/>
                    </a:lnTo>
                    <a:lnTo>
                      <a:pt x="4202450" y="1085850"/>
                    </a:lnTo>
                    <a:lnTo>
                      <a:pt x="4381850" y="3261360"/>
                    </a:lnTo>
                    <a:lnTo>
                      <a:pt x="4625300" y="1206500"/>
                    </a:lnTo>
                    <a:lnTo>
                      <a:pt x="4861577" y="823913"/>
                    </a:lnTo>
                    <a:lnTo>
                      <a:pt x="4957013" y="2379663"/>
                    </a:lnTo>
                    <a:lnTo>
                      <a:pt x="5137752" y="1730375"/>
                    </a:lnTo>
                    <a:lnTo>
                      <a:pt x="5424851" y="958850"/>
                    </a:lnTo>
                    <a:lnTo>
                      <a:pt x="5528250" y="2400300"/>
                    </a:lnTo>
                    <a:lnTo>
                      <a:pt x="5604450" y="2133600"/>
                    </a:lnTo>
                    <a:lnTo>
                      <a:pt x="5858450" y="1574800"/>
                    </a:lnTo>
                    <a:lnTo>
                      <a:pt x="6010850" y="2070100"/>
                    </a:lnTo>
                    <a:lnTo>
                      <a:pt x="6096670" y="1518920"/>
                    </a:lnTo>
                    <a:lnTo>
                      <a:pt x="6239831" y="1224280"/>
                    </a:lnTo>
                    <a:lnTo>
                      <a:pt x="6404550" y="2540000"/>
                    </a:lnTo>
                    <a:lnTo>
                      <a:pt x="6582350" y="2705100"/>
                    </a:lnTo>
                    <a:lnTo>
                      <a:pt x="6803406" y="177800"/>
                    </a:lnTo>
                    <a:lnTo>
                      <a:pt x="6960695" y="675386"/>
                    </a:lnTo>
                    <a:lnTo>
                      <a:pt x="7217350" y="2590800"/>
                    </a:lnTo>
                    <a:lnTo>
                      <a:pt x="7369750" y="1511300"/>
                    </a:lnTo>
                    <a:lnTo>
                      <a:pt x="7611050" y="1155700"/>
                    </a:lnTo>
                    <a:lnTo>
                      <a:pt x="7674550" y="2095500"/>
                    </a:lnTo>
                    <a:lnTo>
                      <a:pt x="7788850" y="2425700"/>
                    </a:lnTo>
                    <a:lnTo>
                      <a:pt x="7877750" y="1866900"/>
                    </a:lnTo>
                    <a:lnTo>
                      <a:pt x="8157150" y="1155700"/>
                    </a:lnTo>
                    <a:lnTo>
                      <a:pt x="8296850" y="2070100"/>
                    </a:lnTo>
                    <a:lnTo>
                      <a:pt x="8451751" y="1427480"/>
                    </a:lnTo>
                    <a:lnTo>
                      <a:pt x="8604150" y="1238432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  <a:alpha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>
                <a:spLocks noChangeAspect="1"/>
              </p:cNvSpPr>
              <p:nvPr/>
            </p:nvSpPr>
            <p:spPr>
              <a:xfrm rot="10680000">
                <a:off x="13140383" y="3722935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>
                <a:spLocks noChangeAspect="1"/>
              </p:cNvSpPr>
              <p:nvPr/>
            </p:nvSpPr>
            <p:spPr>
              <a:xfrm rot="10680000">
                <a:off x="12920981" y="3497070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>
                <a:spLocks noChangeAspect="1"/>
              </p:cNvSpPr>
              <p:nvPr/>
            </p:nvSpPr>
            <p:spPr>
              <a:xfrm rot="10680000">
                <a:off x="11630882" y="3356062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>
                <a:spLocks noChangeAspect="1"/>
              </p:cNvSpPr>
              <p:nvPr/>
            </p:nvSpPr>
            <p:spPr>
              <a:xfrm rot="10680000">
                <a:off x="10663952" y="3841571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>
                <a:spLocks noChangeAspect="1"/>
              </p:cNvSpPr>
              <p:nvPr/>
            </p:nvSpPr>
            <p:spPr>
              <a:xfrm rot="10680000">
                <a:off x="10967297" y="4634932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>
                <a:spLocks noChangeAspect="1"/>
              </p:cNvSpPr>
              <p:nvPr/>
            </p:nvSpPr>
            <p:spPr>
              <a:xfrm rot="10680000">
                <a:off x="10036676" y="3419391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>
                <a:spLocks noChangeAspect="1"/>
              </p:cNvSpPr>
              <p:nvPr/>
            </p:nvSpPr>
            <p:spPr>
              <a:xfrm rot="10680000">
                <a:off x="9662150" y="3876554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>
                <a:spLocks noChangeAspect="1"/>
              </p:cNvSpPr>
              <p:nvPr/>
            </p:nvSpPr>
            <p:spPr>
              <a:xfrm rot="10680000">
                <a:off x="8709800" y="4231392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/>
              <p:cNvSpPr>
                <a:spLocks noChangeAspect="1"/>
              </p:cNvSpPr>
              <p:nvPr/>
            </p:nvSpPr>
            <p:spPr>
              <a:xfrm rot="10680000">
                <a:off x="6651112" y="5355120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>
                <a:spLocks noChangeAspect="1"/>
              </p:cNvSpPr>
              <p:nvPr/>
            </p:nvSpPr>
            <p:spPr>
              <a:xfrm rot="10680000">
                <a:off x="6238137" y="4053511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>
                <a:spLocks noChangeAspect="1"/>
              </p:cNvSpPr>
              <p:nvPr/>
            </p:nvSpPr>
            <p:spPr>
              <a:xfrm rot="10680000">
                <a:off x="5544269" y="3916953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>
                <a:spLocks noChangeAspect="1"/>
              </p:cNvSpPr>
              <p:nvPr/>
            </p:nvSpPr>
            <p:spPr>
              <a:xfrm rot="10680000">
                <a:off x="5170476" y="4395148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>
                <a:spLocks noChangeAspect="1"/>
              </p:cNvSpPr>
              <p:nvPr/>
            </p:nvSpPr>
            <p:spPr>
              <a:xfrm rot="10680000">
                <a:off x="4240916" y="4251506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>
                <a:spLocks noChangeAspect="1"/>
              </p:cNvSpPr>
              <p:nvPr/>
            </p:nvSpPr>
            <p:spPr>
              <a:xfrm rot="10680000">
                <a:off x="3108948" y="3639570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>
                <a:spLocks noChangeAspect="1"/>
              </p:cNvSpPr>
              <p:nvPr/>
            </p:nvSpPr>
            <p:spPr>
              <a:xfrm rot="10680000">
                <a:off x="2884296" y="4003449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>
                <a:spLocks noChangeAspect="1"/>
              </p:cNvSpPr>
              <p:nvPr/>
            </p:nvSpPr>
            <p:spPr>
              <a:xfrm rot="10680000">
                <a:off x="2004084" y="5300410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>
                <a:spLocks noChangeAspect="1"/>
              </p:cNvSpPr>
              <p:nvPr/>
            </p:nvSpPr>
            <p:spPr>
              <a:xfrm rot="10680000">
                <a:off x="1721789" y="4698690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>
                <a:spLocks noChangeAspect="1"/>
              </p:cNvSpPr>
              <p:nvPr/>
            </p:nvSpPr>
            <p:spPr>
              <a:xfrm rot="10680000">
                <a:off x="1017213" y="3729267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>
                <a:spLocks noChangeAspect="1"/>
              </p:cNvSpPr>
              <p:nvPr/>
            </p:nvSpPr>
            <p:spPr>
              <a:xfrm rot="10680000">
                <a:off x="631471" y="4194097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/>
              <p:cNvSpPr>
                <a:spLocks noChangeAspect="1"/>
              </p:cNvSpPr>
              <p:nvPr/>
            </p:nvSpPr>
            <p:spPr>
              <a:xfrm rot="10680000">
                <a:off x="-263972" y="4205268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>
                <a:spLocks noChangeAspect="1"/>
              </p:cNvSpPr>
              <p:nvPr/>
            </p:nvSpPr>
            <p:spPr>
              <a:xfrm rot="10680000">
                <a:off x="-763408" y="3881029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>
                <a:spLocks noChangeAspect="1"/>
              </p:cNvSpPr>
              <p:nvPr/>
            </p:nvSpPr>
            <p:spPr>
              <a:xfrm rot="10680000">
                <a:off x="-1004892" y="4119164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椭圆 252"/>
              <p:cNvSpPr>
                <a:spLocks noChangeAspect="1"/>
              </p:cNvSpPr>
              <p:nvPr/>
            </p:nvSpPr>
            <p:spPr>
              <a:xfrm rot="10680000">
                <a:off x="12519685" y="3955169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椭圆 253"/>
              <p:cNvSpPr>
                <a:spLocks noChangeAspect="1"/>
              </p:cNvSpPr>
              <p:nvPr/>
            </p:nvSpPr>
            <p:spPr>
              <a:xfrm rot="10680000">
                <a:off x="12793253" y="2689924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椭圆 254"/>
              <p:cNvSpPr>
                <a:spLocks noChangeAspect="1"/>
              </p:cNvSpPr>
              <p:nvPr/>
            </p:nvSpPr>
            <p:spPr>
              <a:xfrm rot="10680000">
                <a:off x="12304504" y="1849444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椭圆 255"/>
              <p:cNvSpPr>
                <a:spLocks noChangeAspect="1"/>
              </p:cNvSpPr>
              <p:nvPr/>
            </p:nvSpPr>
            <p:spPr>
              <a:xfrm rot="10680000">
                <a:off x="12169010" y="2573899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椭圆 256"/>
              <p:cNvSpPr>
                <a:spLocks noChangeAspect="1"/>
              </p:cNvSpPr>
              <p:nvPr/>
            </p:nvSpPr>
            <p:spPr>
              <a:xfrm rot="10680000">
                <a:off x="11395613" y="2210035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椭圆 257"/>
              <p:cNvSpPr>
                <a:spLocks noChangeAspect="1"/>
              </p:cNvSpPr>
              <p:nvPr/>
            </p:nvSpPr>
            <p:spPr>
              <a:xfrm rot="10680000">
                <a:off x="10197922" y="1897736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椭圆 258"/>
              <p:cNvSpPr>
                <a:spLocks noChangeAspect="1"/>
              </p:cNvSpPr>
              <p:nvPr/>
            </p:nvSpPr>
            <p:spPr>
              <a:xfrm rot="10680000">
                <a:off x="9271450" y="2335896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0" name="椭圆 259"/>
              <p:cNvSpPr>
                <a:spLocks noChangeAspect="1"/>
              </p:cNvSpPr>
              <p:nvPr/>
            </p:nvSpPr>
            <p:spPr>
              <a:xfrm rot="10680000">
                <a:off x="8446939" y="2404883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1" name="椭圆 260"/>
              <p:cNvSpPr>
                <a:spLocks noChangeAspect="1"/>
              </p:cNvSpPr>
              <p:nvPr/>
            </p:nvSpPr>
            <p:spPr>
              <a:xfrm rot="10680000">
                <a:off x="8075463" y="3059103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椭圆 261"/>
              <p:cNvSpPr>
                <a:spLocks noChangeAspect="1"/>
              </p:cNvSpPr>
              <p:nvPr/>
            </p:nvSpPr>
            <p:spPr>
              <a:xfrm rot="10680000">
                <a:off x="7850461" y="2316607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椭圆 262"/>
              <p:cNvSpPr>
                <a:spLocks noChangeAspect="1"/>
              </p:cNvSpPr>
              <p:nvPr/>
            </p:nvSpPr>
            <p:spPr>
              <a:xfrm rot="10680000">
                <a:off x="7451382" y="3084726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椭圆 263"/>
              <p:cNvSpPr>
                <a:spLocks noChangeAspect="1"/>
              </p:cNvSpPr>
              <p:nvPr/>
            </p:nvSpPr>
            <p:spPr>
              <a:xfrm rot="10680000">
                <a:off x="7258238" y="2459797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椭圆 264"/>
              <p:cNvSpPr>
                <a:spLocks noChangeAspect="1"/>
              </p:cNvSpPr>
              <p:nvPr/>
            </p:nvSpPr>
            <p:spPr>
              <a:xfrm rot="10680000">
                <a:off x="7082373" y="2822928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椭圆 265"/>
              <p:cNvSpPr>
                <a:spLocks noChangeAspect="1"/>
              </p:cNvSpPr>
              <p:nvPr/>
            </p:nvSpPr>
            <p:spPr>
              <a:xfrm rot="10680000">
                <a:off x="5852982" y="1432878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椭圆 266"/>
              <p:cNvSpPr>
                <a:spLocks noChangeAspect="1"/>
              </p:cNvSpPr>
              <p:nvPr/>
            </p:nvSpPr>
            <p:spPr>
              <a:xfrm rot="10680000">
                <a:off x="4944580" y="2530984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椭圆 267"/>
              <p:cNvSpPr>
                <a:spLocks noChangeAspect="1"/>
              </p:cNvSpPr>
              <p:nvPr/>
            </p:nvSpPr>
            <p:spPr>
              <a:xfrm rot="10680000">
                <a:off x="4684443" y="3303820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椭圆 268"/>
              <p:cNvSpPr>
                <a:spLocks noChangeAspect="1"/>
              </p:cNvSpPr>
              <p:nvPr/>
            </p:nvSpPr>
            <p:spPr>
              <a:xfrm rot="10680000">
                <a:off x="4005489" y="2541956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椭圆 269"/>
              <p:cNvSpPr>
                <a:spLocks noChangeAspect="1"/>
              </p:cNvSpPr>
              <p:nvPr/>
            </p:nvSpPr>
            <p:spPr>
              <a:xfrm rot="10680000">
                <a:off x="3888552" y="2876808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椭圆 270"/>
              <p:cNvSpPr>
                <a:spLocks noChangeAspect="1"/>
              </p:cNvSpPr>
              <p:nvPr/>
            </p:nvSpPr>
            <p:spPr>
              <a:xfrm rot="10680000">
                <a:off x="3498445" y="3545575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椭圆 271"/>
              <p:cNvSpPr>
                <a:spLocks noChangeAspect="1"/>
              </p:cNvSpPr>
              <p:nvPr/>
            </p:nvSpPr>
            <p:spPr>
              <a:xfrm rot="10680000">
                <a:off x="3223090" y="2961797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椭圆 272"/>
              <p:cNvSpPr>
                <a:spLocks noChangeAspect="1"/>
              </p:cNvSpPr>
              <p:nvPr/>
            </p:nvSpPr>
            <p:spPr>
              <a:xfrm rot="10680000">
                <a:off x="2561219" y="2425972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椭圆 273"/>
              <p:cNvSpPr>
                <a:spLocks noChangeAspect="1"/>
              </p:cNvSpPr>
              <p:nvPr/>
            </p:nvSpPr>
            <p:spPr>
              <a:xfrm rot="10680000">
                <a:off x="2255895" y="2233732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椭圆 274"/>
              <p:cNvSpPr>
                <a:spLocks noChangeAspect="1"/>
              </p:cNvSpPr>
              <p:nvPr/>
            </p:nvSpPr>
            <p:spPr>
              <a:xfrm rot="10680000">
                <a:off x="1220535" y="2398520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椭圆 275"/>
              <p:cNvSpPr>
                <a:spLocks noChangeAspect="1"/>
              </p:cNvSpPr>
              <p:nvPr/>
            </p:nvSpPr>
            <p:spPr>
              <a:xfrm rot="10680000">
                <a:off x="481632" y="3027860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椭圆 276"/>
              <p:cNvSpPr>
                <a:spLocks noChangeAspect="1"/>
              </p:cNvSpPr>
              <p:nvPr/>
            </p:nvSpPr>
            <p:spPr>
              <a:xfrm rot="10680000">
                <a:off x="284276" y="2638516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椭圆 277"/>
              <p:cNvSpPr>
                <a:spLocks noChangeAspect="1"/>
              </p:cNvSpPr>
              <p:nvPr/>
            </p:nvSpPr>
            <p:spPr>
              <a:xfrm rot="10680000">
                <a:off x="161758" y="3323269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9" name="椭圆 278"/>
              <p:cNvSpPr>
                <a:spLocks noChangeAspect="1"/>
              </p:cNvSpPr>
              <p:nvPr/>
            </p:nvSpPr>
            <p:spPr>
              <a:xfrm rot="10680000">
                <a:off x="-535115" y="3100658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>
              <a:off x="1441225" y="5762378"/>
              <a:ext cx="9571310" cy="2685638"/>
              <a:chOff x="1445507" y="1930863"/>
              <a:chExt cx="9571310" cy="2685638"/>
            </a:xfrm>
          </p:grpSpPr>
          <p:sp>
            <p:nvSpPr>
              <p:cNvPr id="281" name="任意多边形 280"/>
              <p:cNvSpPr/>
              <p:nvPr/>
            </p:nvSpPr>
            <p:spPr>
              <a:xfrm rot="10680000">
                <a:off x="1450801" y="1960408"/>
                <a:ext cx="9536584" cy="2647083"/>
              </a:xfrm>
              <a:custGeom>
                <a:avLst/>
                <a:gdLst>
                  <a:gd name="connsiteX0" fmla="*/ 0 w 12153900"/>
                  <a:gd name="connsiteY0" fmla="*/ 1536700 h 3530600"/>
                  <a:gd name="connsiteX1" fmla="*/ 76200 w 12153900"/>
                  <a:gd name="connsiteY1" fmla="*/ 1943100 h 3530600"/>
                  <a:gd name="connsiteX2" fmla="*/ 139700 w 12153900"/>
                  <a:gd name="connsiteY2" fmla="*/ 1485900 h 3530600"/>
                  <a:gd name="connsiteX3" fmla="*/ 317500 w 12153900"/>
                  <a:gd name="connsiteY3" fmla="*/ 3530600 h 3530600"/>
                  <a:gd name="connsiteX4" fmla="*/ 495300 w 12153900"/>
                  <a:gd name="connsiteY4" fmla="*/ 1676400 h 3530600"/>
                  <a:gd name="connsiteX5" fmla="*/ 584200 w 12153900"/>
                  <a:gd name="connsiteY5" fmla="*/ 2324100 h 3530600"/>
                  <a:gd name="connsiteX6" fmla="*/ 736600 w 12153900"/>
                  <a:gd name="connsiteY6" fmla="*/ 952500 h 3530600"/>
                  <a:gd name="connsiteX7" fmla="*/ 914400 w 12153900"/>
                  <a:gd name="connsiteY7" fmla="*/ 2692400 h 3530600"/>
                  <a:gd name="connsiteX8" fmla="*/ 1041400 w 12153900"/>
                  <a:gd name="connsiteY8" fmla="*/ 1435100 h 3530600"/>
                  <a:gd name="connsiteX9" fmla="*/ 1130300 w 12153900"/>
                  <a:gd name="connsiteY9" fmla="*/ 1612900 h 3530600"/>
                  <a:gd name="connsiteX10" fmla="*/ 1193800 w 12153900"/>
                  <a:gd name="connsiteY10" fmla="*/ 2286000 h 3530600"/>
                  <a:gd name="connsiteX11" fmla="*/ 1282700 w 12153900"/>
                  <a:gd name="connsiteY11" fmla="*/ 2133600 h 3530600"/>
                  <a:gd name="connsiteX12" fmla="*/ 1308100 w 12153900"/>
                  <a:gd name="connsiteY12" fmla="*/ 1968500 h 3530600"/>
                  <a:gd name="connsiteX13" fmla="*/ 1473200 w 12153900"/>
                  <a:gd name="connsiteY13" fmla="*/ 3009900 h 3530600"/>
                  <a:gd name="connsiteX14" fmla="*/ 1574800 w 12153900"/>
                  <a:gd name="connsiteY14" fmla="*/ 2400300 h 3530600"/>
                  <a:gd name="connsiteX15" fmla="*/ 1714500 w 12153900"/>
                  <a:gd name="connsiteY15" fmla="*/ 3124200 h 3530600"/>
                  <a:gd name="connsiteX16" fmla="*/ 1917700 w 12153900"/>
                  <a:gd name="connsiteY16" fmla="*/ 1778000 h 3530600"/>
                  <a:gd name="connsiteX17" fmla="*/ 2044700 w 12153900"/>
                  <a:gd name="connsiteY17" fmla="*/ 2298700 h 3530600"/>
                  <a:gd name="connsiteX18" fmla="*/ 2146300 w 12153900"/>
                  <a:gd name="connsiteY18" fmla="*/ 2374900 h 3530600"/>
                  <a:gd name="connsiteX19" fmla="*/ 2286000 w 12153900"/>
                  <a:gd name="connsiteY19" fmla="*/ 1193800 h 3530600"/>
                  <a:gd name="connsiteX20" fmla="*/ 2349500 w 12153900"/>
                  <a:gd name="connsiteY20" fmla="*/ 723900 h 3530600"/>
                  <a:gd name="connsiteX21" fmla="*/ 2514600 w 12153900"/>
                  <a:gd name="connsiteY21" fmla="*/ 1409700 h 3530600"/>
                  <a:gd name="connsiteX22" fmla="*/ 2578100 w 12153900"/>
                  <a:gd name="connsiteY22" fmla="*/ 1955800 h 3530600"/>
                  <a:gd name="connsiteX23" fmla="*/ 2755900 w 12153900"/>
                  <a:gd name="connsiteY23" fmla="*/ 3022600 h 3530600"/>
                  <a:gd name="connsiteX24" fmla="*/ 2882900 w 12153900"/>
                  <a:gd name="connsiteY24" fmla="*/ 1778000 h 3530600"/>
                  <a:gd name="connsiteX25" fmla="*/ 3124200 w 12153900"/>
                  <a:gd name="connsiteY25" fmla="*/ 1397000 h 3530600"/>
                  <a:gd name="connsiteX26" fmla="*/ 3187700 w 12153900"/>
                  <a:gd name="connsiteY26" fmla="*/ 1866900 h 3530600"/>
                  <a:gd name="connsiteX27" fmla="*/ 3327400 w 12153900"/>
                  <a:gd name="connsiteY27" fmla="*/ 2692400 h 3530600"/>
                  <a:gd name="connsiteX28" fmla="*/ 3441700 w 12153900"/>
                  <a:gd name="connsiteY28" fmla="*/ 2273300 h 3530600"/>
                  <a:gd name="connsiteX29" fmla="*/ 3708400 w 12153900"/>
                  <a:gd name="connsiteY29" fmla="*/ 1130300 h 3530600"/>
                  <a:gd name="connsiteX30" fmla="*/ 3848100 w 12153900"/>
                  <a:gd name="connsiteY30" fmla="*/ 2578100 h 3530600"/>
                  <a:gd name="connsiteX31" fmla="*/ 4025900 w 12153900"/>
                  <a:gd name="connsiteY31" fmla="*/ 2222500 h 3530600"/>
                  <a:gd name="connsiteX32" fmla="*/ 4140200 w 12153900"/>
                  <a:gd name="connsiteY32" fmla="*/ 2743200 h 3530600"/>
                  <a:gd name="connsiteX33" fmla="*/ 4229100 w 12153900"/>
                  <a:gd name="connsiteY33" fmla="*/ 2463800 h 3530600"/>
                  <a:gd name="connsiteX34" fmla="*/ 4305300 w 12153900"/>
                  <a:gd name="connsiteY34" fmla="*/ 2451100 h 3530600"/>
                  <a:gd name="connsiteX35" fmla="*/ 4381500 w 12153900"/>
                  <a:gd name="connsiteY35" fmla="*/ 2705100 h 3530600"/>
                  <a:gd name="connsiteX36" fmla="*/ 4533900 w 12153900"/>
                  <a:gd name="connsiteY36" fmla="*/ 2070100 h 3530600"/>
                  <a:gd name="connsiteX37" fmla="*/ 4711700 w 12153900"/>
                  <a:gd name="connsiteY37" fmla="*/ 2616200 h 3530600"/>
                  <a:gd name="connsiteX38" fmla="*/ 4775200 w 12153900"/>
                  <a:gd name="connsiteY38" fmla="*/ 2413000 h 3530600"/>
                  <a:gd name="connsiteX39" fmla="*/ 4914900 w 12153900"/>
                  <a:gd name="connsiteY39" fmla="*/ 355600 h 3530600"/>
                  <a:gd name="connsiteX40" fmla="*/ 4978400 w 12153900"/>
                  <a:gd name="connsiteY40" fmla="*/ 165100 h 3530600"/>
                  <a:gd name="connsiteX41" fmla="*/ 5105400 w 12153900"/>
                  <a:gd name="connsiteY41" fmla="*/ 457200 h 3530600"/>
                  <a:gd name="connsiteX42" fmla="*/ 5257800 w 12153900"/>
                  <a:gd name="connsiteY42" fmla="*/ 1828800 h 3530600"/>
                  <a:gd name="connsiteX43" fmla="*/ 5372100 w 12153900"/>
                  <a:gd name="connsiteY43" fmla="*/ 3505200 h 3530600"/>
                  <a:gd name="connsiteX44" fmla="*/ 5638800 w 12153900"/>
                  <a:gd name="connsiteY44" fmla="*/ 1536700 h 3530600"/>
                  <a:gd name="connsiteX45" fmla="*/ 5727700 w 12153900"/>
                  <a:gd name="connsiteY45" fmla="*/ 1562100 h 3530600"/>
                  <a:gd name="connsiteX46" fmla="*/ 5765800 w 12153900"/>
                  <a:gd name="connsiteY46" fmla="*/ 1117600 h 3530600"/>
                  <a:gd name="connsiteX47" fmla="*/ 5918200 w 12153900"/>
                  <a:gd name="connsiteY47" fmla="*/ 2641600 h 3530600"/>
                  <a:gd name="connsiteX48" fmla="*/ 6007100 w 12153900"/>
                  <a:gd name="connsiteY48" fmla="*/ 2387600 h 3530600"/>
                  <a:gd name="connsiteX49" fmla="*/ 6108700 w 12153900"/>
                  <a:gd name="connsiteY49" fmla="*/ 2222500 h 3530600"/>
                  <a:gd name="connsiteX50" fmla="*/ 6197600 w 12153900"/>
                  <a:gd name="connsiteY50" fmla="*/ 2286000 h 3530600"/>
                  <a:gd name="connsiteX51" fmla="*/ 6350000 w 12153900"/>
                  <a:gd name="connsiteY51" fmla="*/ 1600200 h 3530600"/>
                  <a:gd name="connsiteX52" fmla="*/ 6527800 w 12153900"/>
                  <a:gd name="connsiteY52" fmla="*/ 2667000 h 3530600"/>
                  <a:gd name="connsiteX53" fmla="*/ 6604000 w 12153900"/>
                  <a:gd name="connsiteY53" fmla="*/ 2400300 h 3530600"/>
                  <a:gd name="connsiteX54" fmla="*/ 6705600 w 12153900"/>
                  <a:gd name="connsiteY54" fmla="*/ 2514600 h 3530600"/>
                  <a:gd name="connsiteX55" fmla="*/ 6858000 w 12153900"/>
                  <a:gd name="connsiteY55" fmla="*/ 1841500 h 3530600"/>
                  <a:gd name="connsiteX56" fmla="*/ 7010400 w 12153900"/>
                  <a:gd name="connsiteY56" fmla="*/ 2336800 h 3530600"/>
                  <a:gd name="connsiteX57" fmla="*/ 7073900 w 12153900"/>
                  <a:gd name="connsiteY57" fmla="*/ 2120900 h 3530600"/>
                  <a:gd name="connsiteX58" fmla="*/ 7150100 w 12153900"/>
                  <a:gd name="connsiteY58" fmla="*/ 2108200 h 3530600"/>
                  <a:gd name="connsiteX59" fmla="*/ 7264400 w 12153900"/>
                  <a:gd name="connsiteY59" fmla="*/ 2794000 h 3530600"/>
                  <a:gd name="connsiteX60" fmla="*/ 7404100 w 12153900"/>
                  <a:gd name="connsiteY60" fmla="*/ 2806700 h 3530600"/>
                  <a:gd name="connsiteX61" fmla="*/ 7442200 w 12153900"/>
                  <a:gd name="connsiteY61" fmla="*/ 2705100 h 3530600"/>
                  <a:gd name="connsiteX62" fmla="*/ 7480300 w 12153900"/>
                  <a:gd name="connsiteY62" fmla="*/ 2857500 h 3530600"/>
                  <a:gd name="connsiteX63" fmla="*/ 7581900 w 12153900"/>
                  <a:gd name="connsiteY63" fmla="*/ 2971800 h 3530600"/>
                  <a:gd name="connsiteX64" fmla="*/ 7785100 w 12153900"/>
                  <a:gd name="connsiteY64" fmla="*/ 444500 h 3530600"/>
                  <a:gd name="connsiteX65" fmla="*/ 7886700 w 12153900"/>
                  <a:gd name="connsiteY65" fmla="*/ 495300 h 3530600"/>
                  <a:gd name="connsiteX66" fmla="*/ 7975600 w 12153900"/>
                  <a:gd name="connsiteY66" fmla="*/ 1117600 h 3530600"/>
                  <a:gd name="connsiteX67" fmla="*/ 8216900 w 12153900"/>
                  <a:gd name="connsiteY67" fmla="*/ 2857500 h 3530600"/>
                  <a:gd name="connsiteX68" fmla="*/ 8369300 w 12153900"/>
                  <a:gd name="connsiteY68" fmla="*/ 1778000 h 3530600"/>
                  <a:gd name="connsiteX69" fmla="*/ 8458200 w 12153900"/>
                  <a:gd name="connsiteY69" fmla="*/ 2247900 h 3530600"/>
                  <a:gd name="connsiteX70" fmla="*/ 8559800 w 12153900"/>
                  <a:gd name="connsiteY70" fmla="*/ 1854200 h 3530600"/>
                  <a:gd name="connsiteX71" fmla="*/ 8610600 w 12153900"/>
                  <a:gd name="connsiteY71" fmla="*/ 1422400 h 3530600"/>
                  <a:gd name="connsiteX72" fmla="*/ 8674100 w 12153900"/>
                  <a:gd name="connsiteY72" fmla="*/ 2362200 h 3530600"/>
                  <a:gd name="connsiteX73" fmla="*/ 8788400 w 12153900"/>
                  <a:gd name="connsiteY73" fmla="*/ 2692400 h 3530600"/>
                  <a:gd name="connsiteX74" fmla="*/ 8877300 w 12153900"/>
                  <a:gd name="connsiteY74" fmla="*/ 2133600 h 3530600"/>
                  <a:gd name="connsiteX75" fmla="*/ 9004300 w 12153900"/>
                  <a:gd name="connsiteY75" fmla="*/ 2311400 h 3530600"/>
                  <a:gd name="connsiteX76" fmla="*/ 9156700 w 12153900"/>
                  <a:gd name="connsiteY76" fmla="*/ 1422400 h 3530600"/>
                  <a:gd name="connsiteX77" fmla="*/ 9296400 w 12153900"/>
                  <a:gd name="connsiteY77" fmla="*/ 2336800 h 3530600"/>
                  <a:gd name="connsiteX78" fmla="*/ 9347200 w 12153900"/>
                  <a:gd name="connsiteY78" fmla="*/ 2209800 h 3530600"/>
                  <a:gd name="connsiteX79" fmla="*/ 9385300 w 12153900"/>
                  <a:gd name="connsiteY79" fmla="*/ 2336800 h 3530600"/>
                  <a:gd name="connsiteX80" fmla="*/ 9423400 w 12153900"/>
                  <a:gd name="connsiteY80" fmla="*/ 2197100 h 3530600"/>
                  <a:gd name="connsiteX81" fmla="*/ 9575800 w 12153900"/>
                  <a:gd name="connsiteY81" fmla="*/ 2730500 h 3530600"/>
                  <a:gd name="connsiteX82" fmla="*/ 9626600 w 12153900"/>
                  <a:gd name="connsiteY82" fmla="*/ 2565400 h 3530600"/>
                  <a:gd name="connsiteX83" fmla="*/ 9740900 w 12153900"/>
                  <a:gd name="connsiteY83" fmla="*/ 2324100 h 3530600"/>
                  <a:gd name="connsiteX84" fmla="*/ 9791700 w 12153900"/>
                  <a:gd name="connsiteY84" fmla="*/ 2527300 h 3530600"/>
                  <a:gd name="connsiteX85" fmla="*/ 9880600 w 12153900"/>
                  <a:gd name="connsiteY85" fmla="*/ 2349500 h 3530600"/>
                  <a:gd name="connsiteX86" fmla="*/ 9982200 w 12153900"/>
                  <a:gd name="connsiteY86" fmla="*/ 2082800 h 3530600"/>
                  <a:gd name="connsiteX87" fmla="*/ 10147300 w 12153900"/>
                  <a:gd name="connsiteY87" fmla="*/ 2349500 h 3530600"/>
                  <a:gd name="connsiteX88" fmla="*/ 10299700 w 12153900"/>
                  <a:gd name="connsiteY88" fmla="*/ 2501900 h 3530600"/>
                  <a:gd name="connsiteX89" fmla="*/ 10528300 w 12153900"/>
                  <a:gd name="connsiteY89" fmla="*/ 2768600 h 3530600"/>
                  <a:gd name="connsiteX90" fmla="*/ 10744200 w 12153900"/>
                  <a:gd name="connsiteY90" fmla="*/ 977900 h 3530600"/>
                  <a:gd name="connsiteX91" fmla="*/ 10782300 w 12153900"/>
                  <a:gd name="connsiteY91" fmla="*/ 0 h 3530600"/>
                  <a:gd name="connsiteX92" fmla="*/ 10845800 w 12153900"/>
                  <a:gd name="connsiteY92" fmla="*/ 406400 h 3530600"/>
                  <a:gd name="connsiteX93" fmla="*/ 10896600 w 12153900"/>
                  <a:gd name="connsiteY93" fmla="*/ 12700 h 3530600"/>
                  <a:gd name="connsiteX94" fmla="*/ 10998200 w 12153900"/>
                  <a:gd name="connsiteY94" fmla="*/ 787400 h 3530600"/>
                  <a:gd name="connsiteX95" fmla="*/ 11201400 w 12153900"/>
                  <a:gd name="connsiteY95" fmla="*/ 3124200 h 3530600"/>
                  <a:gd name="connsiteX96" fmla="*/ 11328400 w 12153900"/>
                  <a:gd name="connsiteY96" fmla="*/ 2171700 h 3530600"/>
                  <a:gd name="connsiteX97" fmla="*/ 11442700 w 12153900"/>
                  <a:gd name="connsiteY97" fmla="*/ 1968500 h 3530600"/>
                  <a:gd name="connsiteX98" fmla="*/ 11493500 w 12153900"/>
                  <a:gd name="connsiteY98" fmla="*/ 2019300 h 3530600"/>
                  <a:gd name="connsiteX99" fmla="*/ 11531600 w 12153900"/>
                  <a:gd name="connsiteY99" fmla="*/ 1308100 h 3530600"/>
                  <a:gd name="connsiteX100" fmla="*/ 11633200 w 12153900"/>
                  <a:gd name="connsiteY100" fmla="*/ 1447800 h 3530600"/>
                  <a:gd name="connsiteX101" fmla="*/ 11760200 w 12153900"/>
                  <a:gd name="connsiteY101" fmla="*/ 2717800 h 3530600"/>
                  <a:gd name="connsiteX102" fmla="*/ 11874500 w 12153900"/>
                  <a:gd name="connsiteY102" fmla="*/ 2438400 h 3530600"/>
                  <a:gd name="connsiteX103" fmla="*/ 11938000 w 12153900"/>
                  <a:gd name="connsiteY103" fmla="*/ 2781300 h 3530600"/>
                  <a:gd name="connsiteX104" fmla="*/ 12153900 w 12153900"/>
                  <a:gd name="connsiteY104" fmla="*/ 1778000 h 3530600"/>
                  <a:gd name="connsiteX0" fmla="*/ 0 w 12153900"/>
                  <a:gd name="connsiteY0" fmla="*/ 1536700 h 3530600"/>
                  <a:gd name="connsiteX1" fmla="*/ 76200 w 12153900"/>
                  <a:gd name="connsiteY1" fmla="*/ 1943100 h 3530600"/>
                  <a:gd name="connsiteX2" fmla="*/ 139700 w 12153900"/>
                  <a:gd name="connsiteY2" fmla="*/ 1485900 h 3530600"/>
                  <a:gd name="connsiteX3" fmla="*/ 317500 w 12153900"/>
                  <a:gd name="connsiteY3" fmla="*/ 3530600 h 3530600"/>
                  <a:gd name="connsiteX4" fmla="*/ 495300 w 12153900"/>
                  <a:gd name="connsiteY4" fmla="*/ 1676400 h 3530600"/>
                  <a:gd name="connsiteX5" fmla="*/ 584200 w 12153900"/>
                  <a:gd name="connsiteY5" fmla="*/ 2324100 h 3530600"/>
                  <a:gd name="connsiteX6" fmla="*/ 736600 w 12153900"/>
                  <a:gd name="connsiteY6" fmla="*/ 952500 h 3530600"/>
                  <a:gd name="connsiteX7" fmla="*/ 914400 w 12153900"/>
                  <a:gd name="connsiteY7" fmla="*/ 2692400 h 3530600"/>
                  <a:gd name="connsiteX8" fmla="*/ 1041400 w 12153900"/>
                  <a:gd name="connsiteY8" fmla="*/ 1435100 h 3530600"/>
                  <a:gd name="connsiteX9" fmla="*/ 1130300 w 12153900"/>
                  <a:gd name="connsiteY9" fmla="*/ 1612900 h 3530600"/>
                  <a:gd name="connsiteX10" fmla="*/ 1193800 w 12153900"/>
                  <a:gd name="connsiteY10" fmla="*/ 2286000 h 3530600"/>
                  <a:gd name="connsiteX11" fmla="*/ 1282700 w 12153900"/>
                  <a:gd name="connsiteY11" fmla="*/ 2133600 h 3530600"/>
                  <a:gd name="connsiteX12" fmla="*/ 1308100 w 12153900"/>
                  <a:gd name="connsiteY12" fmla="*/ 1968500 h 3530600"/>
                  <a:gd name="connsiteX13" fmla="*/ 1473200 w 12153900"/>
                  <a:gd name="connsiteY13" fmla="*/ 3009900 h 3530600"/>
                  <a:gd name="connsiteX14" fmla="*/ 1574800 w 12153900"/>
                  <a:gd name="connsiteY14" fmla="*/ 2400300 h 3530600"/>
                  <a:gd name="connsiteX15" fmla="*/ 1714500 w 12153900"/>
                  <a:gd name="connsiteY15" fmla="*/ 3124200 h 3530600"/>
                  <a:gd name="connsiteX16" fmla="*/ 1917700 w 12153900"/>
                  <a:gd name="connsiteY16" fmla="*/ 1778000 h 3530600"/>
                  <a:gd name="connsiteX17" fmla="*/ 2044700 w 12153900"/>
                  <a:gd name="connsiteY17" fmla="*/ 2298700 h 3530600"/>
                  <a:gd name="connsiteX18" fmla="*/ 2146300 w 12153900"/>
                  <a:gd name="connsiteY18" fmla="*/ 2374900 h 3530600"/>
                  <a:gd name="connsiteX19" fmla="*/ 2286000 w 12153900"/>
                  <a:gd name="connsiteY19" fmla="*/ 1193800 h 3530600"/>
                  <a:gd name="connsiteX20" fmla="*/ 2349500 w 12153900"/>
                  <a:gd name="connsiteY20" fmla="*/ 723900 h 3530600"/>
                  <a:gd name="connsiteX21" fmla="*/ 2514600 w 12153900"/>
                  <a:gd name="connsiteY21" fmla="*/ 1409700 h 3530600"/>
                  <a:gd name="connsiteX22" fmla="*/ 2578100 w 12153900"/>
                  <a:gd name="connsiteY22" fmla="*/ 1955800 h 3530600"/>
                  <a:gd name="connsiteX23" fmla="*/ 2755900 w 12153900"/>
                  <a:gd name="connsiteY23" fmla="*/ 3022600 h 3530600"/>
                  <a:gd name="connsiteX24" fmla="*/ 2882900 w 12153900"/>
                  <a:gd name="connsiteY24" fmla="*/ 1778000 h 3530600"/>
                  <a:gd name="connsiteX25" fmla="*/ 3124200 w 12153900"/>
                  <a:gd name="connsiteY25" fmla="*/ 1397000 h 3530600"/>
                  <a:gd name="connsiteX26" fmla="*/ 3187700 w 12153900"/>
                  <a:gd name="connsiteY26" fmla="*/ 1866900 h 3530600"/>
                  <a:gd name="connsiteX27" fmla="*/ 3327400 w 12153900"/>
                  <a:gd name="connsiteY27" fmla="*/ 2692400 h 3530600"/>
                  <a:gd name="connsiteX28" fmla="*/ 3441700 w 12153900"/>
                  <a:gd name="connsiteY28" fmla="*/ 2273300 h 3530600"/>
                  <a:gd name="connsiteX29" fmla="*/ 3708400 w 12153900"/>
                  <a:gd name="connsiteY29" fmla="*/ 1130300 h 3530600"/>
                  <a:gd name="connsiteX30" fmla="*/ 3848100 w 12153900"/>
                  <a:gd name="connsiteY30" fmla="*/ 2578100 h 3530600"/>
                  <a:gd name="connsiteX31" fmla="*/ 4025900 w 12153900"/>
                  <a:gd name="connsiteY31" fmla="*/ 2222500 h 3530600"/>
                  <a:gd name="connsiteX32" fmla="*/ 4140200 w 12153900"/>
                  <a:gd name="connsiteY32" fmla="*/ 2743200 h 3530600"/>
                  <a:gd name="connsiteX33" fmla="*/ 4229100 w 12153900"/>
                  <a:gd name="connsiteY33" fmla="*/ 2463800 h 3530600"/>
                  <a:gd name="connsiteX34" fmla="*/ 4305300 w 12153900"/>
                  <a:gd name="connsiteY34" fmla="*/ 2451100 h 3530600"/>
                  <a:gd name="connsiteX35" fmla="*/ 4381500 w 12153900"/>
                  <a:gd name="connsiteY35" fmla="*/ 2705100 h 3530600"/>
                  <a:gd name="connsiteX36" fmla="*/ 4533900 w 12153900"/>
                  <a:gd name="connsiteY36" fmla="*/ 2070100 h 3530600"/>
                  <a:gd name="connsiteX37" fmla="*/ 4711700 w 12153900"/>
                  <a:gd name="connsiteY37" fmla="*/ 2616200 h 3530600"/>
                  <a:gd name="connsiteX38" fmla="*/ 4775200 w 12153900"/>
                  <a:gd name="connsiteY38" fmla="*/ 2413000 h 3530600"/>
                  <a:gd name="connsiteX39" fmla="*/ 4914900 w 12153900"/>
                  <a:gd name="connsiteY39" fmla="*/ 355600 h 3530600"/>
                  <a:gd name="connsiteX40" fmla="*/ 4978400 w 12153900"/>
                  <a:gd name="connsiteY40" fmla="*/ 165100 h 3530600"/>
                  <a:gd name="connsiteX41" fmla="*/ 5105400 w 12153900"/>
                  <a:gd name="connsiteY41" fmla="*/ 457200 h 3530600"/>
                  <a:gd name="connsiteX42" fmla="*/ 5257800 w 12153900"/>
                  <a:gd name="connsiteY42" fmla="*/ 1828800 h 3530600"/>
                  <a:gd name="connsiteX43" fmla="*/ 5372100 w 12153900"/>
                  <a:gd name="connsiteY43" fmla="*/ 3505200 h 3530600"/>
                  <a:gd name="connsiteX44" fmla="*/ 5638800 w 12153900"/>
                  <a:gd name="connsiteY44" fmla="*/ 1536700 h 3530600"/>
                  <a:gd name="connsiteX45" fmla="*/ 5727700 w 12153900"/>
                  <a:gd name="connsiteY45" fmla="*/ 1562100 h 3530600"/>
                  <a:gd name="connsiteX46" fmla="*/ 5765800 w 12153900"/>
                  <a:gd name="connsiteY46" fmla="*/ 1117600 h 3530600"/>
                  <a:gd name="connsiteX47" fmla="*/ 5918200 w 12153900"/>
                  <a:gd name="connsiteY47" fmla="*/ 2641600 h 3530600"/>
                  <a:gd name="connsiteX48" fmla="*/ 6007100 w 12153900"/>
                  <a:gd name="connsiteY48" fmla="*/ 2387600 h 3530600"/>
                  <a:gd name="connsiteX49" fmla="*/ 6108700 w 12153900"/>
                  <a:gd name="connsiteY49" fmla="*/ 2222500 h 3530600"/>
                  <a:gd name="connsiteX50" fmla="*/ 6197600 w 12153900"/>
                  <a:gd name="connsiteY50" fmla="*/ 2286000 h 3530600"/>
                  <a:gd name="connsiteX51" fmla="*/ 6350000 w 12153900"/>
                  <a:gd name="connsiteY51" fmla="*/ 1600200 h 3530600"/>
                  <a:gd name="connsiteX52" fmla="*/ 6527800 w 12153900"/>
                  <a:gd name="connsiteY52" fmla="*/ 2667000 h 3530600"/>
                  <a:gd name="connsiteX53" fmla="*/ 6604000 w 12153900"/>
                  <a:gd name="connsiteY53" fmla="*/ 2400300 h 3530600"/>
                  <a:gd name="connsiteX54" fmla="*/ 6705600 w 12153900"/>
                  <a:gd name="connsiteY54" fmla="*/ 2514600 h 3530600"/>
                  <a:gd name="connsiteX55" fmla="*/ 6858000 w 12153900"/>
                  <a:gd name="connsiteY55" fmla="*/ 1841500 h 3530600"/>
                  <a:gd name="connsiteX56" fmla="*/ 7010400 w 12153900"/>
                  <a:gd name="connsiteY56" fmla="*/ 2336800 h 3530600"/>
                  <a:gd name="connsiteX57" fmla="*/ 7073900 w 12153900"/>
                  <a:gd name="connsiteY57" fmla="*/ 2120900 h 3530600"/>
                  <a:gd name="connsiteX58" fmla="*/ 7150100 w 12153900"/>
                  <a:gd name="connsiteY58" fmla="*/ 2108200 h 3530600"/>
                  <a:gd name="connsiteX59" fmla="*/ 7264400 w 12153900"/>
                  <a:gd name="connsiteY59" fmla="*/ 2794000 h 3530600"/>
                  <a:gd name="connsiteX60" fmla="*/ 7404100 w 12153900"/>
                  <a:gd name="connsiteY60" fmla="*/ 2806700 h 3530600"/>
                  <a:gd name="connsiteX61" fmla="*/ 7442200 w 12153900"/>
                  <a:gd name="connsiteY61" fmla="*/ 2705100 h 3530600"/>
                  <a:gd name="connsiteX62" fmla="*/ 7480300 w 12153900"/>
                  <a:gd name="connsiteY62" fmla="*/ 2857500 h 3530600"/>
                  <a:gd name="connsiteX63" fmla="*/ 7581900 w 12153900"/>
                  <a:gd name="connsiteY63" fmla="*/ 2971800 h 3530600"/>
                  <a:gd name="connsiteX64" fmla="*/ 7785100 w 12153900"/>
                  <a:gd name="connsiteY64" fmla="*/ 444500 h 3530600"/>
                  <a:gd name="connsiteX65" fmla="*/ 7886700 w 12153900"/>
                  <a:gd name="connsiteY65" fmla="*/ 495300 h 3530600"/>
                  <a:gd name="connsiteX66" fmla="*/ 7975600 w 12153900"/>
                  <a:gd name="connsiteY66" fmla="*/ 1117600 h 3530600"/>
                  <a:gd name="connsiteX67" fmla="*/ 8216900 w 12153900"/>
                  <a:gd name="connsiteY67" fmla="*/ 2857500 h 3530600"/>
                  <a:gd name="connsiteX68" fmla="*/ 8369300 w 12153900"/>
                  <a:gd name="connsiteY68" fmla="*/ 1778000 h 3530600"/>
                  <a:gd name="connsiteX69" fmla="*/ 8458200 w 12153900"/>
                  <a:gd name="connsiteY69" fmla="*/ 2247900 h 3530600"/>
                  <a:gd name="connsiteX70" fmla="*/ 8559800 w 12153900"/>
                  <a:gd name="connsiteY70" fmla="*/ 1854200 h 3530600"/>
                  <a:gd name="connsiteX71" fmla="*/ 8610600 w 12153900"/>
                  <a:gd name="connsiteY71" fmla="*/ 1422400 h 3530600"/>
                  <a:gd name="connsiteX72" fmla="*/ 8674100 w 12153900"/>
                  <a:gd name="connsiteY72" fmla="*/ 2362200 h 3530600"/>
                  <a:gd name="connsiteX73" fmla="*/ 8788400 w 12153900"/>
                  <a:gd name="connsiteY73" fmla="*/ 2692400 h 3530600"/>
                  <a:gd name="connsiteX74" fmla="*/ 8877300 w 12153900"/>
                  <a:gd name="connsiteY74" fmla="*/ 2133600 h 3530600"/>
                  <a:gd name="connsiteX75" fmla="*/ 9004300 w 12153900"/>
                  <a:gd name="connsiteY75" fmla="*/ 2311400 h 3530600"/>
                  <a:gd name="connsiteX76" fmla="*/ 9156700 w 12153900"/>
                  <a:gd name="connsiteY76" fmla="*/ 1422400 h 3530600"/>
                  <a:gd name="connsiteX77" fmla="*/ 9296400 w 12153900"/>
                  <a:gd name="connsiteY77" fmla="*/ 2336800 h 3530600"/>
                  <a:gd name="connsiteX78" fmla="*/ 9347200 w 12153900"/>
                  <a:gd name="connsiteY78" fmla="*/ 2209800 h 3530600"/>
                  <a:gd name="connsiteX79" fmla="*/ 9385300 w 12153900"/>
                  <a:gd name="connsiteY79" fmla="*/ 2336800 h 3530600"/>
                  <a:gd name="connsiteX80" fmla="*/ 9423400 w 12153900"/>
                  <a:gd name="connsiteY80" fmla="*/ 2197100 h 3530600"/>
                  <a:gd name="connsiteX81" fmla="*/ 9575800 w 12153900"/>
                  <a:gd name="connsiteY81" fmla="*/ 2730500 h 3530600"/>
                  <a:gd name="connsiteX82" fmla="*/ 9626600 w 12153900"/>
                  <a:gd name="connsiteY82" fmla="*/ 2565400 h 3530600"/>
                  <a:gd name="connsiteX83" fmla="*/ 9740900 w 12153900"/>
                  <a:gd name="connsiteY83" fmla="*/ 2324100 h 3530600"/>
                  <a:gd name="connsiteX84" fmla="*/ 9791700 w 12153900"/>
                  <a:gd name="connsiteY84" fmla="*/ 2527300 h 3530600"/>
                  <a:gd name="connsiteX85" fmla="*/ 9880600 w 12153900"/>
                  <a:gd name="connsiteY85" fmla="*/ 2349500 h 3530600"/>
                  <a:gd name="connsiteX86" fmla="*/ 9982200 w 12153900"/>
                  <a:gd name="connsiteY86" fmla="*/ 2082800 h 3530600"/>
                  <a:gd name="connsiteX87" fmla="*/ 10147300 w 12153900"/>
                  <a:gd name="connsiteY87" fmla="*/ 2349500 h 3530600"/>
                  <a:gd name="connsiteX88" fmla="*/ 10299700 w 12153900"/>
                  <a:gd name="connsiteY88" fmla="*/ 2501900 h 3530600"/>
                  <a:gd name="connsiteX89" fmla="*/ 10528300 w 12153900"/>
                  <a:gd name="connsiteY89" fmla="*/ 2768600 h 3530600"/>
                  <a:gd name="connsiteX90" fmla="*/ 10744200 w 12153900"/>
                  <a:gd name="connsiteY90" fmla="*/ 977900 h 3530600"/>
                  <a:gd name="connsiteX91" fmla="*/ 10782300 w 12153900"/>
                  <a:gd name="connsiteY91" fmla="*/ 0 h 3530600"/>
                  <a:gd name="connsiteX92" fmla="*/ 10896600 w 12153900"/>
                  <a:gd name="connsiteY92" fmla="*/ 12700 h 3530600"/>
                  <a:gd name="connsiteX93" fmla="*/ 10998200 w 12153900"/>
                  <a:gd name="connsiteY93" fmla="*/ 787400 h 3530600"/>
                  <a:gd name="connsiteX94" fmla="*/ 11201400 w 12153900"/>
                  <a:gd name="connsiteY94" fmla="*/ 3124200 h 3530600"/>
                  <a:gd name="connsiteX95" fmla="*/ 11328400 w 12153900"/>
                  <a:gd name="connsiteY95" fmla="*/ 2171700 h 3530600"/>
                  <a:gd name="connsiteX96" fmla="*/ 11442700 w 12153900"/>
                  <a:gd name="connsiteY96" fmla="*/ 1968500 h 3530600"/>
                  <a:gd name="connsiteX97" fmla="*/ 11493500 w 12153900"/>
                  <a:gd name="connsiteY97" fmla="*/ 2019300 h 3530600"/>
                  <a:gd name="connsiteX98" fmla="*/ 11531600 w 12153900"/>
                  <a:gd name="connsiteY98" fmla="*/ 1308100 h 3530600"/>
                  <a:gd name="connsiteX99" fmla="*/ 11633200 w 12153900"/>
                  <a:gd name="connsiteY99" fmla="*/ 1447800 h 3530600"/>
                  <a:gd name="connsiteX100" fmla="*/ 11760200 w 12153900"/>
                  <a:gd name="connsiteY100" fmla="*/ 2717800 h 3530600"/>
                  <a:gd name="connsiteX101" fmla="*/ 11874500 w 12153900"/>
                  <a:gd name="connsiteY101" fmla="*/ 2438400 h 3530600"/>
                  <a:gd name="connsiteX102" fmla="*/ 11938000 w 12153900"/>
                  <a:gd name="connsiteY102" fmla="*/ 2781300 h 3530600"/>
                  <a:gd name="connsiteX103" fmla="*/ 12153900 w 12153900"/>
                  <a:gd name="connsiteY103" fmla="*/ 1778000 h 3530600"/>
                  <a:gd name="connsiteX0" fmla="*/ 0 w 12153900"/>
                  <a:gd name="connsiteY0" fmla="*/ 1536700 h 3530600"/>
                  <a:gd name="connsiteX1" fmla="*/ 76200 w 12153900"/>
                  <a:gd name="connsiteY1" fmla="*/ 1943100 h 3530600"/>
                  <a:gd name="connsiteX2" fmla="*/ 139700 w 12153900"/>
                  <a:gd name="connsiteY2" fmla="*/ 1485900 h 3530600"/>
                  <a:gd name="connsiteX3" fmla="*/ 317500 w 12153900"/>
                  <a:gd name="connsiteY3" fmla="*/ 3530600 h 3530600"/>
                  <a:gd name="connsiteX4" fmla="*/ 495300 w 12153900"/>
                  <a:gd name="connsiteY4" fmla="*/ 1676400 h 3530600"/>
                  <a:gd name="connsiteX5" fmla="*/ 584200 w 12153900"/>
                  <a:gd name="connsiteY5" fmla="*/ 2324100 h 3530600"/>
                  <a:gd name="connsiteX6" fmla="*/ 736600 w 12153900"/>
                  <a:gd name="connsiteY6" fmla="*/ 952500 h 3530600"/>
                  <a:gd name="connsiteX7" fmla="*/ 914400 w 12153900"/>
                  <a:gd name="connsiteY7" fmla="*/ 2692400 h 3530600"/>
                  <a:gd name="connsiteX8" fmla="*/ 1041400 w 12153900"/>
                  <a:gd name="connsiteY8" fmla="*/ 1435100 h 3530600"/>
                  <a:gd name="connsiteX9" fmla="*/ 1130300 w 12153900"/>
                  <a:gd name="connsiteY9" fmla="*/ 1612900 h 3530600"/>
                  <a:gd name="connsiteX10" fmla="*/ 1193800 w 12153900"/>
                  <a:gd name="connsiteY10" fmla="*/ 2286000 h 3530600"/>
                  <a:gd name="connsiteX11" fmla="*/ 1282700 w 12153900"/>
                  <a:gd name="connsiteY11" fmla="*/ 2133600 h 3530600"/>
                  <a:gd name="connsiteX12" fmla="*/ 1308100 w 12153900"/>
                  <a:gd name="connsiteY12" fmla="*/ 1968500 h 3530600"/>
                  <a:gd name="connsiteX13" fmla="*/ 1473200 w 12153900"/>
                  <a:gd name="connsiteY13" fmla="*/ 3009900 h 3530600"/>
                  <a:gd name="connsiteX14" fmla="*/ 1574800 w 12153900"/>
                  <a:gd name="connsiteY14" fmla="*/ 2400300 h 3530600"/>
                  <a:gd name="connsiteX15" fmla="*/ 1714500 w 12153900"/>
                  <a:gd name="connsiteY15" fmla="*/ 3124200 h 3530600"/>
                  <a:gd name="connsiteX16" fmla="*/ 1917700 w 12153900"/>
                  <a:gd name="connsiteY16" fmla="*/ 1778000 h 3530600"/>
                  <a:gd name="connsiteX17" fmla="*/ 2044700 w 12153900"/>
                  <a:gd name="connsiteY17" fmla="*/ 2298700 h 3530600"/>
                  <a:gd name="connsiteX18" fmla="*/ 2146300 w 12153900"/>
                  <a:gd name="connsiteY18" fmla="*/ 2374900 h 3530600"/>
                  <a:gd name="connsiteX19" fmla="*/ 2286000 w 12153900"/>
                  <a:gd name="connsiteY19" fmla="*/ 1193800 h 3530600"/>
                  <a:gd name="connsiteX20" fmla="*/ 2349500 w 12153900"/>
                  <a:gd name="connsiteY20" fmla="*/ 723900 h 3530600"/>
                  <a:gd name="connsiteX21" fmla="*/ 2514600 w 12153900"/>
                  <a:gd name="connsiteY21" fmla="*/ 1409700 h 3530600"/>
                  <a:gd name="connsiteX22" fmla="*/ 2578100 w 12153900"/>
                  <a:gd name="connsiteY22" fmla="*/ 1955800 h 3530600"/>
                  <a:gd name="connsiteX23" fmla="*/ 2755900 w 12153900"/>
                  <a:gd name="connsiteY23" fmla="*/ 3022600 h 3530600"/>
                  <a:gd name="connsiteX24" fmla="*/ 2882900 w 12153900"/>
                  <a:gd name="connsiteY24" fmla="*/ 1778000 h 3530600"/>
                  <a:gd name="connsiteX25" fmla="*/ 3124200 w 12153900"/>
                  <a:gd name="connsiteY25" fmla="*/ 1397000 h 3530600"/>
                  <a:gd name="connsiteX26" fmla="*/ 3187700 w 12153900"/>
                  <a:gd name="connsiteY26" fmla="*/ 1866900 h 3530600"/>
                  <a:gd name="connsiteX27" fmla="*/ 3327400 w 12153900"/>
                  <a:gd name="connsiteY27" fmla="*/ 2692400 h 3530600"/>
                  <a:gd name="connsiteX28" fmla="*/ 3441700 w 12153900"/>
                  <a:gd name="connsiteY28" fmla="*/ 2273300 h 3530600"/>
                  <a:gd name="connsiteX29" fmla="*/ 3708400 w 12153900"/>
                  <a:gd name="connsiteY29" fmla="*/ 1130300 h 3530600"/>
                  <a:gd name="connsiteX30" fmla="*/ 3848100 w 12153900"/>
                  <a:gd name="connsiteY30" fmla="*/ 2578100 h 3530600"/>
                  <a:gd name="connsiteX31" fmla="*/ 4025900 w 12153900"/>
                  <a:gd name="connsiteY31" fmla="*/ 2222500 h 3530600"/>
                  <a:gd name="connsiteX32" fmla="*/ 4140200 w 12153900"/>
                  <a:gd name="connsiteY32" fmla="*/ 2743200 h 3530600"/>
                  <a:gd name="connsiteX33" fmla="*/ 4229100 w 12153900"/>
                  <a:gd name="connsiteY33" fmla="*/ 2463800 h 3530600"/>
                  <a:gd name="connsiteX34" fmla="*/ 4305300 w 12153900"/>
                  <a:gd name="connsiteY34" fmla="*/ 2451100 h 3530600"/>
                  <a:gd name="connsiteX35" fmla="*/ 4381500 w 12153900"/>
                  <a:gd name="connsiteY35" fmla="*/ 2705100 h 3530600"/>
                  <a:gd name="connsiteX36" fmla="*/ 4533900 w 12153900"/>
                  <a:gd name="connsiteY36" fmla="*/ 2070100 h 3530600"/>
                  <a:gd name="connsiteX37" fmla="*/ 4711700 w 12153900"/>
                  <a:gd name="connsiteY37" fmla="*/ 2616200 h 3530600"/>
                  <a:gd name="connsiteX38" fmla="*/ 4775200 w 12153900"/>
                  <a:gd name="connsiteY38" fmla="*/ 2413000 h 3530600"/>
                  <a:gd name="connsiteX39" fmla="*/ 4914900 w 12153900"/>
                  <a:gd name="connsiteY39" fmla="*/ 355600 h 3530600"/>
                  <a:gd name="connsiteX40" fmla="*/ 4978400 w 12153900"/>
                  <a:gd name="connsiteY40" fmla="*/ 165100 h 3530600"/>
                  <a:gd name="connsiteX41" fmla="*/ 5105400 w 12153900"/>
                  <a:gd name="connsiteY41" fmla="*/ 457200 h 3530600"/>
                  <a:gd name="connsiteX42" fmla="*/ 5257800 w 12153900"/>
                  <a:gd name="connsiteY42" fmla="*/ 1828800 h 3530600"/>
                  <a:gd name="connsiteX43" fmla="*/ 5372100 w 12153900"/>
                  <a:gd name="connsiteY43" fmla="*/ 3505200 h 3530600"/>
                  <a:gd name="connsiteX44" fmla="*/ 5638800 w 12153900"/>
                  <a:gd name="connsiteY44" fmla="*/ 1536700 h 3530600"/>
                  <a:gd name="connsiteX45" fmla="*/ 5727700 w 12153900"/>
                  <a:gd name="connsiteY45" fmla="*/ 1562100 h 3530600"/>
                  <a:gd name="connsiteX46" fmla="*/ 5765800 w 12153900"/>
                  <a:gd name="connsiteY46" fmla="*/ 1117600 h 3530600"/>
                  <a:gd name="connsiteX47" fmla="*/ 5918200 w 12153900"/>
                  <a:gd name="connsiteY47" fmla="*/ 2641600 h 3530600"/>
                  <a:gd name="connsiteX48" fmla="*/ 6007100 w 12153900"/>
                  <a:gd name="connsiteY48" fmla="*/ 2387600 h 3530600"/>
                  <a:gd name="connsiteX49" fmla="*/ 6108700 w 12153900"/>
                  <a:gd name="connsiteY49" fmla="*/ 2222500 h 3530600"/>
                  <a:gd name="connsiteX50" fmla="*/ 6197600 w 12153900"/>
                  <a:gd name="connsiteY50" fmla="*/ 2286000 h 3530600"/>
                  <a:gd name="connsiteX51" fmla="*/ 6350000 w 12153900"/>
                  <a:gd name="connsiteY51" fmla="*/ 1600200 h 3530600"/>
                  <a:gd name="connsiteX52" fmla="*/ 6527800 w 12153900"/>
                  <a:gd name="connsiteY52" fmla="*/ 2667000 h 3530600"/>
                  <a:gd name="connsiteX53" fmla="*/ 6604000 w 12153900"/>
                  <a:gd name="connsiteY53" fmla="*/ 2400300 h 3530600"/>
                  <a:gd name="connsiteX54" fmla="*/ 6705600 w 12153900"/>
                  <a:gd name="connsiteY54" fmla="*/ 2514600 h 3530600"/>
                  <a:gd name="connsiteX55" fmla="*/ 6858000 w 12153900"/>
                  <a:gd name="connsiteY55" fmla="*/ 1841500 h 3530600"/>
                  <a:gd name="connsiteX56" fmla="*/ 7010400 w 12153900"/>
                  <a:gd name="connsiteY56" fmla="*/ 2336800 h 3530600"/>
                  <a:gd name="connsiteX57" fmla="*/ 7073900 w 12153900"/>
                  <a:gd name="connsiteY57" fmla="*/ 2120900 h 3530600"/>
                  <a:gd name="connsiteX58" fmla="*/ 7150100 w 12153900"/>
                  <a:gd name="connsiteY58" fmla="*/ 2108200 h 3530600"/>
                  <a:gd name="connsiteX59" fmla="*/ 7264400 w 12153900"/>
                  <a:gd name="connsiteY59" fmla="*/ 2794000 h 3530600"/>
                  <a:gd name="connsiteX60" fmla="*/ 7404100 w 12153900"/>
                  <a:gd name="connsiteY60" fmla="*/ 2806700 h 3530600"/>
                  <a:gd name="connsiteX61" fmla="*/ 7442200 w 12153900"/>
                  <a:gd name="connsiteY61" fmla="*/ 2705100 h 3530600"/>
                  <a:gd name="connsiteX62" fmla="*/ 7480300 w 12153900"/>
                  <a:gd name="connsiteY62" fmla="*/ 2857500 h 3530600"/>
                  <a:gd name="connsiteX63" fmla="*/ 7581900 w 12153900"/>
                  <a:gd name="connsiteY63" fmla="*/ 2971800 h 3530600"/>
                  <a:gd name="connsiteX64" fmla="*/ 7785100 w 12153900"/>
                  <a:gd name="connsiteY64" fmla="*/ 444500 h 3530600"/>
                  <a:gd name="connsiteX65" fmla="*/ 7886700 w 12153900"/>
                  <a:gd name="connsiteY65" fmla="*/ 495300 h 3530600"/>
                  <a:gd name="connsiteX66" fmla="*/ 7975600 w 12153900"/>
                  <a:gd name="connsiteY66" fmla="*/ 1117600 h 3530600"/>
                  <a:gd name="connsiteX67" fmla="*/ 8216900 w 12153900"/>
                  <a:gd name="connsiteY67" fmla="*/ 2857500 h 3530600"/>
                  <a:gd name="connsiteX68" fmla="*/ 8369300 w 12153900"/>
                  <a:gd name="connsiteY68" fmla="*/ 1778000 h 3530600"/>
                  <a:gd name="connsiteX69" fmla="*/ 8458200 w 12153900"/>
                  <a:gd name="connsiteY69" fmla="*/ 2247900 h 3530600"/>
                  <a:gd name="connsiteX70" fmla="*/ 8559800 w 12153900"/>
                  <a:gd name="connsiteY70" fmla="*/ 1854200 h 3530600"/>
                  <a:gd name="connsiteX71" fmla="*/ 8610600 w 12153900"/>
                  <a:gd name="connsiteY71" fmla="*/ 1422400 h 3530600"/>
                  <a:gd name="connsiteX72" fmla="*/ 8674100 w 12153900"/>
                  <a:gd name="connsiteY72" fmla="*/ 2362200 h 3530600"/>
                  <a:gd name="connsiteX73" fmla="*/ 8788400 w 12153900"/>
                  <a:gd name="connsiteY73" fmla="*/ 2692400 h 3530600"/>
                  <a:gd name="connsiteX74" fmla="*/ 8877300 w 12153900"/>
                  <a:gd name="connsiteY74" fmla="*/ 2133600 h 3530600"/>
                  <a:gd name="connsiteX75" fmla="*/ 9004300 w 12153900"/>
                  <a:gd name="connsiteY75" fmla="*/ 2311400 h 3530600"/>
                  <a:gd name="connsiteX76" fmla="*/ 9156700 w 12153900"/>
                  <a:gd name="connsiteY76" fmla="*/ 1422400 h 3530600"/>
                  <a:gd name="connsiteX77" fmla="*/ 9296400 w 12153900"/>
                  <a:gd name="connsiteY77" fmla="*/ 2336800 h 3530600"/>
                  <a:gd name="connsiteX78" fmla="*/ 9347200 w 12153900"/>
                  <a:gd name="connsiteY78" fmla="*/ 2209800 h 3530600"/>
                  <a:gd name="connsiteX79" fmla="*/ 9385300 w 12153900"/>
                  <a:gd name="connsiteY79" fmla="*/ 2336800 h 3530600"/>
                  <a:gd name="connsiteX80" fmla="*/ 9423400 w 12153900"/>
                  <a:gd name="connsiteY80" fmla="*/ 2197100 h 3530600"/>
                  <a:gd name="connsiteX81" fmla="*/ 9575800 w 12153900"/>
                  <a:gd name="connsiteY81" fmla="*/ 2730500 h 3530600"/>
                  <a:gd name="connsiteX82" fmla="*/ 9626600 w 12153900"/>
                  <a:gd name="connsiteY82" fmla="*/ 2565400 h 3530600"/>
                  <a:gd name="connsiteX83" fmla="*/ 9740900 w 12153900"/>
                  <a:gd name="connsiteY83" fmla="*/ 2324100 h 3530600"/>
                  <a:gd name="connsiteX84" fmla="*/ 9791700 w 12153900"/>
                  <a:gd name="connsiteY84" fmla="*/ 2527300 h 3530600"/>
                  <a:gd name="connsiteX85" fmla="*/ 9880600 w 12153900"/>
                  <a:gd name="connsiteY85" fmla="*/ 2349500 h 3530600"/>
                  <a:gd name="connsiteX86" fmla="*/ 9982200 w 12153900"/>
                  <a:gd name="connsiteY86" fmla="*/ 2082800 h 3530600"/>
                  <a:gd name="connsiteX87" fmla="*/ 10147300 w 12153900"/>
                  <a:gd name="connsiteY87" fmla="*/ 2349500 h 3530600"/>
                  <a:gd name="connsiteX88" fmla="*/ 10299700 w 12153900"/>
                  <a:gd name="connsiteY88" fmla="*/ 2501900 h 3530600"/>
                  <a:gd name="connsiteX89" fmla="*/ 10528300 w 12153900"/>
                  <a:gd name="connsiteY89" fmla="*/ 2768600 h 3530600"/>
                  <a:gd name="connsiteX90" fmla="*/ 10744200 w 12153900"/>
                  <a:gd name="connsiteY90" fmla="*/ 977900 h 3530600"/>
                  <a:gd name="connsiteX91" fmla="*/ 10782300 w 12153900"/>
                  <a:gd name="connsiteY91" fmla="*/ 0 h 3530600"/>
                  <a:gd name="connsiteX92" fmla="*/ 10998200 w 12153900"/>
                  <a:gd name="connsiteY92" fmla="*/ 787400 h 3530600"/>
                  <a:gd name="connsiteX93" fmla="*/ 11201400 w 12153900"/>
                  <a:gd name="connsiteY93" fmla="*/ 3124200 h 3530600"/>
                  <a:gd name="connsiteX94" fmla="*/ 11328400 w 12153900"/>
                  <a:gd name="connsiteY94" fmla="*/ 2171700 h 3530600"/>
                  <a:gd name="connsiteX95" fmla="*/ 11442700 w 12153900"/>
                  <a:gd name="connsiteY95" fmla="*/ 1968500 h 3530600"/>
                  <a:gd name="connsiteX96" fmla="*/ 11493500 w 12153900"/>
                  <a:gd name="connsiteY96" fmla="*/ 2019300 h 3530600"/>
                  <a:gd name="connsiteX97" fmla="*/ 11531600 w 12153900"/>
                  <a:gd name="connsiteY97" fmla="*/ 1308100 h 3530600"/>
                  <a:gd name="connsiteX98" fmla="*/ 11633200 w 12153900"/>
                  <a:gd name="connsiteY98" fmla="*/ 1447800 h 3530600"/>
                  <a:gd name="connsiteX99" fmla="*/ 11760200 w 12153900"/>
                  <a:gd name="connsiteY99" fmla="*/ 2717800 h 3530600"/>
                  <a:gd name="connsiteX100" fmla="*/ 11874500 w 12153900"/>
                  <a:gd name="connsiteY100" fmla="*/ 2438400 h 3530600"/>
                  <a:gd name="connsiteX101" fmla="*/ 11938000 w 12153900"/>
                  <a:gd name="connsiteY101" fmla="*/ 2781300 h 3530600"/>
                  <a:gd name="connsiteX102" fmla="*/ 12153900 w 12153900"/>
                  <a:gd name="connsiteY102" fmla="*/ 1778000 h 3530600"/>
                  <a:gd name="connsiteX0" fmla="*/ 0 w 12153900"/>
                  <a:gd name="connsiteY0" fmla="*/ 1371600 h 3365500"/>
                  <a:gd name="connsiteX1" fmla="*/ 76200 w 12153900"/>
                  <a:gd name="connsiteY1" fmla="*/ 1778000 h 3365500"/>
                  <a:gd name="connsiteX2" fmla="*/ 139700 w 12153900"/>
                  <a:gd name="connsiteY2" fmla="*/ 1320800 h 3365500"/>
                  <a:gd name="connsiteX3" fmla="*/ 317500 w 12153900"/>
                  <a:gd name="connsiteY3" fmla="*/ 3365500 h 3365500"/>
                  <a:gd name="connsiteX4" fmla="*/ 495300 w 12153900"/>
                  <a:gd name="connsiteY4" fmla="*/ 1511300 h 3365500"/>
                  <a:gd name="connsiteX5" fmla="*/ 584200 w 12153900"/>
                  <a:gd name="connsiteY5" fmla="*/ 2159000 h 3365500"/>
                  <a:gd name="connsiteX6" fmla="*/ 736600 w 12153900"/>
                  <a:gd name="connsiteY6" fmla="*/ 787400 h 3365500"/>
                  <a:gd name="connsiteX7" fmla="*/ 914400 w 12153900"/>
                  <a:gd name="connsiteY7" fmla="*/ 2527300 h 3365500"/>
                  <a:gd name="connsiteX8" fmla="*/ 1041400 w 12153900"/>
                  <a:gd name="connsiteY8" fmla="*/ 1270000 h 3365500"/>
                  <a:gd name="connsiteX9" fmla="*/ 1130300 w 12153900"/>
                  <a:gd name="connsiteY9" fmla="*/ 1447800 h 3365500"/>
                  <a:gd name="connsiteX10" fmla="*/ 1193800 w 12153900"/>
                  <a:gd name="connsiteY10" fmla="*/ 2120900 h 3365500"/>
                  <a:gd name="connsiteX11" fmla="*/ 1282700 w 12153900"/>
                  <a:gd name="connsiteY11" fmla="*/ 1968500 h 3365500"/>
                  <a:gd name="connsiteX12" fmla="*/ 1308100 w 12153900"/>
                  <a:gd name="connsiteY12" fmla="*/ 1803400 h 3365500"/>
                  <a:gd name="connsiteX13" fmla="*/ 1473200 w 12153900"/>
                  <a:gd name="connsiteY13" fmla="*/ 2844800 h 3365500"/>
                  <a:gd name="connsiteX14" fmla="*/ 1574800 w 12153900"/>
                  <a:gd name="connsiteY14" fmla="*/ 2235200 h 3365500"/>
                  <a:gd name="connsiteX15" fmla="*/ 1714500 w 12153900"/>
                  <a:gd name="connsiteY15" fmla="*/ 2959100 h 3365500"/>
                  <a:gd name="connsiteX16" fmla="*/ 1917700 w 12153900"/>
                  <a:gd name="connsiteY16" fmla="*/ 1612900 h 3365500"/>
                  <a:gd name="connsiteX17" fmla="*/ 2044700 w 12153900"/>
                  <a:gd name="connsiteY17" fmla="*/ 2133600 h 3365500"/>
                  <a:gd name="connsiteX18" fmla="*/ 2146300 w 12153900"/>
                  <a:gd name="connsiteY18" fmla="*/ 2209800 h 3365500"/>
                  <a:gd name="connsiteX19" fmla="*/ 2286000 w 12153900"/>
                  <a:gd name="connsiteY19" fmla="*/ 1028700 h 3365500"/>
                  <a:gd name="connsiteX20" fmla="*/ 2349500 w 12153900"/>
                  <a:gd name="connsiteY20" fmla="*/ 558800 h 3365500"/>
                  <a:gd name="connsiteX21" fmla="*/ 2514600 w 12153900"/>
                  <a:gd name="connsiteY21" fmla="*/ 1244600 h 3365500"/>
                  <a:gd name="connsiteX22" fmla="*/ 2578100 w 12153900"/>
                  <a:gd name="connsiteY22" fmla="*/ 1790700 h 3365500"/>
                  <a:gd name="connsiteX23" fmla="*/ 2755900 w 12153900"/>
                  <a:gd name="connsiteY23" fmla="*/ 2857500 h 3365500"/>
                  <a:gd name="connsiteX24" fmla="*/ 2882900 w 12153900"/>
                  <a:gd name="connsiteY24" fmla="*/ 1612900 h 3365500"/>
                  <a:gd name="connsiteX25" fmla="*/ 3124200 w 12153900"/>
                  <a:gd name="connsiteY25" fmla="*/ 1231900 h 3365500"/>
                  <a:gd name="connsiteX26" fmla="*/ 3187700 w 12153900"/>
                  <a:gd name="connsiteY26" fmla="*/ 1701800 h 3365500"/>
                  <a:gd name="connsiteX27" fmla="*/ 3327400 w 12153900"/>
                  <a:gd name="connsiteY27" fmla="*/ 2527300 h 3365500"/>
                  <a:gd name="connsiteX28" fmla="*/ 3441700 w 12153900"/>
                  <a:gd name="connsiteY28" fmla="*/ 2108200 h 3365500"/>
                  <a:gd name="connsiteX29" fmla="*/ 3708400 w 12153900"/>
                  <a:gd name="connsiteY29" fmla="*/ 965200 h 3365500"/>
                  <a:gd name="connsiteX30" fmla="*/ 3848100 w 12153900"/>
                  <a:gd name="connsiteY30" fmla="*/ 2413000 h 3365500"/>
                  <a:gd name="connsiteX31" fmla="*/ 4025900 w 12153900"/>
                  <a:gd name="connsiteY31" fmla="*/ 2057400 h 3365500"/>
                  <a:gd name="connsiteX32" fmla="*/ 4140200 w 12153900"/>
                  <a:gd name="connsiteY32" fmla="*/ 2578100 h 3365500"/>
                  <a:gd name="connsiteX33" fmla="*/ 4229100 w 12153900"/>
                  <a:gd name="connsiteY33" fmla="*/ 2298700 h 3365500"/>
                  <a:gd name="connsiteX34" fmla="*/ 4305300 w 12153900"/>
                  <a:gd name="connsiteY34" fmla="*/ 2286000 h 3365500"/>
                  <a:gd name="connsiteX35" fmla="*/ 4381500 w 12153900"/>
                  <a:gd name="connsiteY35" fmla="*/ 2540000 h 3365500"/>
                  <a:gd name="connsiteX36" fmla="*/ 4533900 w 12153900"/>
                  <a:gd name="connsiteY36" fmla="*/ 1905000 h 3365500"/>
                  <a:gd name="connsiteX37" fmla="*/ 4711700 w 12153900"/>
                  <a:gd name="connsiteY37" fmla="*/ 2451100 h 3365500"/>
                  <a:gd name="connsiteX38" fmla="*/ 4775200 w 12153900"/>
                  <a:gd name="connsiteY38" fmla="*/ 2247900 h 3365500"/>
                  <a:gd name="connsiteX39" fmla="*/ 4914900 w 12153900"/>
                  <a:gd name="connsiteY39" fmla="*/ 190500 h 3365500"/>
                  <a:gd name="connsiteX40" fmla="*/ 4978400 w 12153900"/>
                  <a:gd name="connsiteY40" fmla="*/ 0 h 3365500"/>
                  <a:gd name="connsiteX41" fmla="*/ 5105400 w 12153900"/>
                  <a:gd name="connsiteY41" fmla="*/ 292100 h 3365500"/>
                  <a:gd name="connsiteX42" fmla="*/ 5257800 w 12153900"/>
                  <a:gd name="connsiteY42" fmla="*/ 1663700 h 3365500"/>
                  <a:gd name="connsiteX43" fmla="*/ 5372100 w 12153900"/>
                  <a:gd name="connsiteY43" fmla="*/ 3340100 h 3365500"/>
                  <a:gd name="connsiteX44" fmla="*/ 5638800 w 12153900"/>
                  <a:gd name="connsiteY44" fmla="*/ 1371600 h 3365500"/>
                  <a:gd name="connsiteX45" fmla="*/ 5727700 w 12153900"/>
                  <a:gd name="connsiteY45" fmla="*/ 1397000 h 3365500"/>
                  <a:gd name="connsiteX46" fmla="*/ 5765800 w 12153900"/>
                  <a:gd name="connsiteY46" fmla="*/ 952500 h 3365500"/>
                  <a:gd name="connsiteX47" fmla="*/ 5918200 w 12153900"/>
                  <a:gd name="connsiteY47" fmla="*/ 2476500 h 3365500"/>
                  <a:gd name="connsiteX48" fmla="*/ 6007100 w 12153900"/>
                  <a:gd name="connsiteY48" fmla="*/ 2222500 h 3365500"/>
                  <a:gd name="connsiteX49" fmla="*/ 6108700 w 12153900"/>
                  <a:gd name="connsiteY49" fmla="*/ 2057400 h 3365500"/>
                  <a:gd name="connsiteX50" fmla="*/ 6197600 w 12153900"/>
                  <a:gd name="connsiteY50" fmla="*/ 2120900 h 3365500"/>
                  <a:gd name="connsiteX51" fmla="*/ 6350000 w 12153900"/>
                  <a:gd name="connsiteY51" fmla="*/ 1435100 h 3365500"/>
                  <a:gd name="connsiteX52" fmla="*/ 6527800 w 12153900"/>
                  <a:gd name="connsiteY52" fmla="*/ 2501900 h 3365500"/>
                  <a:gd name="connsiteX53" fmla="*/ 6604000 w 12153900"/>
                  <a:gd name="connsiteY53" fmla="*/ 2235200 h 3365500"/>
                  <a:gd name="connsiteX54" fmla="*/ 6705600 w 12153900"/>
                  <a:gd name="connsiteY54" fmla="*/ 2349500 h 3365500"/>
                  <a:gd name="connsiteX55" fmla="*/ 6858000 w 12153900"/>
                  <a:gd name="connsiteY55" fmla="*/ 1676400 h 3365500"/>
                  <a:gd name="connsiteX56" fmla="*/ 7010400 w 12153900"/>
                  <a:gd name="connsiteY56" fmla="*/ 2171700 h 3365500"/>
                  <a:gd name="connsiteX57" fmla="*/ 7073900 w 12153900"/>
                  <a:gd name="connsiteY57" fmla="*/ 1955800 h 3365500"/>
                  <a:gd name="connsiteX58" fmla="*/ 7150100 w 12153900"/>
                  <a:gd name="connsiteY58" fmla="*/ 1943100 h 3365500"/>
                  <a:gd name="connsiteX59" fmla="*/ 7264400 w 12153900"/>
                  <a:gd name="connsiteY59" fmla="*/ 2628900 h 3365500"/>
                  <a:gd name="connsiteX60" fmla="*/ 7404100 w 12153900"/>
                  <a:gd name="connsiteY60" fmla="*/ 2641600 h 3365500"/>
                  <a:gd name="connsiteX61" fmla="*/ 7442200 w 12153900"/>
                  <a:gd name="connsiteY61" fmla="*/ 2540000 h 3365500"/>
                  <a:gd name="connsiteX62" fmla="*/ 7480300 w 12153900"/>
                  <a:gd name="connsiteY62" fmla="*/ 2692400 h 3365500"/>
                  <a:gd name="connsiteX63" fmla="*/ 7581900 w 12153900"/>
                  <a:gd name="connsiteY63" fmla="*/ 2806700 h 3365500"/>
                  <a:gd name="connsiteX64" fmla="*/ 7785100 w 12153900"/>
                  <a:gd name="connsiteY64" fmla="*/ 279400 h 3365500"/>
                  <a:gd name="connsiteX65" fmla="*/ 7886700 w 12153900"/>
                  <a:gd name="connsiteY65" fmla="*/ 330200 h 3365500"/>
                  <a:gd name="connsiteX66" fmla="*/ 7975600 w 12153900"/>
                  <a:gd name="connsiteY66" fmla="*/ 952500 h 3365500"/>
                  <a:gd name="connsiteX67" fmla="*/ 8216900 w 12153900"/>
                  <a:gd name="connsiteY67" fmla="*/ 2692400 h 3365500"/>
                  <a:gd name="connsiteX68" fmla="*/ 8369300 w 12153900"/>
                  <a:gd name="connsiteY68" fmla="*/ 1612900 h 3365500"/>
                  <a:gd name="connsiteX69" fmla="*/ 8458200 w 12153900"/>
                  <a:gd name="connsiteY69" fmla="*/ 2082800 h 3365500"/>
                  <a:gd name="connsiteX70" fmla="*/ 8559800 w 12153900"/>
                  <a:gd name="connsiteY70" fmla="*/ 1689100 h 3365500"/>
                  <a:gd name="connsiteX71" fmla="*/ 8610600 w 12153900"/>
                  <a:gd name="connsiteY71" fmla="*/ 1257300 h 3365500"/>
                  <a:gd name="connsiteX72" fmla="*/ 8674100 w 12153900"/>
                  <a:gd name="connsiteY72" fmla="*/ 2197100 h 3365500"/>
                  <a:gd name="connsiteX73" fmla="*/ 8788400 w 12153900"/>
                  <a:gd name="connsiteY73" fmla="*/ 2527300 h 3365500"/>
                  <a:gd name="connsiteX74" fmla="*/ 8877300 w 12153900"/>
                  <a:gd name="connsiteY74" fmla="*/ 1968500 h 3365500"/>
                  <a:gd name="connsiteX75" fmla="*/ 9004300 w 12153900"/>
                  <a:gd name="connsiteY75" fmla="*/ 2146300 h 3365500"/>
                  <a:gd name="connsiteX76" fmla="*/ 9156700 w 12153900"/>
                  <a:gd name="connsiteY76" fmla="*/ 1257300 h 3365500"/>
                  <a:gd name="connsiteX77" fmla="*/ 9296400 w 12153900"/>
                  <a:gd name="connsiteY77" fmla="*/ 2171700 h 3365500"/>
                  <a:gd name="connsiteX78" fmla="*/ 9347200 w 12153900"/>
                  <a:gd name="connsiteY78" fmla="*/ 2044700 h 3365500"/>
                  <a:gd name="connsiteX79" fmla="*/ 9385300 w 12153900"/>
                  <a:gd name="connsiteY79" fmla="*/ 2171700 h 3365500"/>
                  <a:gd name="connsiteX80" fmla="*/ 9423400 w 12153900"/>
                  <a:gd name="connsiteY80" fmla="*/ 2032000 h 3365500"/>
                  <a:gd name="connsiteX81" fmla="*/ 9575800 w 12153900"/>
                  <a:gd name="connsiteY81" fmla="*/ 2565400 h 3365500"/>
                  <a:gd name="connsiteX82" fmla="*/ 9626600 w 12153900"/>
                  <a:gd name="connsiteY82" fmla="*/ 2400300 h 3365500"/>
                  <a:gd name="connsiteX83" fmla="*/ 9740900 w 12153900"/>
                  <a:gd name="connsiteY83" fmla="*/ 2159000 h 3365500"/>
                  <a:gd name="connsiteX84" fmla="*/ 9791700 w 12153900"/>
                  <a:gd name="connsiteY84" fmla="*/ 2362200 h 3365500"/>
                  <a:gd name="connsiteX85" fmla="*/ 9880600 w 12153900"/>
                  <a:gd name="connsiteY85" fmla="*/ 2184400 h 3365500"/>
                  <a:gd name="connsiteX86" fmla="*/ 9982200 w 12153900"/>
                  <a:gd name="connsiteY86" fmla="*/ 1917700 h 3365500"/>
                  <a:gd name="connsiteX87" fmla="*/ 10147300 w 12153900"/>
                  <a:gd name="connsiteY87" fmla="*/ 2184400 h 3365500"/>
                  <a:gd name="connsiteX88" fmla="*/ 10299700 w 12153900"/>
                  <a:gd name="connsiteY88" fmla="*/ 2336800 h 3365500"/>
                  <a:gd name="connsiteX89" fmla="*/ 10528300 w 12153900"/>
                  <a:gd name="connsiteY89" fmla="*/ 2603500 h 3365500"/>
                  <a:gd name="connsiteX90" fmla="*/ 10744200 w 12153900"/>
                  <a:gd name="connsiteY90" fmla="*/ 812800 h 3365500"/>
                  <a:gd name="connsiteX91" fmla="*/ 10912057 w 12153900"/>
                  <a:gd name="connsiteY91" fmla="*/ 190500 h 3365500"/>
                  <a:gd name="connsiteX92" fmla="*/ 10998200 w 12153900"/>
                  <a:gd name="connsiteY92" fmla="*/ 622300 h 3365500"/>
                  <a:gd name="connsiteX93" fmla="*/ 11201400 w 12153900"/>
                  <a:gd name="connsiteY93" fmla="*/ 2959100 h 3365500"/>
                  <a:gd name="connsiteX94" fmla="*/ 11328400 w 12153900"/>
                  <a:gd name="connsiteY94" fmla="*/ 2006600 h 3365500"/>
                  <a:gd name="connsiteX95" fmla="*/ 11442700 w 12153900"/>
                  <a:gd name="connsiteY95" fmla="*/ 1803400 h 3365500"/>
                  <a:gd name="connsiteX96" fmla="*/ 11493500 w 12153900"/>
                  <a:gd name="connsiteY96" fmla="*/ 1854200 h 3365500"/>
                  <a:gd name="connsiteX97" fmla="*/ 11531600 w 12153900"/>
                  <a:gd name="connsiteY97" fmla="*/ 1143000 h 3365500"/>
                  <a:gd name="connsiteX98" fmla="*/ 11633200 w 12153900"/>
                  <a:gd name="connsiteY98" fmla="*/ 1282700 h 3365500"/>
                  <a:gd name="connsiteX99" fmla="*/ 11760200 w 12153900"/>
                  <a:gd name="connsiteY99" fmla="*/ 2552700 h 3365500"/>
                  <a:gd name="connsiteX100" fmla="*/ 11874500 w 12153900"/>
                  <a:gd name="connsiteY100" fmla="*/ 2273300 h 3365500"/>
                  <a:gd name="connsiteX101" fmla="*/ 11938000 w 12153900"/>
                  <a:gd name="connsiteY101" fmla="*/ 2616200 h 3365500"/>
                  <a:gd name="connsiteX102" fmla="*/ 12153900 w 12153900"/>
                  <a:gd name="connsiteY102" fmla="*/ 1612900 h 3365500"/>
                  <a:gd name="connsiteX0" fmla="*/ 0 w 12153900"/>
                  <a:gd name="connsiteY0" fmla="*/ 1371600 h 3365500"/>
                  <a:gd name="connsiteX1" fmla="*/ 76200 w 12153900"/>
                  <a:gd name="connsiteY1" fmla="*/ 1778000 h 3365500"/>
                  <a:gd name="connsiteX2" fmla="*/ 139700 w 12153900"/>
                  <a:gd name="connsiteY2" fmla="*/ 1320800 h 3365500"/>
                  <a:gd name="connsiteX3" fmla="*/ 317500 w 12153900"/>
                  <a:gd name="connsiteY3" fmla="*/ 3365500 h 3365500"/>
                  <a:gd name="connsiteX4" fmla="*/ 495300 w 12153900"/>
                  <a:gd name="connsiteY4" fmla="*/ 1511300 h 3365500"/>
                  <a:gd name="connsiteX5" fmla="*/ 584200 w 12153900"/>
                  <a:gd name="connsiteY5" fmla="*/ 2159000 h 3365500"/>
                  <a:gd name="connsiteX6" fmla="*/ 736600 w 12153900"/>
                  <a:gd name="connsiteY6" fmla="*/ 787400 h 3365500"/>
                  <a:gd name="connsiteX7" fmla="*/ 914400 w 12153900"/>
                  <a:gd name="connsiteY7" fmla="*/ 2527300 h 3365500"/>
                  <a:gd name="connsiteX8" fmla="*/ 1041400 w 12153900"/>
                  <a:gd name="connsiteY8" fmla="*/ 1270000 h 3365500"/>
                  <a:gd name="connsiteX9" fmla="*/ 1130300 w 12153900"/>
                  <a:gd name="connsiteY9" fmla="*/ 1447800 h 3365500"/>
                  <a:gd name="connsiteX10" fmla="*/ 1193800 w 12153900"/>
                  <a:gd name="connsiteY10" fmla="*/ 2120900 h 3365500"/>
                  <a:gd name="connsiteX11" fmla="*/ 1282700 w 12153900"/>
                  <a:gd name="connsiteY11" fmla="*/ 1968500 h 3365500"/>
                  <a:gd name="connsiteX12" fmla="*/ 1308100 w 12153900"/>
                  <a:gd name="connsiteY12" fmla="*/ 1803400 h 3365500"/>
                  <a:gd name="connsiteX13" fmla="*/ 1473200 w 12153900"/>
                  <a:gd name="connsiteY13" fmla="*/ 2844800 h 3365500"/>
                  <a:gd name="connsiteX14" fmla="*/ 1574800 w 12153900"/>
                  <a:gd name="connsiteY14" fmla="*/ 2235200 h 3365500"/>
                  <a:gd name="connsiteX15" fmla="*/ 1714500 w 12153900"/>
                  <a:gd name="connsiteY15" fmla="*/ 2959100 h 3365500"/>
                  <a:gd name="connsiteX16" fmla="*/ 1917700 w 12153900"/>
                  <a:gd name="connsiteY16" fmla="*/ 1612900 h 3365500"/>
                  <a:gd name="connsiteX17" fmla="*/ 2044700 w 12153900"/>
                  <a:gd name="connsiteY17" fmla="*/ 2133600 h 3365500"/>
                  <a:gd name="connsiteX18" fmla="*/ 2146300 w 12153900"/>
                  <a:gd name="connsiteY18" fmla="*/ 2209800 h 3365500"/>
                  <a:gd name="connsiteX19" fmla="*/ 2286000 w 12153900"/>
                  <a:gd name="connsiteY19" fmla="*/ 1028700 h 3365500"/>
                  <a:gd name="connsiteX20" fmla="*/ 2349500 w 12153900"/>
                  <a:gd name="connsiteY20" fmla="*/ 558800 h 3365500"/>
                  <a:gd name="connsiteX21" fmla="*/ 2514600 w 12153900"/>
                  <a:gd name="connsiteY21" fmla="*/ 1244600 h 3365500"/>
                  <a:gd name="connsiteX22" fmla="*/ 2578100 w 12153900"/>
                  <a:gd name="connsiteY22" fmla="*/ 1790700 h 3365500"/>
                  <a:gd name="connsiteX23" fmla="*/ 2755900 w 12153900"/>
                  <a:gd name="connsiteY23" fmla="*/ 2857500 h 3365500"/>
                  <a:gd name="connsiteX24" fmla="*/ 2882900 w 12153900"/>
                  <a:gd name="connsiteY24" fmla="*/ 1612900 h 3365500"/>
                  <a:gd name="connsiteX25" fmla="*/ 3124200 w 12153900"/>
                  <a:gd name="connsiteY25" fmla="*/ 1231900 h 3365500"/>
                  <a:gd name="connsiteX26" fmla="*/ 3187700 w 12153900"/>
                  <a:gd name="connsiteY26" fmla="*/ 1701800 h 3365500"/>
                  <a:gd name="connsiteX27" fmla="*/ 3327400 w 12153900"/>
                  <a:gd name="connsiteY27" fmla="*/ 2527300 h 3365500"/>
                  <a:gd name="connsiteX28" fmla="*/ 3441700 w 12153900"/>
                  <a:gd name="connsiteY28" fmla="*/ 2108200 h 3365500"/>
                  <a:gd name="connsiteX29" fmla="*/ 3708400 w 12153900"/>
                  <a:gd name="connsiteY29" fmla="*/ 965200 h 3365500"/>
                  <a:gd name="connsiteX30" fmla="*/ 3848100 w 12153900"/>
                  <a:gd name="connsiteY30" fmla="*/ 2413000 h 3365500"/>
                  <a:gd name="connsiteX31" fmla="*/ 4025900 w 12153900"/>
                  <a:gd name="connsiteY31" fmla="*/ 2057400 h 3365500"/>
                  <a:gd name="connsiteX32" fmla="*/ 4140200 w 12153900"/>
                  <a:gd name="connsiteY32" fmla="*/ 2578100 h 3365500"/>
                  <a:gd name="connsiteX33" fmla="*/ 4229100 w 12153900"/>
                  <a:gd name="connsiteY33" fmla="*/ 2298700 h 3365500"/>
                  <a:gd name="connsiteX34" fmla="*/ 4305300 w 12153900"/>
                  <a:gd name="connsiteY34" fmla="*/ 2286000 h 3365500"/>
                  <a:gd name="connsiteX35" fmla="*/ 4381500 w 12153900"/>
                  <a:gd name="connsiteY35" fmla="*/ 2540000 h 3365500"/>
                  <a:gd name="connsiteX36" fmla="*/ 4533900 w 12153900"/>
                  <a:gd name="connsiteY36" fmla="*/ 1905000 h 3365500"/>
                  <a:gd name="connsiteX37" fmla="*/ 4711700 w 12153900"/>
                  <a:gd name="connsiteY37" fmla="*/ 2451100 h 3365500"/>
                  <a:gd name="connsiteX38" fmla="*/ 4775200 w 12153900"/>
                  <a:gd name="connsiteY38" fmla="*/ 2247900 h 3365500"/>
                  <a:gd name="connsiteX39" fmla="*/ 4914900 w 12153900"/>
                  <a:gd name="connsiteY39" fmla="*/ 190500 h 3365500"/>
                  <a:gd name="connsiteX40" fmla="*/ 4978400 w 12153900"/>
                  <a:gd name="connsiteY40" fmla="*/ 0 h 3365500"/>
                  <a:gd name="connsiteX41" fmla="*/ 5105400 w 12153900"/>
                  <a:gd name="connsiteY41" fmla="*/ 292100 h 3365500"/>
                  <a:gd name="connsiteX42" fmla="*/ 5257800 w 12153900"/>
                  <a:gd name="connsiteY42" fmla="*/ 1663700 h 3365500"/>
                  <a:gd name="connsiteX43" fmla="*/ 5372100 w 12153900"/>
                  <a:gd name="connsiteY43" fmla="*/ 3340100 h 3365500"/>
                  <a:gd name="connsiteX44" fmla="*/ 5638800 w 12153900"/>
                  <a:gd name="connsiteY44" fmla="*/ 1371600 h 3365500"/>
                  <a:gd name="connsiteX45" fmla="*/ 5727700 w 12153900"/>
                  <a:gd name="connsiteY45" fmla="*/ 1397000 h 3365500"/>
                  <a:gd name="connsiteX46" fmla="*/ 5765800 w 12153900"/>
                  <a:gd name="connsiteY46" fmla="*/ 952500 h 3365500"/>
                  <a:gd name="connsiteX47" fmla="*/ 5918200 w 12153900"/>
                  <a:gd name="connsiteY47" fmla="*/ 2476500 h 3365500"/>
                  <a:gd name="connsiteX48" fmla="*/ 6007100 w 12153900"/>
                  <a:gd name="connsiteY48" fmla="*/ 2222500 h 3365500"/>
                  <a:gd name="connsiteX49" fmla="*/ 6108700 w 12153900"/>
                  <a:gd name="connsiteY49" fmla="*/ 2057400 h 3365500"/>
                  <a:gd name="connsiteX50" fmla="*/ 6197600 w 12153900"/>
                  <a:gd name="connsiteY50" fmla="*/ 2120900 h 3365500"/>
                  <a:gd name="connsiteX51" fmla="*/ 6350000 w 12153900"/>
                  <a:gd name="connsiteY51" fmla="*/ 1435100 h 3365500"/>
                  <a:gd name="connsiteX52" fmla="*/ 6527800 w 12153900"/>
                  <a:gd name="connsiteY52" fmla="*/ 2501900 h 3365500"/>
                  <a:gd name="connsiteX53" fmla="*/ 6604000 w 12153900"/>
                  <a:gd name="connsiteY53" fmla="*/ 2235200 h 3365500"/>
                  <a:gd name="connsiteX54" fmla="*/ 6705600 w 12153900"/>
                  <a:gd name="connsiteY54" fmla="*/ 2349500 h 3365500"/>
                  <a:gd name="connsiteX55" fmla="*/ 6858000 w 12153900"/>
                  <a:gd name="connsiteY55" fmla="*/ 1676400 h 3365500"/>
                  <a:gd name="connsiteX56" fmla="*/ 7010400 w 12153900"/>
                  <a:gd name="connsiteY56" fmla="*/ 2171700 h 3365500"/>
                  <a:gd name="connsiteX57" fmla="*/ 7073900 w 12153900"/>
                  <a:gd name="connsiteY57" fmla="*/ 1955800 h 3365500"/>
                  <a:gd name="connsiteX58" fmla="*/ 7150100 w 12153900"/>
                  <a:gd name="connsiteY58" fmla="*/ 1943100 h 3365500"/>
                  <a:gd name="connsiteX59" fmla="*/ 7264400 w 12153900"/>
                  <a:gd name="connsiteY59" fmla="*/ 2628900 h 3365500"/>
                  <a:gd name="connsiteX60" fmla="*/ 7404100 w 12153900"/>
                  <a:gd name="connsiteY60" fmla="*/ 2641600 h 3365500"/>
                  <a:gd name="connsiteX61" fmla="*/ 7442200 w 12153900"/>
                  <a:gd name="connsiteY61" fmla="*/ 2540000 h 3365500"/>
                  <a:gd name="connsiteX62" fmla="*/ 7480300 w 12153900"/>
                  <a:gd name="connsiteY62" fmla="*/ 2692400 h 3365500"/>
                  <a:gd name="connsiteX63" fmla="*/ 7581900 w 12153900"/>
                  <a:gd name="connsiteY63" fmla="*/ 2806700 h 3365500"/>
                  <a:gd name="connsiteX64" fmla="*/ 7785100 w 12153900"/>
                  <a:gd name="connsiteY64" fmla="*/ 279400 h 3365500"/>
                  <a:gd name="connsiteX65" fmla="*/ 7886700 w 12153900"/>
                  <a:gd name="connsiteY65" fmla="*/ 330200 h 3365500"/>
                  <a:gd name="connsiteX66" fmla="*/ 7975600 w 12153900"/>
                  <a:gd name="connsiteY66" fmla="*/ 952500 h 3365500"/>
                  <a:gd name="connsiteX67" fmla="*/ 8216900 w 12153900"/>
                  <a:gd name="connsiteY67" fmla="*/ 2692400 h 3365500"/>
                  <a:gd name="connsiteX68" fmla="*/ 8369300 w 12153900"/>
                  <a:gd name="connsiteY68" fmla="*/ 1612900 h 3365500"/>
                  <a:gd name="connsiteX69" fmla="*/ 8458200 w 12153900"/>
                  <a:gd name="connsiteY69" fmla="*/ 2082800 h 3365500"/>
                  <a:gd name="connsiteX70" fmla="*/ 8559800 w 12153900"/>
                  <a:gd name="connsiteY70" fmla="*/ 1689100 h 3365500"/>
                  <a:gd name="connsiteX71" fmla="*/ 8610600 w 12153900"/>
                  <a:gd name="connsiteY71" fmla="*/ 1257300 h 3365500"/>
                  <a:gd name="connsiteX72" fmla="*/ 8674100 w 12153900"/>
                  <a:gd name="connsiteY72" fmla="*/ 2197100 h 3365500"/>
                  <a:gd name="connsiteX73" fmla="*/ 8788400 w 12153900"/>
                  <a:gd name="connsiteY73" fmla="*/ 2527300 h 3365500"/>
                  <a:gd name="connsiteX74" fmla="*/ 8877300 w 12153900"/>
                  <a:gd name="connsiteY74" fmla="*/ 1968500 h 3365500"/>
                  <a:gd name="connsiteX75" fmla="*/ 9004300 w 12153900"/>
                  <a:gd name="connsiteY75" fmla="*/ 2146300 h 3365500"/>
                  <a:gd name="connsiteX76" fmla="*/ 9156700 w 12153900"/>
                  <a:gd name="connsiteY76" fmla="*/ 1257300 h 3365500"/>
                  <a:gd name="connsiteX77" fmla="*/ 9296400 w 12153900"/>
                  <a:gd name="connsiteY77" fmla="*/ 2171700 h 3365500"/>
                  <a:gd name="connsiteX78" fmla="*/ 9347200 w 12153900"/>
                  <a:gd name="connsiteY78" fmla="*/ 2044700 h 3365500"/>
                  <a:gd name="connsiteX79" fmla="*/ 9385300 w 12153900"/>
                  <a:gd name="connsiteY79" fmla="*/ 2171700 h 3365500"/>
                  <a:gd name="connsiteX80" fmla="*/ 9423400 w 12153900"/>
                  <a:gd name="connsiteY80" fmla="*/ 2032000 h 3365500"/>
                  <a:gd name="connsiteX81" fmla="*/ 9575800 w 12153900"/>
                  <a:gd name="connsiteY81" fmla="*/ 1317172 h 3365500"/>
                  <a:gd name="connsiteX82" fmla="*/ 9626600 w 12153900"/>
                  <a:gd name="connsiteY82" fmla="*/ 2400300 h 3365500"/>
                  <a:gd name="connsiteX83" fmla="*/ 9740900 w 12153900"/>
                  <a:gd name="connsiteY83" fmla="*/ 2159000 h 3365500"/>
                  <a:gd name="connsiteX84" fmla="*/ 9791700 w 12153900"/>
                  <a:gd name="connsiteY84" fmla="*/ 2362200 h 3365500"/>
                  <a:gd name="connsiteX85" fmla="*/ 9880600 w 12153900"/>
                  <a:gd name="connsiteY85" fmla="*/ 2184400 h 3365500"/>
                  <a:gd name="connsiteX86" fmla="*/ 9982200 w 12153900"/>
                  <a:gd name="connsiteY86" fmla="*/ 1917700 h 3365500"/>
                  <a:gd name="connsiteX87" fmla="*/ 10147300 w 12153900"/>
                  <a:gd name="connsiteY87" fmla="*/ 2184400 h 3365500"/>
                  <a:gd name="connsiteX88" fmla="*/ 10299700 w 12153900"/>
                  <a:gd name="connsiteY88" fmla="*/ 2336800 h 3365500"/>
                  <a:gd name="connsiteX89" fmla="*/ 10528300 w 12153900"/>
                  <a:gd name="connsiteY89" fmla="*/ 2603500 h 3365500"/>
                  <a:gd name="connsiteX90" fmla="*/ 10744200 w 12153900"/>
                  <a:gd name="connsiteY90" fmla="*/ 812800 h 3365500"/>
                  <a:gd name="connsiteX91" fmla="*/ 10912057 w 12153900"/>
                  <a:gd name="connsiteY91" fmla="*/ 190500 h 3365500"/>
                  <a:gd name="connsiteX92" fmla="*/ 10998200 w 12153900"/>
                  <a:gd name="connsiteY92" fmla="*/ 622300 h 3365500"/>
                  <a:gd name="connsiteX93" fmla="*/ 11201400 w 12153900"/>
                  <a:gd name="connsiteY93" fmla="*/ 2959100 h 3365500"/>
                  <a:gd name="connsiteX94" fmla="*/ 11328400 w 12153900"/>
                  <a:gd name="connsiteY94" fmla="*/ 2006600 h 3365500"/>
                  <a:gd name="connsiteX95" fmla="*/ 11442700 w 12153900"/>
                  <a:gd name="connsiteY95" fmla="*/ 1803400 h 3365500"/>
                  <a:gd name="connsiteX96" fmla="*/ 11493500 w 12153900"/>
                  <a:gd name="connsiteY96" fmla="*/ 1854200 h 3365500"/>
                  <a:gd name="connsiteX97" fmla="*/ 11531600 w 12153900"/>
                  <a:gd name="connsiteY97" fmla="*/ 1143000 h 3365500"/>
                  <a:gd name="connsiteX98" fmla="*/ 11633200 w 12153900"/>
                  <a:gd name="connsiteY98" fmla="*/ 1282700 h 3365500"/>
                  <a:gd name="connsiteX99" fmla="*/ 11760200 w 12153900"/>
                  <a:gd name="connsiteY99" fmla="*/ 2552700 h 3365500"/>
                  <a:gd name="connsiteX100" fmla="*/ 11874500 w 12153900"/>
                  <a:gd name="connsiteY100" fmla="*/ 2273300 h 3365500"/>
                  <a:gd name="connsiteX101" fmla="*/ 11938000 w 12153900"/>
                  <a:gd name="connsiteY101" fmla="*/ 2616200 h 3365500"/>
                  <a:gd name="connsiteX102" fmla="*/ 12153900 w 12153900"/>
                  <a:gd name="connsiteY102" fmla="*/ 1612900 h 3365500"/>
                  <a:gd name="connsiteX0" fmla="*/ 0 w 12153900"/>
                  <a:gd name="connsiteY0" fmla="*/ 1371600 h 3365500"/>
                  <a:gd name="connsiteX1" fmla="*/ 76200 w 12153900"/>
                  <a:gd name="connsiteY1" fmla="*/ 1778000 h 3365500"/>
                  <a:gd name="connsiteX2" fmla="*/ 139700 w 12153900"/>
                  <a:gd name="connsiteY2" fmla="*/ 1320800 h 3365500"/>
                  <a:gd name="connsiteX3" fmla="*/ 317500 w 12153900"/>
                  <a:gd name="connsiteY3" fmla="*/ 3365500 h 3365500"/>
                  <a:gd name="connsiteX4" fmla="*/ 495300 w 12153900"/>
                  <a:gd name="connsiteY4" fmla="*/ 1511300 h 3365500"/>
                  <a:gd name="connsiteX5" fmla="*/ 584200 w 12153900"/>
                  <a:gd name="connsiteY5" fmla="*/ 2159000 h 3365500"/>
                  <a:gd name="connsiteX6" fmla="*/ 736600 w 12153900"/>
                  <a:gd name="connsiteY6" fmla="*/ 787400 h 3365500"/>
                  <a:gd name="connsiteX7" fmla="*/ 914400 w 12153900"/>
                  <a:gd name="connsiteY7" fmla="*/ 2527300 h 3365500"/>
                  <a:gd name="connsiteX8" fmla="*/ 1041400 w 12153900"/>
                  <a:gd name="connsiteY8" fmla="*/ 1270000 h 3365500"/>
                  <a:gd name="connsiteX9" fmla="*/ 1130300 w 12153900"/>
                  <a:gd name="connsiteY9" fmla="*/ 1447800 h 3365500"/>
                  <a:gd name="connsiteX10" fmla="*/ 1193800 w 12153900"/>
                  <a:gd name="connsiteY10" fmla="*/ 2120900 h 3365500"/>
                  <a:gd name="connsiteX11" fmla="*/ 1282700 w 12153900"/>
                  <a:gd name="connsiteY11" fmla="*/ 1968500 h 3365500"/>
                  <a:gd name="connsiteX12" fmla="*/ 1308100 w 12153900"/>
                  <a:gd name="connsiteY12" fmla="*/ 1803400 h 3365500"/>
                  <a:gd name="connsiteX13" fmla="*/ 1473200 w 12153900"/>
                  <a:gd name="connsiteY13" fmla="*/ 2844800 h 3365500"/>
                  <a:gd name="connsiteX14" fmla="*/ 1574800 w 12153900"/>
                  <a:gd name="connsiteY14" fmla="*/ 2235200 h 3365500"/>
                  <a:gd name="connsiteX15" fmla="*/ 1714500 w 12153900"/>
                  <a:gd name="connsiteY15" fmla="*/ 2959100 h 3365500"/>
                  <a:gd name="connsiteX16" fmla="*/ 1917700 w 12153900"/>
                  <a:gd name="connsiteY16" fmla="*/ 1612900 h 3365500"/>
                  <a:gd name="connsiteX17" fmla="*/ 2044700 w 12153900"/>
                  <a:gd name="connsiteY17" fmla="*/ 2133600 h 3365500"/>
                  <a:gd name="connsiteX18" fmla="*/ 2146300 w 12153900"/>
                  <a:gd name="connsiteY18" fmla="*/ 2209800 h 3365500"/>
                  <a:gd name="connsiteX19" fmla="*/ 2286000 w 12153900"/>
                  <a:gd name="connsiteY19" fmla="*/ 1028700 h 3365500"/>
                  <a:gd name="connsiteX20" fmla="*/ 2349500 w 12153900"/>
                  <a:gd name="connsiteY20" fmla="*/ 558800 h 3365500"/>
                  <a:gd name="connsiteX21" fmla="*/ 2514600 w 12153900"/>
                  <a:gd name="connsiteY21" fmla="*/ 1244600 h 3365500"/>
                  <a:gd name="connsiteX22" fmla="*/ 2578100 w 12153900"/>
                  <a:gd name="connsiteY22" fmla="*/ 1790700 h 3365500"/>
                  <a:gd name="connsiteX23" fmla="*/ 2755900 w 12153900"/>
                  <a:gd name="connsiteY23" fmla="*/ 2857500 h 3365500"/>
                  <a:gd name="connsiteX24" fmla="*/ 2882900 w 12153900"/>
                  <a:gd name="connsiteY24" fmla="*/ 1612900 h 3365500"/>
                  <a:gd name="connsiteX25" fmla="*/ 3124200 w 12153900"/>
                  <a:gd name="connsiteY25" fmla="*/ 1231900 h 3365500"/>
                  <a:gd name="connsiteX26" fmla="*/ 3187700 w 12153900"/>
                  <a:gd name="connsiteY26" fmla="*/ 1701800 h 3365500"/>
                  <a:gd name="connsiteX27" fmla="*/ 3327400 w 12153900"/>
                  <a:gd name="connsiteY27" fmla="*/ 2527300 h 3365500"/>
                  <a:gd name="connsiteX28" fmla="*/ 3441700 w 12153900"/>
                  <a:gd name="connsiteY28" fmla="*/ 2108200 h 3365500"/>
                  <a:gd name="connsiteX29" fmla="*/ 3708400 w 12153900"/>
                  <a:gd name="connsiteY29" fmla="*/ 965200 h 3365500"/>
                  <a:gd name="connsiteX30" fmla="*/ 3848100 w 12153900"/>
                  <a:gd name="connsiteY30" fmla="*/ 2413000 h 3365500"/>
                  <a:gd name="connsiteX31" fmla="*/ 4025900 w 12153900"/>
                  <a:gd name="connsiteY31" fmla="*/ 2057400 h 3365500"/>
                  <a:gd name="connsiteX32" fmla="*/ 4140200 w 12153900"/>
                  <a:gd name="connsiteY32" fmla="*/ 2578100 h 3365500"/>
                  <a:gd name="connsiteX33" fmla="*/ 4229100 w 12153900"/>
                  <a:gd name="connsiteY33" fmla="*/ 2298700 h 3365500"/>
                  <a:gd name="connsiteX34" fmla="*/ 4305300 w 12153900"/>
                  <a:gd name="connsiteY34" fmla="*/ 2286000 h 3365500"/>
                  <a:gd name="connsiteX35" fmla="*/ 4381500 w 12153900"/>
                  <a:gd name="connsiteY35" fmla="*/ 2540000 h 3365500"/>
                  <a:gd name="connsiteX36" fmla="*/ 4533900 w 12153900"/>
                  <a:gd name="connsiteY36" fmla="*/ 1905000 h 3365500"/>
                  <a:gd name="connsiteX37" fmla="*/ 4711700 w 12153900"/>
                  <a:gd name="connsiteY37" fmla="*/ 2451100 h 3365500"/>
                  <a:gd name="connsiteX38" fmla="*/ 4775200 w 12153900"/>
                  <a:gd name="connsiteY38" fmla="*/ 2247900 h 3365500"/>
                  <a:gd name="connsiteX39" fmla="*/ 4914900 w 12153900"/>
                  <a:gd name="connsiteY39" fmla="*/ 190500 h 3365500"/>
                  <a:gd name="connsiteX40" fmla="*/ 4978400 w 12153900"/>
                  <a:gd name="connsiteY40" fmla="*/ 0 h 3365500"/>
                  <a:gd name="connsiteX41" fmla="*/ 5105400 w 12153900"/>
                  <a:gd name="connsiteY41" fmla="*/ 292100 h 3365500"/>
                  <a:gd name="connsiteX42" fmla="*/ 5257800 w 12153900"/>
                  <a:gd name="connsiteY42" fmla="*/ 1663700 h 3365500"/>
                  <a:gd name="connsiteX43" fmla="*/ 5372100 w 12153900"/>
                  <a:gd name="connsiteY43" fmla="*/ 3340100 h 3365500"/>
                  <a:gd name="connsiteX44" fmla="*/ 5638800 w 12153900"/>
                  <a:gd name="connsiteY44" fmla="*/ 1371600 h 3365500"/>
                  <a:gd name="connsiteX45" fmla="*/ 5727700 w 12153900"/>
                  <a:gd name="connsiteY45" fmla="*/ 1397000 h 3365500"/>
                  <a:gd name="connsiteX46" fmla="*/ 5765800 w 12153900"/>
                  <a:gd name="connsiteY46" fmla="*/ 952500 h 3365500"/>
                  <a:gd name="connsiteX47" fmla="*/ 5918200 w 12153900"/>
                  <a:gd name="connsiteY47" fmla="*/ 2476500 h 3365500"/>
                  <a:gd name="connsiteX48" fmla="*/ 6007100 w 12153900"/>
                  <a:gd name="connsiteY48" fmla="*/ 2222500 h 3365500"/>
                  <a:gd name="connsiteX49" fmla="*/ 6108700 w 12153900"/>
                  <a:gd name="connsiteY49" fmla="*/ 2057400 h 3365500"/>
                  <a:gd name="connsiteX50" fmla="*/ 6197600 w 12153900"/>
                  <a:gd name="connsiteY50" fmla="*/ 2120900 h 3365500"/>
                  <a:gd name="connsiteX51" fmla="*/ 6350000 w 12153900"/>
                  <a:gd name="connsiteY51" fmla="*/ 1435100 h 3365500"/>
                  <a:gd name="connsiteX52" fmla="*/ 6527800 w 12153900"/>
                  <a:gd name="connsiteY52" fmla="*/ 2501900 h 3365500"/>
                  <a:gd name="connsiteX53" fmla="*/ 6604000 w 12153900"/>
                  <a:gd name="connsiteY53" fmla="*/ 2235200 h 3365500"/>
                  <a:gd name="connsiteX54" fmla="*/ 6705600 w 12153900"/>
                  <a:gd name="connsiteY54" fmla="*/ 2349500 h 3365500"/>
                  <a:gd name="connsiteX55" fmla="*/ 6858000 w 12153900"/>
                  <a:gd name="connsiteY55" fmla="*/ 1676400 h 3365500"/>
                  <a:gd name="connsiteX56" fmla="*/ 7010400 w 12153900"/>
                  <a:gd name="connsiteY56" fmla="*/ 2171700 h 3365500"/>
                  <a:gd name="connsiteX57" fmla="*/ 7073900 w 12153900"/>
                  <a:gd name="connsiteY57" fmla="*/ 1955800 h 3365500"/>
                  <a:gd name="connsiteX58" fmla="*/ 7150100 w 12153900"/>
                  <a:gd name="connsiteY58" fmla="*/ 1943100 h 3365500"/>
                  <a:gd name="connsiteX59" fmla="*/ 7264400 w 12153900"/>
                  <a:gd name="connsiteY59" fmla="*/ 2628900 h 3365500"/>
                  <a:gd name="connsiteX60" fmla="*/ 7404100 w 12153900"/>
                  <a:gd name="connsiteY60" fmla="*/ 2641600 h 3365500"/>
                  <a:gd name="connsiteX61" fmla="*/ 7442200 w 12153900"/>
                  <a:gd name="connsiteY61" fmla="*/ 2540000 h 3365500"/>
                  <a:gd name="connsiteX62" fmla="*/ 7480300 w 12153900"/>
                  <a:gd name="connsiteY62" fmla="*/ 2692400 h 3365500"/>
                  <a:gd name="connsiteX63" fmla="*/ 7581900 w 12153900"/>
                  <a:gd name="connsiteY63" fmla="*/ 2806700 h 3365500"/>
                  <a:gd name="connsiteX64" fmla="*/ 7785100 w 12153900"/>
                  <a:gd name="connsiteY64" fmla="*/ 279400 h 3365500"/>
                  <a:gd name="connsiteX65" fmla="*/ 7886700 w 12153900"/>
                  <a:gd name="connsiteY65" fmla="*/ 330200 h 3365500"/>
                  <a:gd name="connsiteX66" fmla="*/ 7975600 w 12153900"/>
                  <a:gd name="connsiteY66" fmla="*/ 952500 h 3365500"/>
                  <a:gd name="connsiteX67" fmla="*/ 8216900 w 12153900"/>
                  <a:gd name="connsiteY67" fmla="*/ 2692400 h 3365500"/>
                  <a:gd name="connsiteX68" fmla="*/ 8369300 w 12153900"/>
                  <a:gd name="connsiteY68" fmla="*/ 1612900 h 3365500"/>
                  <a:gd name="connsiteX69" fmla="*/ 8458200 w 12153900"/>
                  <a:gd name="connsiteY69" fmla="*/ 2082800 h 3365500"/>
                  <a:gd name="connsiteX70" fmla="*/ 8559800 w 12153900"/>
                  <a:gd name="connsiteY70" fmla="*/ 1689100 h 3365500"/>
                  <a:gd name="connsiteX71" fmla="*/ 8610600 w 12153900"/>
                  <a:gd name="connsiteY71" fmla="*/ 1257300 h 3365500"/>
                  <a:gd name="connsiteX72" fmla="*/ 8674100 w 12153900"/>
                  <a:gd name="connsiteY72" fmla="*/ 2197100 h 3365500"/>
                  <a:gd name="connsiteX73" fmla="*/ 8788400 w 12153900"/>
                  <a:gd name="connsiteY73" fmla="*/ 2527300 h 3365500"/>
                  <a:gd name="connsiteX74" fmla="*/ 8877300 w 12153900"/>
                  <a:gd name="connsiteY74" fmla="*/ 1968500 h 3365500"/>
                  <a:gd name="connsiteX75" fmla="*/ 9004300 w 12153900"/>
                  <a:gd name="connsiteY75" fmla="*/ 2146300 h 3365500"/>
                  <a:gd name="connsiteX76" fmla="*/ 9156700 w 12153900"/>
                  <a:gd name="connsiteY76" fmla="*/ 1257300 h 3365500"/>
                  <a:gd name="connsiteX77" fmla="*/ 9296400 w 12153900"/>
                  <a:gd name="connsiteY77" fmla="*/ 2171700 h 3365500"/>
                  <a:gd name="connsiteX78" fmla="*/ 9347200 w 12153900"/>
                  <a:gd name="connsiteY78" fmla="*/ 2044700 h 3365500"/>
                  <a:gd name="connsiteX79" fmla="*/ 9385300 w 12153900"/>
                  <a:gd name="connsiteY79" fmla="*/ 2171700 h 3365500"/>
                  <a:gd name="connsiteX80" fmla="*/ 9423400 w 12153900"/>
                  <a:gd name="connsiteY80" fmla="*/ 2032000 h 3365500"/>
                  <a:gd name="connsiteX81" fmla="*/ 9575800 w 12153900"/>
                  <a:gd name="connsiteY81" fmla="*/ 1317172 h 3365500"/>
                  <a:gd name="connsiteX82" fmla="*/ 9711630 w 12153900"/>
                  <a:gd name="connsiteY82" fmla="*/ 1210128 h 3365500"/>
                  <a:gd name="connsiteX83" fmla="*/ 9740900 w 12153900"/>
                  <a:gd name="connsiteY83" fmla="*/ 2159000 h 3365500"/>
                  <a:gd name="connsiteX84" fmla="*/ 9791700 w 12153900"/>
                  <a:gd name="connsiteY84" fmla="*/ 2362200 h 3365500"/>
                  <a:gd name="connsiteX85" fmla="*/ 9880600 w 12153900"/>
                  <a:gd name="connsiteY85" fmla="*/ 2184400 h 3365500"/>
                  <a:gd name="connsiteX86" fmla="*/ 9982200 w 12153900"/>
                  <a:gd name="connsiteY86" fmla="*/ 1917700 h 3365500"/>
                  <a:gd name="connsiteX87" fmla="*/ 10147300 w 12153900"/>
                  <a:gd name="connsiteY87" fmla="*/ 2184400 h 3365500"/>
                  <a:gd name="connsiteX88" fmla="*/ 10299700 w 12153900"/>
                  <a:gd name="connsiteY88" fmla="*/ 2336800 h 3365500"/>
                  <a:gd name="connsiteX89" fmla="*/ 10528300 w 12153900"/>
                  <a:gd name="connsiteY89" fmla="*/ 2603500 h 3365500"/>
                  <a:gd name="connsiteX90" fmla="*/ 10744200 w 12153900"/>
                  <a:gd name="connsiteY90" fmla="*/ 812800 h 3365500"/>
                  <a:gd name="connsiteX91" fmla="*/ 10912057 w 12153900"/>
                  <a:gd name="connsiteY91" fmla="*/ 190500 h 3365500"/>
                  <a:gd name="connsiteX92" fmla="*/ 10998200 w 12153900"/>
                  <a:gd name="connsiteY92" fmla="*/ 622300 h 3365500"/>
                  <a:gd name="connsiteX93" fmla="*/ 11201400 w 12153900"/>
                  <a:gd name="connsiteY93" fmla="*/ 2959100 h 3365500"/>
                  <a:gd name="connsiteX94" fmla="*/ 11328400 w 12153900"/>
                  <a:gd name="connsiteY94" fmla="*/ 2006600 h 3365500"/>
                  <a:gd name="connsiteX95" fmla="*/ 11442700 w 12153900"/>
                  <a:gd name="connsiteY95" fmla="*/ 1803400 h 3365500"/>
                  <a:gd name="connsiteX96" fmla="*/ 11493500 w 12153900"/>
                  <a:gd name="connsiteY96" fmla="*/ 1854200 h 3365500"/>
                  <a:gd name="connsiteX97" fmla="*/ 11531600 w 12153900"/>
                  <a:gd name="connsiteY97" fmla="*/ 1143000 h 3365500"/>
                  <a:gd name="connsiteX98" fmla="*/ 11633200 w 12153900"/>
                  <a:gd name="connsiteY98" fmla="*/ 1282700 h 3365500"/>
                  <a:gd name="connsiteX99" fmla="*/ 11760200 w 12153900"/>
                  <a:gd name="connsiteY99" fmla="*/ 2552700 h 3365500"/>
                  <a:gd name="connsiteX100" fmla="*/ 11874500 w 12153900"/>
                  <a:gd name="connsiteY100" fmla="*/ 2273300 h 3365500"/>
                  <a:gd name="connsiteX101" fmla="*/ 11938000 w 12153900"/>
                  <a:gd name="connsiteY101" fmla="*/ 2616200 h 3365500"/>
                  <a:gd name="connsiteX102" fmla="*/ 12153900 w 12153900"/>
                  <a:gd name="connsiteY102" fmla="*/ 1612900 h 3365500"/>
                  <a:gd name="connsiteX0" fmla="*/ 0 w 12077700"/>
                  <a:gd name="connsiteY0" fmla="*/ 1778000 h 3365500"/>
                  <a:gd name="connsiteX1" fmla="*/ 63500 w 12077700"/>
                  <a:gd name="connsiteY1" fmla="*/ 1320800 h 3365500"/>
                  <a:gd name="connsiteX2" fmla="*/ 241300 w 12077700"/>
                  <a:gd name="connsiteY2" fmla="*/ 3365500 h 3365500"/>
                  <a:gd name="connsiteX3" fmla="*/ 419100 w 12077700"/>
                  <a:gd name="connsiteY3" fmla="*/ 1511300 h 3365500"/>
                  <a:gd name="connsiteX4" fmla="*/ 508000 w 12077700"/>
                  <a:gd name="connsiteY4" fmla="*/ 2159000 h 3365500"/>
                  <a:gd name="connsiteX5" fmla="*/ 660400 w 12077700"/>
                  <a:gd name="connsiteY5" fmla="*/ 787400 h 3365500"/>
                  <a:gd name="connsiteX6" fmla="*/ 838200 w 12077700"/>
                  <a:gd name="connsiteY6" fmla="*/ 2527300 h 3365500"/>
                  <a:gd name="connsiteX7" fmla="*/ 965200 w 12077700"/>
                  <a:gd name="connsiteY7" fmla="*/ 1270000 h 3365500"/>
                  <a:gd name="connsiteX8" fmla="*/ 1054100 w 12077700"/>
                  <a:gd name="connsiteY8" fmla="*/ 1447800 h 3365500"/>
                  <a:gd name="connsiteX9" fmla="*/ 1117600 w 12077700"/>
                  <a:gd name="connsiteY9" fmla="*/ 2120900 h 3365500"/>
                  <a:gd name="connsiteX10" fmla="*/ 1206500 w 12077700"/>
                  <a:gd name="connsiteY10" fmla="*/ 1968500 h 3365500"/>
                  <a:gd name="connsiteX11" fmla="*/ 1231900 w 12077700"/>
                  <a:gd name="connsiteY11" fmla="*/ 1803400 h 3365500"/>
                  <a:gd name="connsiteX12" fmla="*/ 1397000 w 12077700"/>
                  <a:gd name="connsiteY12" fmla="*/ 2844800 h 3365500"/>
                  <a:gd name="connsiteX13" fmla="*/ 1498600 w 12077700"/>
                  <a:gd name="connsiteY13" fmla="*/ 2235200 h 3365500"/>
                  <a:gd name="connsiteX14" fmla="*/ 1638300 w 12077700"/>
                  <a:gd name="connsiteY14" fmla="*/ 2959100 h 3365500"/>
                  <a:gd name="connsiteX15" fmla="*/ 1841500 w 12077700"/>
                  <a:gd name="connsiteY15" fmla="*/ 1612900 h 3365500"/>
                  <a:gd name="connsiteX16" fmla="*/ 1968500 w 12077700"/>
                  <a:gd name="connsiteY16" fmla="*/ 2133600 h 3365500"/>
                  <a:gd name="connsiteX17" fmla="*/ 2070100 w 12077700"/>
                  <a:gd name="connsiteY17" fmla="*/ 2209800 h 3365500"/>
                  <a:gd name="connsiteX18" fmla="*/ 2209800 w 12077700"/>
                  <a:gd name="connsiteY18" fmla="*/ 1028700 h 3365500"/>
                  <a:gd name="connsiteX19" fmla="*/ 2273300 w 12077700"/>
                  <a:gd name="connsiteY19" fmla="*/ 558800 h 3365500"/>
                  <a:gd name="connsiteX20" fmla="*/ 2438400 w 12077700"/>
                  <a:gd name="connsiteY20" fmla="*/ 1244600 h 3365500"/>
                  <a:gd name="connsiteX21" fmla="*/ 2501900 w 12077700"/>
                  <a:gd name="connsiteY21" fmla="*/ 1790700 h 3365500"/>
                  <a:gd name="connsiteX22" fmla="*/ 2679700 w 12077700"/>
                  <a:gd name="connsiteY22" fmla="*/ 2857500 h 3365500"/>
                  <a:gd name="connsiteX23" fmla="*/ 2806700 w 12077700"/>
                  <a:gd name="connsiteY23" fmla="*/ 1612900 h 3365500"/>
                  <a:gd name="connsiteX24" fmla="*/ 3048000 w 12077700"/>
                  <a:gd name="connsiteY24" fmla="*/ 1231900 h 3365500"/>
                  <a:gd name="connsiteX25" fmla="*/ 3111500 w 12077700"/>
                  <a:gd name="connsiteY25" fmla="*/ 1701800 h 3365500"/>
                  <a:gd name="connsiteX26" fmla="*/ 3251200 w 12077700"/>
                  <a:gd name="connsiteY26" fmla="*/ 2527300 h 3365500"/>
                  <a:gd name="connsiteX27" fmla="*/ 3365500 w 12077700"/>
                  <a:gd name="connsiteY27" fmla="*/ 2108200 h 3365500"/>
                  <a:gd name="connsiteX28" fmla="*/ 3632200 w 12077700"/>
                  <a:gd name="connsiteY28" fmla="*/ 965200 h 3365500"/>
                  <a:gd name="connsiteX29" fmla="*/ 3771900 w 12077700"/>
                  <a:gd name="connsiteY29" fmla="*/ 2413000 h 3365500"/>
                  <a:gd name="connsiteX30" fmla="*/ 3949700 w 12077700"/>
                  <a:gd name="connsiteY30" fmla="*/ 2057400 h 3365500"/>
                  <a:gd name="connsiteX31" fmla="*/ 4064000 w 12077700"/>
                  <a:gd name="connsiteY31" fmla="*/ 2578100 h 3365500"/>
                  <a:gd name="connsiteX32" fmla="*/ 4152900 w 12077700"/>
                  <a:gd name="connsiteY32" fmla="*/ 2298700 h 3365500"/>
                  <a:gd name="connsiteX33" fmla="*/ 4229100 w 12077700"/>
                  <a:gd name="connsiteY33" fmla="*/ 2286000 h 3365500"/>
                  <a:gd name="connsiteX34" fmla="*/ 4305300 w 12077700"/>
                  <a:gd name="connsiteY34" fmla="*/ 2540000 h 3365500"/>
                  <a:gd name="connsiteX35" fmla="*/ 4457700 w 12077700"/>
                  <a:gd name="connsiteY35" fmla="*/ 1905000 h 3365500"/>
                  <a:gd name="connsiteX36" fmla="*/ 4635500 w 12077700"/>
                  <a:gd name="connsiteY36" fmla="*/ 2451100 h 3365500"/>
                  <a:gd name="connsiteX37" fmla="*/ 4699000 w 12077700"/>
                  <a:gd name="connsiteY37" fmla="*/ 2247900 h 3365500"/>
                  <a:gd name="connsiteX38" fmla="*/ 4838700 w 12077700"/>
                  <a:gd name="connsiteY38" fmla="*/ 190500 h 3365500"/>
                  <a:gd name="connsiteX39" fmla="*/ 4902200 w 12077700"/>
                  <a:gd name="connsiteY39" fmla="*/ 0 h 3365500"/>
                  <a:gd name="connsiteX40" fmla="*/ 5029200 w 12077700"/>
                  <a:gd name="connsiteY40" fmla="*/ 292100 h 3365500"/>
                  <a:gd name="connsiteX41" fmla="*/ 5181600 w 12077700"/>
                  <a:gd name="connsiteY41" fmla="*/ 1663700 h 3365500"/>
                  <a:gd name="connsiteX42" fmla="*/ 5295900 w 12077700"/>
                  <a:gd name="connsiteY42" fmla="*/ 3340100 h 3365500"/>
                  <a:gd name="connsiteX43" fmla="*/ 5562600 w 12077700"/>
                  <a:gd name="connsiteY43" fmla="*/ 1371600 h 3365500"/>
                  <a:gd name="connsiteX44" fmla="*/ 5651500 w 12077700"/>
                  <a:gd name="connsiteY44" fmla="*/ 1397000 h 3365500"/>
                  <a:gd name="connsiteX45" fmla="*/ 5689600 w 12077700"/>
                  <a:gd name="connsiteY45" fmla="*/ 952500 h 3365500"/>
                  <a:gd name="connsiteX46" fmla="*/ 5842000 w 12077700"/>
                  <a:gd name="connsiteY46" fmla="*/ 2476500 h 3365500"/>
                  <a:gd name="connsiteX47" fmla="*/ 5930900 w 12077700"/>
                  <a:gd name="connsiteY47" fmla="*/ 2222500 h 3365500"/>
                  <a:gd name="connsiteX48" fmla="*/ 6032500 w 12077700"/>
                  <a:gd name="connsiteY48" fmla="*/ 2057400 h 3365500"/>
                  <a:gd name="connsiteX49" fmla="*/ 6121400 w 12077700"/>
                  <a:gd name="connsiteY49" fmla="*/ 2120900 h 3365500"/>
                  <a:gd name="connsiteX50" fmla="*/ 6273800 w 12077700"/>
                  <a:gd name="connsiteY50" fmla="*/ 1435100 h 3365500"/>
                  <a:gd name="connsiteX51" fmla="*/ 6451600 w 12077700"/>
                  <a:gd name="connsiteY51" fmla="*/ 2501900 h 3365500"/>
                  <a:gd name="connsiteX52" fmla="*/ 6527800 w 12077700"/>
                  <a:gd name="connsiteY52" fmla="*/ 2235200 h 3365500"/>
                  <a:gd name="connsiteX53" fmla="*/ 6629400 w 12077700"/>
                  <a:gd name="connsiteY53" fmla="*/ 2349500 h 3365500"/>
                  <a:gd name="connsiteX54" fmla="*/ 6781800 w 12077700"/>
                  <a:gd name="connsiteY54" fmla="*/ 1676400 h 3365500"/>
                  <a:gd name="connsiteX55" fmla="*/ 6934200 w 12077700"/>
                  <a:gd name="connsiteY55" fmla="*/ 2171700 h 3365500"/>
                  <a:gd name="connsiteX56" fmla="*/ 6997700 w 12077700"/>
                  <a:gd name="connsiteY56" fmla="*/ 1955800 h 3365500"/>
                  <a:gd name="connsiteX57" fmla="*/ 7073900 w 12077700"/>
                  <a:gd name="connsiteY57" fmla="*/ 1943100 h 3365500"/>
                  <a:gd name="connsiteX58" fmla="*/ 7188200 w 12077700"/>
                  <a:gd name="connsiteY58" fmla="*/ 2628900 h 3365500"/>
                  <a:gd name="connsiteX59" fmla="*/ 7327900 w 12077700"/>
                  <a:gd name="connsiteY59" fmla="*/ 2641600 h 3365500"/>
                  <a:gd name="connsiteX60" fmla="*/ 7366000 w 12077700"/>
                  <a:gd name="connsiteY60" fmla="*/ 2540000 h 3365500"/>
                  <a:gd name="connsiteX61" fmla="*/ 7404100 w 12077700"/>
                  <a:gd name="connsiteY61" fmla="*/ 2692400 h 3365500"/>
                  <a:gd name="connsiteX62" fmla="*/ 7505700 w 12077700"/>
                  <a:gd name="connsiteY62" fmla="*/ 2806700 h 3365500"/>
                  <a:gd name="connsiteX63" fmla="*/ 7708900 w 12077700"/>
                  <a:gd name="connsiteY63" fmla="*/ 279400 h 3365500"/>
                  <a:gd name="connsiteX64" fmla="*/ 7810500 w 12077700"/>
                  <a:gd name="connsiteY64" fmla="*/ 330200 h 3365500"/>
                  <a:gd name="connsiteX65" fmla="*/ 7899400 w 12077700"/>
                  <a:gd name="connsiteY65" fmla="*/ 952500 h 3365500"/>
                  <a:gd name="connsiteX66" fmla="*/ 8140700 w 12077700"/>
                  <a:gd name="connsiteY66" fmla="*/ 2692400 h 3365500"/>
                  <a:gd name="connsiteX67" fmla="*/ 8293100 w 12077700"/>
                  <a:gd name="connsiteY67" fmla="*/ 1612900 h 3365500"/>
                  <a:gd name="connsiteX68" fmla="*/ 8382000 w 12077700"/>
                  <a:gd name="connsiteY68" fmla="*/ 2082800 h 3365500"/>
                  <a:gd name="connsiteX69" fmla="*/ 8483600 w 12077700"/>
                  <a:gd name="connsiteY69" fmla="*/ 1689100 h 3365500"/>
                  <a:gd name="connsiteX70" fmla="*/ 8534400 w 12077700"/>
                  <a:gd name="connsiteY70" fmla="*/ 1257300 h 3365500"/>
                  <a:gd name="connsiteX71" fmla="*/ 8597900 w 12077700"/>
                  <a:gd name="connsiteY71" fmla="*/ 2197100 h 3365500"/>
                  <a:gd name="connsiteX72" fmla="*/ 8712200 w 12077700"/>
                  <a:gd name="connsiteY72" fmla="*/ 2527300 h 3365500"/>
                  <a:gd name="connsiteX73" fmla="*/ 8801100 w 12077700"/>
                  <a:gd name="connsiteY73" fmla="*/ 1968500 h 3365500"/>
                  <a:gd name="connsiteX74" fmla="*/ 8928100 w 12077700"/>
                  <a:gd name="connsiteY74" fmla="*/ 2146300 h 3365500"/>
                  <a:gd name="connsiteX75" fmla="*/ 9080500 w 12077700"/>
                  <a:gd name="connsiteY75" fmla="*/ 1257300 h 3365500"/>
                  <a:gd name="connsiteX76" fmla="*/ 9220200 w 12077700"/>
                  <a:gd name="connsiteY76" fmla="*/ 2171700 h 3365500"/>
                  <a:gd name="connsiteX77" fmla="*/ 9271000 w 12077700"/>
                  <a:gd name="connsiteY77" fmla="*/ 2044700 h 3365500"/>
                  <a:gd name="connsiteX78" fmla="*/ 9309100 w 12077700"/>
                  <a:gd name="connsiteY78" fmla="*/ 2171700 h 3365500"/>
                  <a:gd name="connsiteX79" fmla="*/ 9347200 w 12077700"/>
                  <a:gd name="connsiteY79" fmla="*/ 2032000 h 3365500"/>
                  <a:gd name="connsiteX80" fmla="*/ 9499600 w 12077700"/>
                  <a:gd name="connsiteY80" fmla="*/ 1317172 h 3365500"/>
                  <a:gd name="connsiteX81" fmla="*/ 9635430 w 12077700"/>
                  <a:gd name="connsiteY81" fmla="*/ 1210128 h 3365500"/>
                  <a:gd name="connsiteX82" fmla="*/ 9664700 w 12077700"/>
                  <a:gd name="connsiteY82" fmla="*/ 2159000 h 3365500"/>
                  <a:gd name="connsiteX83" fmla="*/ 9715500 w 12077700"/>
                  <a:gd name="connsiteY83" fmla="*/ 2362200 h 3365500"/>
                  <a:gd name="connsiteX84" fmla="*/ 9804400 w 12077700"/>
                  <a:gd name="connsiteY84" fmla="*/ 2184400 h 3365500"/>
                  <a:gd name="connsiteX85" fmla="*/ 9906000 w 12077700"/>
                  <a:gd name="connsiteY85" fmla="*/ 1917700 h 3365500"/>
                  <a:gd name="connsiteX86" fmla="*/ 10071100 w 12077700"/>
                  <a:gd name="connsiteY86" fmla="*/ 2184400 h 3365500"/>
                  <a:gd name="connsiteX87" fmla="*/ 10223500 w 12077700"/>
                  <a:gd name="connsiteY87" fmla="*/ 2336800 h 3365500"/>
                  <a:gd name="connsiteX88" fmla="*/ 10452100 w 12077700"/>
                  <a:gd name="connsiteY88" fmla="*/ 2603500 h 3365500"/>
                  <a:gd name="connsiteX89" fmla="*/ 10668000 w 12077700"/>
                  <a:gd name="connsiteY89" fmla="*/ 812800 h 3365500"/>
                  <a:gd name="connsiteX90" fmla="*/ 10835857 w 12077700"/>
                  <a:gd name="connsiteY90" fmla="*/ 190500 h 3365500"/>
                  <a:gd name="connsiteX91" fmla="*/ 10922000 w 12077700"/>
                  <a:gd name="connsiteY91" fmla="*/ 622300 h 3365500"/>
                  <a:gd name="connsiteX92" fmla="*/ 11125200 w 12077700"/>
                  <a:gd name="connsiteY92" fmla="*/ 2959100 h 3365500"/>
                  <a:gd name="connsiteX93" fmla="*/ 11252200 w 12077700"/>
                  <a:gd name="connsiteY93" fmla="*/ 2006600 h 3365500"/>
                  <a:gd name="connsiteX94" fmla="*/ 11366500 w 12077700"/>
                  <a:gd name="connsiteY94" fmla="*/ 1803400 h 3365500"/>
                  <a:gd name="connsiteX95" fmla="*/ 11417300 w 12077700"/>
                  <a:gd name="connsiteY95" fmla="*/ 1854200 h 3365500"/>
                  <a:gd name="connsiteX96" fmla="*/ 11455400 w 12077700"/>
                  <a:gd name="connsiteY96" fmla="*/ 1143000 h 3365500"/>
                  <a:gd name="connsiteX97" fmla="*/ 11557000 w 12077700"/>
                  <a:gd name="connsiteY97" fmla="*/ 1282700 h 3365500"/>
                  <a:gd name="connsiteX98" fmla="*/ 11684000 w 12077700"/>
                  <a:gd name="connsiteY98" fmla="*/ 2552700 h 3365500"/>
                  <a:gd name="connsiteX99" fmla="*/ 11798300 w 12077700"/>
                  <a:gd name="connsiteY99" fmla="*/ 2273300 h 3365500"/>
                  <a:gd name="connsiteX100" fmla="*/ 11861800 w 12077700"/>
                  <a:gd name="connsiteY100" fmla="*/ 2616200 h 3365500"/>
                  <a:gd name="connsiteX101" fmla="*/ 12077700 w 12077700"/>
                  <a:gd name="connsiteY101" fmla="*/ 1612900 h 3365500"/>
                  <a:gd name="connsiteX0" fmla="*/ 0 w 12077700"/>
                  <a:gd name="connsiteY0" fmla="*/ 1778000 h 3340100"/>
                  <a:gd name="connsiteX1" fmla="*/ 63500 w 12077700"/>
                  <a:gd name="connsiteY1" fmla="*/ 1320800 h 3340100"/>
                  <a:gd name="connsiteX2" fmla="*/ 419100 w 12077700"/>
                  <a:gd name="connsiteY2" fmla="*/ 1511300 h 3340100"/>
                  <a:gd name="connsiteX3" fmla="*/ 508000 w 12077700"/>
                  <a:gd name="connsiteY3" fmla="*/ 2159000 h 3340100"/>
                  <a:gd name="connsiteX4" fmla="*/ 660400 w 12077700"/>
                  <a:gd name="connsiteY4" fmla="*/ 787400 h 3340100"/>
                  <a:gd name="connsiteX5" fmla="*/ 838200 w 12077700"/>
                  <a:gd name="connsiteY5" fmla="*/ 2527300 h 3340100"/>
                  <a:gd name="connsiteX6" fmla="*/ 965200 w 12077700"/>
                  <a:gd name="connsiteY6" fmla="*/ 1270000 h 3340100"/>
                  <a:gd name="connsiteX7" fmla="*/ 1054100 w 12077700"/>
                  <a:gd name="connsiteY7" fmla="*/ 1447800 h 3340100"/>
                  <a:gd name="connsiteX8" fmla="*/ 1117600 w 12077700"/>
                  <a:gd name="connsiteY8" fmla="*/ 2120900 h 3340100"/>
                  <a:gd name="connsiteX9" fmla="*/ 1206500 w 12077700"/>
                  <a:gd name="connsiteY9" fmla="*/ 1968500 h 3340100"/>
                  <a:gd name="connsiteX10" fmla="*/ 1231900 w 12077700"/>
                  <a:gd name="connsiteY10" fmla="*/ 1803400 h 3340100"/>
                  <a:gd name="connsiteX11" fmla="*/ 1397000 w 12077700"/>
                  <a:gd name="connsiteY11" fmla="*/ 2844800 h 3340100"/>
                  <a:gd name="connsiteX12" fmla="*/ 1498600 w 12077700"/>
                  <a:gd name="connsiteY12" fmla="*/ 2235200 h 3340100"/>
                  <a:gd name="connsiteX13" fmla="*/ 1638300 w 12077700"/>
                  <a:gd name="connsiteY13" fmla="*/ 2959100 h 3340100"/>
                  <a:gd name="connsiteX14" fmla="*/ 1841500 w 12077700"/>
                  <a:gd name="connsiteY14" fmla="*/ 1612900 h 3340100"/>
                  <a:gd name="connsiteX15" fmla="*/ 1968500 w 12077700"/>
                  <a:gd name="connsiteY15" fmla="*/ 2133600 h 3340100"/>
                  <a:gd name="connsiteX16" fmla="*/ 2070100 w 12077700"/>
                  <a:gd name="connsiteY16" fmla="*/ 2209800 h 3340100"/>
                  <a:gd name="connsiteX17" fmla="*/ 2209800 w 12077700"/>
                  <a:gd name="connsiteY17" fmla="*/ 1028700 h 3340100"/>
                  <a:gd name="connsiteX18" fmla="*/ 2273300 w 12077700"/>
                  <a:gd name="connsiteY18" fmla="*/ 558800 h 3340100"/>
                  <a:gd name="connsiteX19" fmla="*/ 2438400 w 12077700"/>
                  <a:gd name="connsiteY19" fmla="*/ 1244600 h 3340100"/>
                  <a:gd name="connsiteX20" fmla="*/ 2501900 w 12077700"/>
                  <a:gd name="connsiteY20" fmla="*/ 1790700 h 3340100"/>
                  <a:gd name="connsiteX21" fmla="*/ 2679700 w 12077700"/>
                  <a:gd name="connsiteY21" fmla="*/ 2857500 h 3340100"/>
                  <a:gd name="connsiteX22" fmla="*/ 2806700 w 12077700"/>
                  <a:gd name="connsiteY22" fmla="*/ 1612900 h 3340100"/>
                  <a:gd name="connsiteX23" fmla="*/ 3048000 w 12077700"/>
                  <a:gd name="connsiteY23" fmla="*/ 1231900 h 3340100"/>
                  <a:gd name="connsiteX24" fmla="*/ 3111500 w 12077700"/>
                  <a:gd name="connsiteY24" fmla="*/ 1701800 h 3340100"/>
                  <a:gd name="connsiteX25" fmla="*/ 3251200 w 12077700"/>
                  <a:gd name="connsiteY25" fmla="*/ 2527300 h 3340100"/>
                  <a:gd name="connsiteX26" fmla="*/ 3365500 w 12077700"/>
                  <a:gd name="connsiteY26" fmla="*/ 2108200 h 3340100"/>
                  <a:gd name="connsiteX27" fmla="*/ 3632200 w 12077700"/>
                  <a:gd name="connsiteY27" fmla="*/ 965200 h 3340100"/>
                  <a:gd name="connsiteX28" fmla="*/ 3771900 w 12077700"/>
                  <a:gd name="connsiteY28" fmla="*/ 2413000 h 3340100"/>
                  <a:gd name="connsiteX29" fmla="*/ 3949700 w 12077700"/>
                  <a:gd name="connsiteY29" fmla="*/ 2057400 h 3340100"/>
                  <a:gd name="connsiteX30" fmla="*/ 4064000 w 12077700"/>
                  <a:gd name="connsiteY30" fmla="*/ 2578100 h 3340100"/>
                  <a:gd name="connsiteX31" fmla="*/ 4152900 w 12077700"/>
                  <a:gd name="connsiteY31" fmla="*/ 2298700 h 3340100"/>
                  <a:gd name="connsiteX32" fmla="*/ 4229100 w 12077700"/>
                  <a:gd name="connsiteY32" fmla="*/ 2286000 h 3340100"/>
                  <a:gd name="connsiteX33" fmla="*/ 4305300 w 12077700"/>
                  <a:gd name="connsiteY33" fmla="*/ 2540000 h 3340100"/>
                  <a:gd name="connsiteX34" fmla="*/ 4457700 w 12077700"/>
                  <a:gd name="connsiteY34" fmla="*/ 1905000 h 3340100"/>
                  <a:gd name="connsiteX35" fmla="*/ 4635500 w 12077700"/>
                  <a:gd name="connsiteY35" fmla="*/ 2451100 h 3340100"/>
                  <a:gd name="connsiteX36" fmla="*/ 4699000 w 12077700"/>
                  <a:gd name="connsiteY36" fmla="*/ 2247900 h 3340100"/>
                  <a:gd name="connsiteX37" fmla="*/ 4838700 w 12077700"/>
                  <a:gd name="connsiteY37" fmla="*/ 190500 h 3340100"/>
                  <a:gd name="connsiteX38" fmla="*/ 4902200 w 12077700"/>
                  <a:gd name="connsiteY38" fmla="*/ 0 h 3340100"/>
                  <a:gd name="connsiteX39" fmla="*/ 5029200 w 12077700"/>
                  <a:gd name="connsiteY39" fmla="*/ 292100 h 3340100"/>
                  <a:gd name="connsiteX40" fmla="*/ 5181600 w 12077700"/>
                  <a:gd name="connsiteY40" fmla="*/ 1663700 h 3340100"/>
                  <a:gd name="connsiteX41" fmla="*/ 5295900 w 12077700"/>
                  <a:gd name="connsiteY41" fmla="*/ 3340100 h 3340100"/>
                  <a:gd name="connsiteX42" fmla="*/ 5562600 w 12077700"/>
                  <a:gd name="connsiteY42" fmla="*/ 1371600 h 3340100"/>
                  <a:gd name="connsiteX43" fmla="*/ 5651500 w 12077700"/>
                  <a:gd name="connsiteY43" fmla="*/ 1397000 h 3340100"/>
                  <a:gd name="connsiteX44" fmla="*/ 5689600 w 12077700"/>
                  <a:gd name="connsiteY44" fmla="*/ 952500 h 3340100"/>
                  <a:gd name="connsiteX45" fmla="*/ 5842000 w 12077700"/>
                  <a:gd name="connsiteY45" fmla="*/ 2476500 h 3340100"/>
                  <a:gd name="connsiteX46" fmla="*/ 5930900 w 12077700"/>
                  <a:gd name="connsiteY46" fmla="*/ 2222500 h 3340100"/>
                  <a:gd name="connsiteX47" fmla="*/ 6032500 w 12077700"/>
                  <a:gd name="connsiteY47" fmla="*/ 2057400 h 3340100"/>
                  <a:gd name="connsiteX48" fmla="*/ 6121400 w 12077700"/>
                  <a:gd name="connsiteY48" fmla="*/ 2120900 h 3340100"/>
                  <a:gd name="connsiteX49" fmla="*/ 6273800 w 12077700"/>
                  <a:gd name="connsiteY49" fmla="*/ 1435100 h 3340100"/>
                  <a:gd name="connsiteX50" fmla="*/ 6451600 w 12077700"/>
                  <a:gd name="connsiteY50" fmla="*/ 2501900 h 3340100"/>
                  <a:gd name="connsiteX51" fmla="*/ 6527800 w 12077700"/>
                  <a:gd name="connsiteY51" fmla="*/ 2235200 h 3340100"/>
                  <a:gd name="connsiteX52" fmla="*/ 6629400 w 12077700"/>
                  <a:gd name="connsiteY52" fmla="*/ 2349500 h 3340100"/>
                  <a:gd name="connsiteX53" fmla="*/ 6781800 w 12077700"/>
                  <a:gd name="connsiteY53" fmla="*/ 1676400 h 3340100"/>
                  <a:gd name="connsiteX54" fmla="*/ 6934200 w 12077700"/>
                  <a:gd name="connsiteY54" fmla="*/ 2171700 h 3340100"/>
                  <a:gd name="connsiteX55" fmla="*/ 6997700 w 12077700"/>
                  <a:gd name="connsiteY55" fmla="*/ 1955800 h 3340100"/>
                  <a:gd name="connsiteX56" fmla="*/ 7073900 w 12077700"/>
                  <a:gd name="connsiteY56" fmla="*/ 1943100 h 3340100"/>
                  <a:gd name="connsiteX57" fmla="*/ 7188200 w 12077700"/>
                  <a:gd name="connsiteY57" fmla="*/ 2628900 h 3340100"/>
                  <a:gd name="connsiteX58" fmla="*/ 7327900 w 12077700"/>
                  <a:gd name="connsiteY58" fmla="*/ 2641600 h 3340100"/>
                  <a:gd name="connsiteX59" fmla="*/ 7366000 w 12077700"/>
                  <a:gd name="connsiteY59" fmla="*/ 2540000 h 3340100"/>
                  <a:gd name="connsiteX60" fmla="*/ 7404100 w 12077700"/>
                  <a:gd name="connsiteY60" fmla="*/ 2692400 h 3340100"/>
                  <a:gd name="connsiteX61" fmla="*/ 7505700 w 12077700"/>
                  <a:gd name="connsiteY61" fmla="*/ 2806700 h 3340100"/>
                  <a:gd name="connsiteX62" fmla="*/ 7708900 w 12077700"/>
                  <a:gd name="connsiteY62" fmla="*/ 279400 h 3340100"/>
                  <a:gd name="connsiteX63" fmla="*/ 7810500 w 12077700"/>
                  <a:gd name="connsiteY63" fmla="*/ 330200 h 3340100"/>
                  <a:gd name="connsiteX64" fmla="*/ 7899400 w 12077700"/>
                  <a:gd name="connsiteY64" fmla="*/ 952500 h 3340100"/>
                  <a:gd name="connsiteX65" fmla="*/ 8140700 w 12077700"/>
                  <a:gd name="connsiteY65" fmla="*/ 2692400 h 3340100"/>
                  <a:gd name="connsiteX66" fmla="*/ 8293100 w 12077700"/>
                  <a:gd name="connsiteY66" fmla="*/ 1612900 h 3340100"/>
                  <a:gd name="connsiteX67" fmla="*/ 8382000 w 12077700"/>
                  <a:gd name="connsiteY67" fmla="*/ 2082800 h 3340100"/>
                  <a:gd name="connsiteX68" fmla="*/ 8483600 w 12077700"/>
                  <a:gd name="connsiteY68" fmla="*/ 1689100 h 3340100"/>
                  <a:gd name="connsiteX69" fmla="*/ 8534400 w 12077700"/>
                  <a:gd name="connsiteY69" fmla="*/ 1257300 h 3340100"/>
                  <a:gd name="connsiteX70" fmla="*/ 8597900 w 12077700"/>
                  <a:gd name="connsiteY70" fmla="*/ 2197100 h 3340100"/>
                  <a:gd name="connsiteX71" fmla="*/ 8712200 w 12077700"/>
                  <a:gd name="connsiteY71" fmla="*/ 2527300 h 3340100"/>
                  <a:gd name="connsiteX72" fmla="*/ 8801100 w 12077700"/>
                  <a:gd name="connsiteY72" fmla="*/ 1968500 h 3340100"/>
                  <a:gd name="connsiteX73" fmla="*/ 8928100 w 12077700"/>
                  <a:gd name="connsiteY73" fmla="*/ 2146300 h 3340100"/>
                  <a:gd name="connsiteX74" fmla="*/ 9080500 w 12077700"/>
                  <a:gd name="connsiteY74" fmla="*/ 1257300 h 3340100"/>
                  <a:gd name="connsiteX75" fmla="*/ 9220200 w 12077700"/>
                  <a:gd name="connsiteY75" fmla="*/ 2171700 h 3340100"/>
                  <a:gd name="connsiteX76" fmla="*/ 9271000 w 12077700"/>
                  <a:gd name="connsiteY76" fmla="*/ 2044700 h 3340100"/>
                  <a:gd name="connsiteX77" fmla="*/ 9309100 w 12077700"/>
                  <a:gd name="connsiteY77" fmla="*/ 2171700 h 3340100"/>
                  <a:gd name="connsiteX78" fmla="*/ 9347200 w 12077700"/>
                  <a:gd name="connsiteY78" fmla="*/ 2032000 h 3340100"/>
                  <a:gd name="connsiteX79" fmla="*/ 9499600 w 12077700"/>
                  <a:gd name="connsiteY79" fmla="*/ 1317172 h 3340100"/>
                  <a:gd name="connsiteX80" fmla="*/ 9635430 w 12077700"/>
                  <a:gd name="connsiteY80" fmla="*/ 1210128 h 3340100"/>
                  <a:gd name="connsiteX81" fmla="*/ 9664700 w 12077700"/>
                  <a:gd name="connsiteY81" fmla="*/ 2159000 h 3340100"/>
                  <a:gd name="connsiteX82" fmla="*/ 9715500 w 12077700"/>
                  <a:gd name="connsiteY82" fmla="*/ 2362200 h 3340100"/>
                  <a:gd name="connsiteX83" fmla="*/ 9804400 w 12077700"/>
                  <a:gd name="connsiteY83" fmla="*/ 2184400 h 3340100"/>
                  <a:gd name="connsiteX84" fmla="*/ 9906000 w 12077700"/>
                  <a:gd name="connsiteY84" fmla="*/ 1917700 h 3340100"/>
                  <a:gd name="connsiteX85" fmla="*/ 10071100 w 12077700"/>
                  <a:gd name="connsiteY85" fmla="*/ 2184400 h 3340100"/>
                  <a:gd name="connsiteX86" fmla="*/ 10223500 w 12077700"/>
                  <a:gd name="connsiteY86" fmla="*/ 2336800 h 3340100"/>
                  <a:gd name="connsiteX87" fmla="*/ 10452100 w 12077700"/>
                  <a:gd name="connsiteY87" fmla="*/ 2603500 h 3340100"/>
                  <a:gd name="connsiteX88" fmla="*/ 10668000 w 12077700"/>
                  <a:gd name="connsiteY88" fmla="*/ 812800 h 3340100"/>
                  <a:gd name="connsiteX89" fmla="*/ 10835857 w 12077700"/>
                  <a:gd name="connsiteY89" fmla="*/ 190500 h 3340100"/>
                  <a:gd name="connsiteX90" fmla="*/ 10922000 w 12077700"/>
                  <a:gd name="connsiteY90" fmla="*/ 622300 h 3340100"/>
                  <a:gd name="connsiteX91" fmla="*/ 11125200 w 12077700"/>
                  <a:gd name="connsiteY91" fmla="*/ 2959100 h 3340100"/>
                  <a:gd name="connsiteX92" fmla="*/ 11252200 w 12077700"/>
                  <a:gd name="connsiteY92" fmla="*/ 2006600 h 3340100"/>
                  <a:gd name="connsiteX93" fmla="*/ 11366500 w 12077700"/>
                  <a:gd name="connsiteY93" fmla="*/ 1803400 h 3340100"/>
                  <a:gd name="connsiteX94" fmla="*/ 11417300 w 12077700"/>
                  <a:gd name="connsiteY94" fmla="*/ 1854200 h 3340100"/>
                  <a:gd name="connsiteX95" fmla="*/ 11455400 w 12077700"/>
                  <a:gd name="connsiteY95" fmla="*/ 1143000 h 3340100"/>
                  <a:gd name="connsiteX96" fmla="*/ 11557000 w 12077700"/>
                  <a:gd name="connsiteY96" fmla="*/ 1282700 h 3340100"/>
                  <a:gd name="connsiteX97" fmla="*/ 11684000 w 12077700"/>
                  <a:gd name="connsiteY97" fmla="*/ 2552700 h 3340100"/>
                  <a:gd name="connsiteX98" fmla="*/ 11798300 w 12077700"/>
                  <a:gd name="connsiteY98" fmla="*/ 2273300 h 3340100"/>
                  <a:gd name="connsiteX99" fmla="*/ 11861800 w 12077700"/>
                  <a:gd name="connsiteY99" fmla="*/ 2616200 h 3340100"/>
                  <a:gd name="connsiteX100" fmla="*/ 12077700 w 12077700"/>
                  <a:gd name="connsiteY100" fmla="*/ 1612900 h 3340100"/>
                  <a:gd name="connsiteX0" fmla="*/ 0 w 12077700"/>
                  <a:gd name="connsiteY0" fmla="*/ 1778000 h 3340100"/>
                  <a:gd name="connsiteX1" fmla="*/ 419100 w 12077700"/>
                  <a:gd name="connsiteY1" fmla="*/ 1511300 h 3340100"/>
                  <a:gd name="connsiteX2" fmla="*/ 508000 w 12077700"/>
                  <a:gd name="connsiteY2" fmla="*/ 2159000 h 3340100"/>
                  <a:gd name="connsiteX3" fmla="*/ 660400 w 12077700"/>
                  <a:gd name="connsiteY3" fmla="*/ 787400 h 3340100"/>
                  <a:gd name="connsiteX4" fmla="*/ 838200 w 12077700"/>
                  <a:gd name="connsiteY4" fmla="*/ 2527300 h 3340100"/>
                  <a:gd name="connsiteX5" fmla="*/ 965200 w 12077700"/>
                  <a:gd name="connsiteY5" fmla="*/ 1270000 h 3340100"/>
                  <a:gd name="connsiteX6" fmla="*/ 1054100 w 12077700"/>
                  <a:gd name="connsiteY6" fmla="*/ 1447800 h 3340100"/>
                  <a:gd name="connsiteX7" fmla="*/ 1117600 w 12077700"/>
                  <a:gd name="connsiteY7" fmla="*/ 2120900 h 3340100"/>
                  <a:gd name="connsiteX8" fmla="*/ 1206500 w 12077700"/>
                  <a:gd name="connsiteY8" fmla="*/ 1968500 h 3340100"/>
                  <a:gd name="connsiteX9" fmla="*/ 1231900 w 12077700"/>
                  <a:gd name="connsiteY9" fmla="*/ 1803400 h 3340100"/>
                  <a:gd name="connsiteX10" fmla="*/ 1397000 w 12077700"/>
                  <a:gd name="connsiteY10" fmla="*/ 2844800 h 3340100"/>
                  <a:gd name="connsiteX11" fmla="*/ 1498600 w 12077700"/>
                  <a:gd name="connsiteY11" fmla="*/ 2235200 h 3340100"/>
                  <a:gd name="connsiteX12" fmla="*/ 1638300 w 12077700"/>
                  <a:gd name="connsiteY12" fmla="*/ 2959100 h 3340100"/>
                  <a:gd name="connsiteX13" fmla="*/ 1841500 w 12077700"/>
                  <a:gd name="connsiteY13" fmla="*/ 1612900 h 3340100"/>
                  <a:gd name="connsiteX14" fmla="*/ 1968500 w 12077700"/>
                  <a:gd name="connsiteY14" fmla="*/ 2133600 h 3340100"/>
                  <a:gd name="connsiteX15" fmla="*/ 2070100 w 12077700"/>
                  <a:gd name="connsiteY15" fmla="*/ 2209800 h 3340100"/>
                  <a:gd name="connsiteX16" fmla="*/ 2209800 w 12077700"/>
                  <a:gd name="connsiteY16" fmla="*/ 1028700 h 3340100"/>
                  <a:gd name="connsiteX17" fmla="*/ 2273300 w 12077700"/>
                  <a:gd name="connsiteY17" fmla="*/ 558800 h 3340100"/>
                  <a:gd name="connsiteX18" fmla="*/ 2438400 w 12077700"/>
                  <a:gd name="connsiteY18" fmla="*/ 1244600 h 3340100"/>
                  <a:gd name="connsiteX19" fmla="*/ 2501900 w 12077700"/>
                  <a:gd name="connsiteY19" fmla="*/ 1790700 h 3340100"/>
                  <a:gd name="connsiteX20" fmla="*/ 2679700 w 12077700"/>
                  <a:gd name="connsiteY20" fmla="*/ 2857500 h 3340100"/>
                  <a:gd name="connsiteX21" fmla="*/ 2806700 w 12077700"/>
                  <a:gd name="connsiteY21" fmla="*/ 1612900 h 3340100"/>
                  <a:gd name="connsiteX22" fmla="*/ 3048000 w 12077700"/>
                  <a:gd name="connsiteY22" fmla="*/ 1231900 h 3340100"/>
                  <a:gd name="connsiteX23" fmla="*/ 3111500 w 12077700"/>
                  <a:gd name="connsiteY23" fmla="*/ 1701800 h 3340100"/>
                  <a:gd name="connsiteX24" fmla="*/ 3251200 w 12077700"/>
                  <a:gd name="connsiteY24" fmla="*/ 2527300 h 3340100"/>
                  <a:gd name="connsiteX25" fmla="*/ 3365500 w 12077700"/>
                  <a:gd name="connsiteY25" fmla="*/ 2108200 h 3340100"/>
                  <a:gd name="connsiteX26" fmla="*/ 3632200 w 12077700"/>
                  <a:gd name="connsiteY26" fmla="*/ 965200 h 3340100"/>
                  <a:gd name="connsiteX27" fmla="*/ 3771900 w 12077700"/>
                  <a:gd name="connsiteY27" fmla="*/ 2413000 h 3340100"/>
                  <a:gd name="connsiteX28" fmla="*/ 3949700 w 12077700"/>
                  <a:gd name="connsiteY28" fmla="*/ 2057400 h 3340100"/>
                  <a:gd name="connsiteX29" fmla="*/ 4064000 w 12077700"/>
                  <a:gd name="connsiteY29" fmla="*/ 2578100 h 3340100"/>
                  <a:gd name="connsiteX30" fmla="*/ 4152900 w 12077700"/>
                  <a:gd name="connsiteY30" fmla="*/ 2298700 h 3340100"/>
                  <a:gd name="connsiteX31" fmla="*/ 4229100 w 12077700"/>
                  <a:gd name="connsiteY31" fmla="*/ 2286000 h 3340100"/>
                  <a:gd name="connsiteX32" fmla="*/ 4305300 w 12077700"/>
                  <a:gd name="connsiteY32" fmla="*/ 2540000 h 3340100"/>
                  <a:gd name="connsiteX33" fmla="*/ 4457700 w 12077700"/>
                  <a:gd name="connsiteY33" fmla="*/ 1905000 h 3340100"/>
                  <a:gd name="connsiteX34" fmla="*/ 4635500 w 12077700"/>
                  <a:gd name="connsiteY34" fmla="*/ 2451100 h 3340100"/>
                  <a:gd name="connsiteX35" fmla="*/ 4699000 w 12077700"/>
                  <a:gd name="connsiteY35" fmla="*/ 2247900 h 3340100"/>
                  <a:gd name="connsiteX36" fmla="*/ 4838700 w 12077700"/>
                  <a:gd name="connsiteY36" fmla="*/ 190500 h 3340100"/>
                  <a:gd name="connsiteX37" fmla="*/ 4902200 w 12077700"/>
                  <a:gd name="connsiteY37" fmla="*/ 0 h 3340100"/>
                  <a:gd name="connsiteX38" fmla="*/ 5029200 w 12077700"/>
                  <a:gd name="connsiteY38" fmla="*/ 292100 h 3340100"/>
                  <a:gd name="connsiteX39" fmla="*/ 5181600 w 12077700"/>
                  <a:gd name="connsiteY39" fmla="*/ 1663700 h 3340100"/>
                  <a:gd name="connsiteX40" fmla="*/ 5295900 w 12077700"/>
                  <a:gd name="connsiteY40" fmla="*/ 3340100 h 3340100"/>
                  <a:gd name="connsiteX41" fmla="*/ 5562600 w 12077700"/>
                  <a:gd name="connsiteY41" fmla="*/ 1371600 h 3340100"/>
                  <a:gd name="connsiteX42" fmla="*/ 5651500 w 12077700"/>
                  <a:gd name="connsiteY42" fmla="*/ 1397000 h 3340100"/>
                  <a:gd name="connsiteX43" fmla="*/ 5689600 w 12077700"/>
                  <a:gd name="connsiteY43" fmla="*/ 952500 h 3340100"/>
                  <a:gd name="connsiteX44" fmla="*/ 5842000 w 12077700"/>
                  <a:gd name="connsiteY44" fmla="*/ 2476500 h 3340100"/>
                  <a:gd name="connsiteX45" fmla="*/ 5930900 w 12077700"/>
                  <a:gd name="connsiteY45" fmla="*/ 2222500 h 3340100"/>
                  <a:gd name="connsiteX46" fmla="*/ 6032500 w 12077700"/>
                  <a:gd name="connsiteY46" fmla="*/ 2057400 h 3340100"/>
                  <a:gd name="connsiteX47" fmla="*/ 6121400 w 12077700"/>
                  <a:gd name="connsiteY47" fmla="*/ 2120900 h 3340100"/>
                  <a:gd name="connsiteX48" fmla="*/ 6273800 w 12077700"/>
                  <a:gd name="connsiteY48" fmla="*/ 1435100 h 3340100"/>
                  <a:gd name="connsiteX49" fmla="*/ 6451600 w 12077700"/>
                  <a:gd name="connsiteY49" fmla="*/ 2501900 h 3340100"/>
                  <a:gd name="connsiteX50" fmla="*/ 6527800 w 12077700"/>
                  <a:gd name="connsiteY50" fmla="*/ 2235200 h 3340100"/>
                  <a:gd name="connsiteX51" fmla="*/ 6629400 w 12077700"/>
                  <a:gd name="connsiteY51" fmla="*/ 2349500 h 3340100"/>
                  <a:gd name="connsiteX52" fmla="*/ 6781800 w 12077700"/>
                  <a:gd name="connsiteY52" fmla="*/ 1676400 h 3340100"/>
                  <a:gd name="connsiteX53" fmla="*/ 6934200 w 12077700"/>
                  <a:gd name="connsiteY53" fmla="*/ 2171700 h 3340100"/>
                  <a:gd name="connsiteX54" fmla="*/ 6997700 w 12077700"/>
                  <a:gd name="connsiteY54" fmla="*/ 1955800 h 3340100"/>
                  <a:gd name="connsiteX55" fmla="*/ 7073900 w 12077700"/>
                  <a:gd name="connsiteY55" fmla="*/ 1943100 h 3340100"/>
                  <a:gd name="connsiteX56" fmla="*/ 7188200 w 12077700"/>
                  <a:gd name="connsiteY56" fmla="*/ 2628900 h 3340100"/>
                  <a:gd name="connsiteX57" fmla="*/ 7327900 w 12077700"/>
                  <a:gd name="connsiteY57" fmla="*/ 2641600 h 3340100"/>
                  <a:gd name="connsiteX58" fmla="*/ 7366000 w 12077700"/>
                  <a:gd name="connsiteY58" fmla="*/ 2540000 h 3340100"/>
                  <a:gd name="connsiteX59" fmla="*/ 7404100 w 12077700"/>
                  <a:gd name="connsiteY59" fmla="*/ 2692400 h 3340100"/>
                  <a:gd name="connsiteX60" fmla="*/ 7505700 w 12077700"/>
                  <a:gd name="connsiteY60" fmla="*/ 2806700 h 3340100"/>
                  <a:gd name="connsiteX61" fmla="*/ 7708900 w 12077700"/>
                  <a:gd name="connsiteY61" fmla="*/ 279400 h 3340100"/>
                  <a:gd name="connsiteX62" fmla="*/ 7810500 w 12077700"/>
                  <a:gd name="connsiteY62" fmla="*/ 330200 h 3340100"/>
                  <a:gd name="connsiteX63" fmla="*/ 7899400 w 12077700"/>
                  <a:gd name="connsiteY63" fmla="*/ 952500 h 3340100"/>
                  <a:gd name="connsiteX64" fmla="*/ 8140700 w 12077700"/>
                  <a:gd name="connsiteY64" fmla="*/ 2692400 h 3340100"/>
                  <a:gd name="connsiteX65" fmla="*/ 8293100 w 12077700"/>
                  <a:gd name="connsiteY65" fmla="*/ 1612900 h 3340100"/>
                  <a:gd name="connsiteX66" fmla="*/ 8382000 w 12077700"/>
                  <a:gd name="connsiteY66" fmla="*/ 2082800 h 3340100"/>
                  <a:gd name="connsiteX67" fmla="*/ 8483600 w 12077700"/>
                  <a:gd name="connsiteY67" fmla="*/ 1689100 h 3340100"/>
                  <a:gd name="connsiteX68" fmla="*/ 8534400 w 12077700"/>
                  <a:gd name="connsiteY68" fmla="*/ 1257300 h 3340100"/>
                  <a:gd name="connsiteX69" fmla="*/ 8597900 w 12077700"/>
                  <a:gd name="connsiteY69" fmla="*/ 2197100 h 3340100"/>
                  <a:gd name="connsiteX70" fmla="*/ 8712200 w 12077700"/>
                  <a:gd name="connsiteY70" fmla="*/ 2527300 h 3340100"/>
                  <a:gd name="connsiteX71" fmla="*/ 8801100 w 12077700"/>
                  <a:gd name="connsiteY71" fmla="*/ 1968500 h 3340100"/>
                  <a:gd name="connsiteX72" fmla="*/ 8928100 w 12077700"/>
                  <a:gd name="connsiteY72" fmla="*/ 2146300 h 3340100"/>
                  <a:gd name="connsiteX73" fmla="*/ 9080500 w 12077700"/>
                  <a:gd name="connsiteY73" fmla="*/ 1257300 h 3340100"/>
                  <a:gd name="connsiteX74" fmla="*/ 9220200 w 12077700"/>
                  <a:gd name="connsiteY74" fmla="*/ 2171700 h 3340100"/>
                  <a:gd name="connsiteX75" fmla="*/ 9271000 w 12077700"/>
                  <a:gd name="connsiteY75" fmla="*/ 2044700 h 3340100"/>
                  <a:gd name="connsiteX76" fmla="*/ 9309100 w 12077700"/>
                  <a:gd name="connsiteY76" fmla="*/ 2171700 h 3340100"/>
                  <a:gd name="connsiteX77" fmla="*/ 9347200 w 12077700"/>
                  <a:gd name="connsiteY77" fmla="*/ 2032000 h 3340100"/>
                  <a:gd name="connsiteX78" fmla="*/ 9499600 w 12077700"/>
                  <a:gd name="connsiteY78" fmla="*/ 1317172 h 3340100"/>
                  <a:gd name="connsiteX79" fmla="*/ 9635430 w 12077700"/>
                  <a:gd name="connsiteY79" fmla="*/ 1210128 h 3340100"/>
                  <a:gd name="connsiteX80" fmla="*/ 9664700 w 12077700"/>
                  <a:gd name="connsiteY80" fmla="*/ 2159000 h 3340100"/>
                  <a:gd name="connsiteX81" fmla="*/ 9715500 w 12077700"/>
                  <a:gd name="connsiteY81" fmla="*/ 2362200 h 3340100"/>
                  <a:gd name="connsiteX82" fmla="*/ 9804400 w 12077700"/>
                  <a:gd name="connsiteY82" fmla="*/ 2184400 h 3340100"/>
                  <a:gd name="connsiteX83" fmla="*/ 9906000 w 12077700"/>
                  <a:gd name="connsiteY83" fmla="*/ 1917700 h 3340100"/>
                  <a:gd name="connsiteX84" fmla="*/ 10071100 w 12077700"/>
                  <a:gd name="connsiteY84" fmla="*/ 2184400 h 3340100"/>
                  <a:gd name="connsiteX85" fmla="*/ 10223500 w 12077700"/>
                  <a:gd name="connsiteY85" fmla="*/ 2336800 h 3340100"/>
                  <a:gd name="connsiteX86" fmla="*/ 10452100 w 12077700"/>
                  <a:gd name="connsiteY86" fmla="*/ 2603500 h 3340100"/>
                  <a:gd name="connsiteX87" fmla="*/ 10668000 w 12077700"/>
                  <a:gd name="connsiteY87" fmla="*/ 812800 h 3340100"/>
                  <a:gd name="connsiteX88" fmla="*/ 10835857 w 12077700"/>
                  <a:gd name="connsiteY88" fmla="*/ 190500 h 3340100"/>
                  <a:gd name="connsiteX89" fmla="*/ 10922000 w 12077700"/>
                  <a:gd name="connsiteY89" fmla="*/ 622300 h 3340100"/>
                  <a:gd name="connsiteX90" fmla="*/ 11125200 w 12077700"/>
                  <a:gd name="connsiteY90" fmla="*/ 2959100 h 3340100"/>
                  <a:gd name="connsiteX91" fmla="*/ 11252200 w 12077700"/>
                  <a:gd name="connsiteY91" fmla="*/ 2006600 h 3340100"/>
                  <a:gd name="connsiteX92" fmla="*/ 11366500 w 12077700"/>
                  <a:gd name="connsiteY92" fmla="*/ 1803400 h 3340100"/>
                  <a:gd name="connsiteX93" fmla="*/ 11417300 w 12077700"/>
                  <a:gd name="connsiteY93" fmla="*/ 1854200 h 3340100"/>
                  <a:gd name="connsiteX94" fmla="*/ 11455400 w 12077700"/>
                  <a:gd name="connsiteY94" fmla="*/ 1143000 h 3340100"/>
                  <a:gd name="connsiteX95" fmla="*/ 11557000 w 12077700"/>
                  <a:gd name="connsiteY95" fmla="*/ 1282700 h 3340100"/>
                  <a:gd name="connsiteX96" fmla="*/ 11684000 w 12077700"/>
                  <a:gd name="connsiteY96" fmla="*/ 2552700 h 3340100"/>
                  <a:gd name="connsiteX97" fmla="*/ 11798300 w 12077700"/>
                  <a:gd name="connsiteY97" fmla="*/ 2273300 h 3340100"/>
                  <a:gd name="connsiteX98" fmla="*/ 11861800 w 12077700"/>
                  <a:gd name="connsiteY98" fmla="*/ 2616200 h 3340100"/>
                  <a:gd name="connsiteX99" fmla="*/ 12077700 w 12077700"/>
                  <a:gd name="connsiteY99" fmla="*/ 1612900 h 3340100"/>
                  <a:gd name="connsiteX0" fmla="*/ 0 w 12077700"/>
                  <a:gd name="connsiteY0" fmla="*/ 1778000 h 3340100"/>
                  <a:gd name="connsiteX1" fmla="*/ 508000 w 12077700"/>
                  <a:gd name="connsiteY1" fmla="*/ 2159000 h 3340100"/>
                  <a:gd name="connsiteX2" fmla="*/ 660400 w 12077700"/>
                  <a:gd name="connsiteY2" fmla="*/ 787400 h 3340100"/>
                  <a:gd name="connsiteX3" fmla="*/ 838200 w 12077700"/>
                  <a:gd name="connsiteY3" fmla="*/ 2527300 h 3340100"/>
                  <a:gd name="connsiteX4" fmla="*/ 965200 w 12077700"/>
                  <a:gd name="connsiteY4" fmla="*/ 1270000 h 3340100"/>
                  <a:gd name="connsiteX5" fmla="*/ 1054100 w 12077700"/>
                  <a:gd name="connsiteY5" fmla="*/ 1447800 h 3340100"/>
                  <a:gd name="connsiteX6" fmla="*/ 1117600 w 12077700"/>
                  <a:gd name="connsiteY6" fmla="*/ 2120900 h 3340100"/>
                  <a:gd name="connsiteX7" fmla="*/ 1206500 w 12077700"/>
                  <a:gd name="connsiteY7" fmla="*/ 1968500 h 3340100"/>
                  <a:gd name="connsiteX8" fmla="*/ 1231900 w 12077700"/>
                  <a:gd name="connsiteY8" fmla="*/ 1803400 h 3340100"/>
                  <a:gd name="connsiteX9" fmla="*/ 1397000 w 12077700"/>
                  <a:gd name="connsiteY9" fmla="*/ 2844800 h 3340100"/>
                  <a:gd name="connsiteX10" fmla="*/ 1498600 w 12077700"/>
                  <a:gd name="connsiteY10" fmla="*/ 2235200 h 3340100"/>
                  <a:gd name="connsiteX11" fmla="*/ 1638300 w 12077700"/>
                  <a:gd name="connsiteY11" fmla="*/ 2959100 h 3340100"/>
                  <a:gd name="connsiteX12" fmla="*/ 1841500 w 12077700"/>
                  <a:gd name="connsiteY12" fmla="*/ 1612900 h 3340100"/>
                  <a:gd name="connsiteX13" fmla="*/ 1968500 w 12077700"/>
                  <a:gd name="connsiteY13" fmla="*/ 2133600 h 3340100"/>
                  <a:gd name="connsiteX14" fmla="*/ 2070100 w 12077700"/>
                  <a:gd name="connsiteY14" fmla="*/ 2209800 h 3340100"/>
                  <a:gd name="connsiteX15" fmla="*/ 2209800 w 12077700"/>
                  <a:gd name="connsiteY15" fmla="*/ 1028700 h 3340100"/>
                  <a:gd name="connsiteX16" fmla="*/ 2273300 w 12077700"/>
                  <a:gd name="connsiteY16" fmla="*/ 558800 h 3340100"/>
                  <a:gd name="connsiteX17" fmla="*/ 2438400 w 12077700"/>
                  <a:gd name="connsiteY17" fmla="*/ 1244600 h 3340100"/>
                  <a:gd name="connsiteX18" fmla="*/ 2501900 w 12077700"/>
                  <a:gd name="connsiteY18" fmla="*/ 1790700 h 3340100"/>
                  <a:gd name="connsiteX19" fmla="*/ 2679700 w 12077700"/>
                  <a:gd name="connsiteY19" fmla="*/ 2857500 h 3340100"/>
                  <a:gd name="connsiteX20" fmla="*/ 2806700 w 12077700"/>
                  <a:gd name="connsiteY20" fmla="*/ 1612900 h 3340100"/>
                  <a:gd name="connsiteX21" fmla="*/ 3048000 w 12077700"/>
                  <a:gd name="connsiteY21" fmla="*/ 1231900 h 3340100"/>
                  <a:gd name="connsiteX22" fmla="*/ 3111500 w 12077700"/>
                  <a:gd name="connsiteY22" fmla="*/ 1701800 h 3340100"/>
                  <a:gd name="connsiteX23" fmla="*/ 3251200 w 12077700"/>
                  <a:gd name="connsiteY23" fmla="*/ 2527300 h 3340100"/>
                  <a:gd name="connsiteX24" fmla="*/ 3365500 w 12077700"/>
                  <a:gd name="connsiteY24" fmla="*/ 2108200 h 3340100"/>
                  <a:gd name="connsiteX25" fmla="*/ 3632200 w 12077700"/>
                  <a:gd name="connsiteY25" fmla="*/ 965200 h 3340100"/>
                  <a:gd name="connsiteX26" fmla="*/ 3771900 w 12077700"/>
                  <a:gd name="connsiteY26" fmla="*/ 2413000 h 3340100"/>
                  <a:gd name="connsiteX27" fmla="*/ 3949700 w 12077700"/>
                  <a:gd name="connsiteY27" fmla="*/ 2057400 h 3340100"/>
                  <a:gd name="connsiteX28" fmla="*/ 4064000 w 12077700"/>
                  <a:gd name="connsiteY28" fmla="*/ 2578100 h 3340100"/>
                  <a:gd name="connsiteX29" fmla="*/ 4152900 w 12077700"/>
                  <a:gd name="connsiteY29" fmla="*/ 2298700 h 3340100"/>
                  <a:gd name="connsiteX30" fmla="*/ 4229100 w 12077700"/>
                  <a:gd name="connsiteY30" fmla="*/ 2286000 h 3340100"/>
                  <a:gd name="connsiteX31" fmla="*/ 4305300 w 12077700"/>
                  <a:gd name="connsiteY31" fmla="*/ 2540000 h 3340100"/>
                  <a:gd name="connsiteX32" fmla="*/ 4457700 w 12077700"/>
                  <a:gd name="connsiteY32" fmla="*/ 1905000 h 3340100"/>
                  <a:gd name="connsiteX33" fmla="*/ 4635500 w 12077700"/>
                  <a:gd name="connsiteY33" fmla="*/ 2451100 h 3340100"/>
                  <a:gd name="connsiteX34" fmla="*/ 4699000 w 12077700"/>
                  <a:gd name="connsiteY34" fmla="*/ 2247900 h 3340100"/>
                  <a:gd name="connsiteX35" fmla="*/ 4838700 w 12077700"/>
                  <a:gd name="connsiteY35" fmla="*/ 190500 h 3340100"/>
                  <a:gd name="connsiteX36" fmla="*/ 4902200 w 12077700"/>
                  <a:gd name="connsiteY36" fmla="*/ 0 h 3340100"/>
                  <a:gd name="connsiteX37" fmla="*/ 5029200 w 12077700"/>
                  <a:gd name="connsiteY37" fmla="*/ 292100 h 3340100"/>
                  <a:gd name="connsiteX38" fmla="*/ 5181600 w 12077700"/>
                  <a:gd name="connsiteY38" fmla="*/ 1663700 h 3340100"/>
                  <a:gd name="connsiteX39" fmla="*/ 5295900 w 12077700"/>
                  <a:gd name="connsiteY39" fmla="*/ 3340100 h 3340100"/>
                  <a:gd name="connsiteX40" fmla="*/ 5562600 w 12077700"/>
                  <a:gd name="connsiteY40" fmla="*/ 1371600 h 3340100"/>
                  <a:gd name="connsiteX41" fmla="*/ 5651500 w 12077700"/>
                  <a:gd name="connsiteY41" fmla="*/ 1397000 h 3340100"/>
                  <a:gd name="connsiteX42" fmla="*/ 5689600 w 12077700"/>
                  <a:gd name="connsiteY42" fmla="*/ 952500 h 3340100"/>
                  <a:gd name="connsiteX43" fmla="*/ 5842000 w 12077700"/>
                  <a:gd name="connsiteY43" fmla="*/ 2476500 h 3340100"/>
                  <a:gd name="connsiteX44" fmla="*/ 5930900 w 12077700"/>
                  <a:gd name="connsiteY44" fmla="*/ 2222500 h 3340100"/>
                  <a:gd name="connsiteX45" fmla="*/ 6032500 w 12077700"/>
                  <a:gd name="connsiteY45" fmla="*/ 2057400 h 3340100"/>
                  <a:gd name="connsiteX46" fmla="*/ 6121400 w 12077700"/>
                  <a:gd name="connsiteY46" fmla="*/ 2120900 h 3340100"/>
                  <a:gd name="connsiteX47" fmla="*/ 6273800 w 12077700"/>
                  <a:gd name="connsiteY47" fmla="*/ 1435100 h 3340100"/>
                  <a:gd name="connsiteX48" fmla="*/ 6451600 w 12077700"/>
                  <a:gd name="connsiteY48" fmla="*/ 2501900 h 3340100"/>
                  <a:gd name="connsiteX49" fmla="*/ 6527800 w 12077700"/>
                  <a:gd name="connsiteY49" fmla="*/ 2235200 h 3340100"/>
                  <a:gd name="connsiteX50" fmla="*/ 6629400 w 12077700"/>
                  <a:gd name="connsiteY50" fmla="*/ 2349500 h 3340100"/>
                  <a:gd name="connsiteX51" fmla="*/ 6781800 w 12077700"/>
                  <a:gd name="connsiteY51" fmla="*/ 1676400 h 3340100"/>
                  <a:gd name="connsiteX52" fmla="*/ 6934200 w 12077700"/>
                  <a:gd name="connsiteY52" fmla="*/ 2171700 h 3340100"/>
                  <a:gd name="connsiteX53" fmla="*/ 6997700 w 12077700"/>
                  <a:gd name="connsiteY53" fmla="*/ 1955800 h 3340100"/>
                  <a:gd name="connsiteX54" fmla="*/ 7073900 w 12077700"/>
                  <a:gd name="connsiteY54" fmla="*/ 1943100 h 3340100"/>
                  <a:gd name="connsiteX55" fmla="*/ 7188200 w 12077700"/>
                  <a:gd name="connsiteY55" fmla="*/ 2628900 h 3340100"/>
                  <a:gd name="connsiteX56" fmla="*/ 7327900 w 12077700"/>
                  <a:gd name="connsiteY56" fmla="*/ 2641600 h 3340100"/>
                  <a:gd name="connsiteX57" fmla="*/ 7366000 w 12077700"/>
                  <a:gd name="connsiteY57" fmla="*/ 2540000 h 3340100"/>
                  <a:gd name="connsiteX58" fmla="*/ 7404100 w 12077700"/>
                  <a:gd name="connsiteY58" fmla="*/ 2692400 h 3340100"/>
                  <a:gd name="connsiteX59" fmla="*/ 7505700 w 12077700"/>
                  <a:gd name="connsiteY59" fmla="*/ 2806700 h 3340100"/>
                  <a:gd name="connsiteX60" fmla="*/ 7708900 w 12077700"/>
                  <a:gd name="connsiteY60" fmla="*/ 279400 h 3340100"/>
                  <a:gd name="connsiteX61" fmla="*/ 7810500 w 12077700"/>
                  <a:gd name="connsiteY61" fmla="*/ 330200 h 3340100"/>
                  <a:gd name="connsiteX62" fmla="*/ 7899400 w 12077700"/>
                  <a:gd name="connsiteY62" fmla="*/ 952500 h 3340100"/>
                  <a:gd name="connsiteX63" fmla="*/ 8140700 w 12077700"/>
                  <a:gd name="connsiteY63" fmla="*/ 2692400 h 3340100"/>
                  <a:gd name="connsiteX64" fmla="*/ 8293100 w 12077700"/>
                  <a:gd name="connsiteY64" fmla="*/ 1612900 h 3340100"/>
                  <a:gd name="connsiteX65" fmla="*/ 8382000 w 12077700"/>
                  <a:gd name="connsiteY65" fmla="*/ 2082800 h 3340100"/>
                  <a:gd name="connsiteX66" fmla="*/ 8483600 w 12077700"/>
                  <a:gd name="connsiteY66" fmla="*/ 1689100 h 3340100"/>
                  <a:gd name="connsiteX67" fmla="*/ 8534400 w 12077700"/>
                  <a:gd name="connsiteY67" fmla="*/ 1257300 h 3340100"/>
                  <a:gd name="connsiteX68" fmla="*/ 8597900 w 12077700"/>
                  <a:gd name="connsiteY68" fmla="*/ 2197100 h 3340100"/>
                  <a:gd name="connsiteX69" fmla="*/ 8712200 w 12077700"/>
                  <a:gd name="connsiteY69" fmla="*/ 2527300 h 3340100"/>
                  <a:gd name="connsiteX70" fmla="*/ 8801100 w 12077700"/>
                  <a:gd name="connsiteY70" fmla="*/ 1968500 h 3340100"/>
                  <a:gd name="connsiteX71" fmla="*/ 8928100 w 12077700"/>
                  <a:gd name="connsiteY71" fmla="*/ 2146300 h 3340100"/>
                  <a:gd name="connsiteX72" fmla="*/ 9080500 w 12077700"/>
                  <a:gd name="connsiteY72" fmla="*/ 1257300 h 3340100"/>
                  <a:gd name="connsiteX73" fmla="*/ 9220200 w 12077700"/>
                  <a:gd name="connsiteY73" fmla="*/ 2171700 h 3340100"/>
                  <a:gd name="connsiteX74" fmla="*/ 9271000 w 12077700"/>
                  <a:gd name="connsiteY74" fmla="*/ 2044700 h 3340100"/>
                  <a:gd name="connsiteX75" fmla="*/ 9309100 w 12077700"/>
                  <a:gd name="connsiteY75" fmla="*/ 2171700 h 3340100"/>
                  <a:gd name="connsiteX76" fmla="*/ 9347200 w 12077700"/>
                  <a:gd name="connsiteY76" fmla="*/ 2032000 h 3340100"/>
                  <a:gd name="connsiteX77" fmla="*/ 9499600 w 12077700"/>
                  <a:gd name="connsiteY77" fmla="*/ 1317172 h 3340100"/>
                  <a:gd name="connsiteX78" fmla="*/ 9635430 w 12077700"/>
                  <a:gd name="connsiteY78" fmla="*/ 1210128 h 3340100"/>
                  <a:gd name="connsiteX79" fmla="*/ 9664700 w 12077700"/>
                  <a:gd name="connsiteY79" fmla="*/ 2159000 h 3340100"/>
                  <a:gd name="connsiteX80" fmla="*/ 9715500 w 12077700"/>
                  <a:gd name="connsiteY80" fmla="*/ 2362200 h 3340100"/>
                  <a:gd name="connsiteX81" fmla="*/ 9804400 w 12077700"/>
                  <a:gd name="connsiteY81" fmla="*/ 2184400 h 3340100"/>
                  <a:gd name="connsiteX82" fmla="*/ 9906000 w 12077700"/>
                  <a:gd name="connsiteY82" fmla="*/ 1917700 h 3340100"/>
                  <a:gd name="connsiteX83" fmla="*/ 10071100 w 12077700"/>
                  <a:gd name="connsiteY83" fmla="*/ 2184400 h 3340100"/>
                  <a:gd name="connsiteX84" fmla="*/ 10223500 w 12077700"/>
                  <a:gd name="connsiteY84" fmla="*/ 2336800 h 3340100"/>
                  <a:gd name="connsiteX85" fmla="*/ 10452100 w 12077700"/>
                  <a:gd name="connsiteY85" fmla="*/ 2603500 h 3340100"/>
                  <a:gd name="connsiteX86" fmla="*/ 10668000 w 12077700"/>
                  <a:gd name="connsiteY86" fmla="*/ 812800 h 3340100"/>
                  <a:gd name="connsiteX87" fmla="*/ 10835857 w 12077700"/>
                  <a:gd name="connsiteY87" fmla="*/ 190500 h 3340100"/>
                  <a:gd name="connsiteX88" fmla="*/ 10922000 w 12077700"/>
                  <a:gd name="connsiteY88" fmla="*/ 622300 h 3340100"/>
                  <a:gd name="connsiteX89" fmla="*/ 11125200 w 12077700"/>
                  <a:gd name="connsiteY89" fmla="*/ 2959100 h 3340100"/>
                  <a:gd name="connsiteX90" fmla="*/ 11252200 w 12077700"/>
                  <a:gd name="connsiteY90" fmla="*/ 2006600 h 3340100"/>
                  <a:gd name="connsiteX91" fmla="*/ 11366500 w 12077700"/>
                  <a:gd name="connsiteY91" fmla="*/ 1803400 h 3340100"/>
                  <a:gd name="connsiteX92" fmla="*/ 11417300 w 12077700"/>
                  <a:gd name="connsiteY92" fmla="*/ 1854200 h 3340100"/>
                  <a:gd name="connsiteX93" fmla="*/ 11455400 w 12077700"/>
                  <a:gd name="connsiteY93" fmla="*/ 1143000 h 3340100"/>
                  <a:gd name="connsiteX94" fmla="*/ 11557000 w 12077700"/>
                  <a:gd name="connsiteY94" fmla="*/ 1282700 h 3340100"/>
                  <a:gd name="connsiteX95" fmla="*/ 11684000 w 12077700"/>
                  <a:gd name="connsiteY95" fmla="*/ 2552700 h 3340100"/>
                  <a:gd name="connsiteX96" fmla="*/ 11798300 w 12077700"/>
                  <a:gd name="connsiteY96" fmla="*/ 2273300 h 3340100"/>
                  <a:gd name="connsiteX97" fmla="*/ 11861800 w 12077700"/>
                  <a:gd name="connsiteY97" fmla="*/ 2616200 h 3340100"/>
                  <a:gd name="connsiteX98" fmla="*/ 12077700 w 12077700"/>
                  <a:gd name="connsiteY98" fmla="*/ 1612900 h 3340100"/>
                  <a:gd name="connsiteX0" fmla="*/ 0 w 12077700"/>
                  <a:gd name="connsiteY0" fmla="*/ 1778000 h 3340100"/>
                  <a:gd name="connsiteX1" fmla="*/ 660400 w 12077700"/>
                  <a:gd name="connsiteY1" fmla="*/ 787400 h 3340100"/>
                  <a:gd name="connsiteX2" fmla="*/ 838200 w 12077700"/>
                  <a:gd name="connsiteY2" fmla="*/ 2527300 h 3340100"/>
                  <a:gd name="connsiteX3" fmla="*/ 965200 w 12077700"/>
                  <a:gd name="connsiteY3" fmla="*/ 1270000 h 3340100"/>
                  <a:gd name="connsiteX4" fmla="*/ 1054100 w 12077700"/>
                  <a:gd name="connsiteY4" fmla="*/ 1447800 h 3340100"/>
                  <a:gd name="connsiteX5" fmla="*/ 1117600 w 12077700"/>
                  <a:gd name="connsiteY5" fmla="*/ 2120900 h 3340100"/>
                  <a:gd name="connsiteX6" fmla="*/ 1206500 w 12077700"/>
                  <a:gd name="connsiteY6" fmla="*/ 1968500 h 3340100"/>
                  <a:gd name="connsiteX7" fmla="*/ 1231900 w 12077700"/>
                  <a:gd name="connsiteY7" fmla="*/ 1803400 h 3340100"/>
                  <a:gd name="connsiteX8" fmla="*/ 1397000 w 12077700"/>
                  <a:gd name="connsiteY8" fmla="*/ 2844800 h 3340100"/>
                  <a:gd name="connsiteX9" fmla="*/ 1498600 w 12077700"/>
                  <a:gd name="connsiteY9" fmla="*/ 2235200 h 3340100"/>
                  <a:gd name="connsiteX10" fmla="*/ 1638300 w 12077700"/>
                  <a:gd name="connsiteY10" fmla="*/ 2959100 h 3340100"/>
                  <a:gd name="connsiteX11" fmla="*/ 1841500 w 12077700"/>
                  <a:gd name="connsiteY11" fmla="*/ 1612900 h 3340100"/>
                  <a:gd name="connsiteX12" fmla="*/ 1968500 w 12077700"/>
                  <a:gd name="connsiteY12" fmla="*/ 2133600 h 3340100"/>
                  <a:gd name="connsiteX13" fmla="*/ 2070100 w 12077700"/>
                  <a:gd name="connsiteY13" fmla="*/ 2209800 h 3340100"/>
                  <a:gd name="connsiteX14" fmla="*/ 2209800 w 12077700"/>
                  <a:gd name="connsiteY14" fmla="*/ 1028700 h 3340100"/>
                  <a:gd name="connsiteX15" fmla="*/ 2273300 w 12077700"/>
                  <a:gd name="connsiteY15" fmla="*/ 558800 h 3340100"/>
                  <a:gd name="connsiteX16" fmla="*/ 2438400 w 12077700"/>
                  <a:gd name="connsiteY16" fmla="*/ 1244600 h 3340100"/>
                  <a:gd name="connsiteX17" fmla="*/ 2501900 w 12077700"/>
                  <a:gd name="connsiteY17" fmla="*/ 1790700 h 3340100"/>
                  <a:gd name="connsiteX18" fmla="*/ 2679700 w 12077700"/>
                  <a:gd name="connsiteY18" fmla="*/ 2857500 h 3340100"/>
                  <a:gd name="connsiteX19" fmla="*/ 2806700 w 12077700"/>
                  <a:gd name="connsiteY19" fmla="*/ 1612900 h 3340100"/>
                  <a:gd name="connsiteX20" fmla="*/ 3048000 w 12077700"/>
                  <a:gd name="connsiteY20" fmla="*/ 1231900 h 3340100"/>
                  <a:gd name="connsiteX21" fmla="*/ 3111500 w 12077700"/>
                  <a:gd name="connsiteY21" fmla="*/ 1701800 h 3340100"/>
                  <a:gd name="connsiteX22" fmla="*/ 3251200 w 12077700"/>
                  <a:gd name="connsiteY22" fmla="*/ 2527300 h 3340100"/>
                  <a:gd name="connsiteX23" fmla="*/ 3365500 w 12077700"/>
                  <a:gd name="connsiteY23" fmla="*/ 2108200 h 3340100"/>
                  <a:gd name="connsiteX24" fmla="*/ 3632200 w 12077700"/>
                  <a:gd name="connsiteY24" fmla="*/ 965200 h 3340100"/>
                  <a:gd name="connsiteX25" fmla="*/ 3771900 w 12077700"/>
                  <a:gd name="connsiteY25" fmla="*/ 2413000 h 3340100"/>
                  <a:gd name="connsiteX26" fmla="*/ 3949700 w 12077700"/>
                  <a:gd name="connsiteY26" fmla="*/ 2057400 h 3340100"/>
                  <a:gd name="connsiteX27" fmla="*/ 4064000 w 12077700"/>
                  <a:gd name="connsiteY27" fmla="*/ 2578100 h 3340100"/>
                  <a:gd name="connsiteX28" fmla="*/ 4152900 w 12077700"/>
                  <a:gd name="connsiteY28" fmla="*/ 2298700 h 3340100"/>
                  <a:gd name="connsiteX29" fmla="*/ 4229100 w 12077700"/>
                  <a:gd name="connsiteY29" fmla="*/ 2286000 h 3340100"/>
                  <a:gd name="connsiteX30" fmla="*/ 4305300 w 12077700"/>
                  <a:gd name="connsiteY30" fmla="*/ 2540000 h 3340100"/>
                  <a:gd name="connsiteX31" fmla="*/ 4457700 w 12077700"/>
                  <a:gd name="connsiteY31" fmla="*/ 1905000 h 3340100"/>
                  <a:gd name="connsiteX32" fmla="*/ 4635500 w 12077700"/>
                  <a:gd name="connsiteY32" fmla="*/ 2451100 h 3340100"/>
                  <a:gd name="connsiteX33" fmla="*/ 4699000 w 12077700"/>
                  <a:gd name="connsiteY33" fmla="*/ 2247900 h 3340100"/>
                  <a:gd name="connsiteX34" fmla="*/ 4838700 w 12077700"/>
                  <a:gd name="connsiteY34" fmla="*/ 190500 h 3340100"/>
                  <a:gd name="connsiteX35" fmla="*/ 4902200 w 12077700"/>
                  <a:gd name="connsiteY35" fmla="*/ 0 h 3340100"/>
                  <a:gd name="connsiteX36" fmla="*/ 5029200 w 12077700"/>
                  <a:gd name="connsiteY36" fmla="*/ 292100 h 3340100"/>
                  <a:gd name="connsiteX37" fmla="*/ 5181600 w 12077700"/>
                  <a:gd name="connsiteY37" fmla="*/ 1663700 h 3340100"/>
                  <a:gd name="connsiteX38" fmla="*/ 5295900 w 12077700"/>
                  <a:gd name="connsiteY38" fmla="*/ 3340100 h 3340100"/>
                  <a:gd name="connsiteX39" fmla="*/ 5562600 w 12077700"/>
                  <a:gd name="connsiteY39" fmla="*/ 1371600 h 3340100"/>
                  <a:gd name="connsiteX40" fmla="*/ 5651500 w 12077700"/>
                  <a:gd name="connsiteY40" fmla="*/ 1397000 h 3340100"/>
                  <a:gd name="connsiteX41" fmla="*/ 5689600 w 12077700"/>
                  <a:gd name="connsiteY41" fmla="*/ 952500 h 3340100"/>
                  <a:gd name="connsiteX42" fmla="*/ 5842000 w 12077700"/>
                  <a:gd name="connsiteY42" fmla="*/ 2476500 h 3340100"/>
                  <a:gd name="connsiteX43" fmla="*/ 5930900 w 12077700"/>
                  <a:gd name="connsiteY43" fmla="*/ 2222500 h 3340100"/>
                  <a:gd name="connsiteX44" fmla="*/ 6032500 w 12077700"/>
                  <a:gd name="connsiteY44" fmla="*/ 2057400 h 3340100"/>
                  <a:gd name="connsiteX45" fmla="*/ 6121400 w 12077700"/>
                  <a:gd name="connsiteY45" fmla="*/ 2120900 h 3340100"/>
                  <a:gd name="connsiteX46" fmla="*/ 6273800 w 12077700"/>
                  <a:gd name="connsiteY46" fmla="*/ 1435100 h 3340100"/>
                  <a:gd name="connsiteX47" fmla="*/ 6451600 w 12077700"/>
                  <a:gd name="connsiteY47" fmla="*/ 2501900 h 3340100"/>
                  <a:gd name="connsiteX48" fmla="*/ 6527800 w 12077700"/>
                  <a:gd name="connsiteY48" fmla="*/ 2235200 h 3340100"/>
                  <a:gd name="connsiteX49" fmla="*/ 6629400 w 12077700"/>
                  <a:gd name="connsiteY49" fmla="*/ 2349500 h 3340100"/>
                  <a:gd name="connsiteX50" fmla="*/ 6781800 w 12077700"/>
                  <a:gd name="connsiteY50" fmla="*/ 1676400 h 3340100"/>
                  <a:gd name="connsiteX51" fmla="*/ 6934200 w 12077700"/>
                  <a:gd name="connsiteY51" fmla="*/ 2171700 h 3340100"/>
                  <a:gd name="connsiteX52" fmla="*/ 6997700 w 12077700"/>
                  <a:gd name="connsiteY52" fmla="*/ 1955800 h 3340100"/>
                  <a:gd name="connsiteX53" fmla="*/ 7073900 w 12077700"/>
                  <a:gd name="connsiteY53" fmla="*/ 1943100 h 3340100"/>
                  <a:gd name="connsiteX54" fmla="*/ 7188200 w 12077700"/>
                  <a:gd name="connsiteY54" fmla="*/ 2628900 h 3340100"/>
                  <a:gd name="connsiteX55" fmla="*/ 7327900 w 12077700"/>
                  <a:gd name="connsiteY55" fmla="*/ 2641600 h 3340100"/>
                  <a:gd name="connsiteX56" fmla="*/ 7366000 w 12077700"/>
                  <a:gd name="connsiteY56" fmla="*/ 2540000 h 3340100"/>
                  <a:gd name="connsiteX57" fmla="*/ 7404100 w 12077700"/>
                  <a:gd name="connsiteY57" fmla="*/ 2692400 h 3340100"/>
                  <a:gd name="connsiteX58" fmla="*/ 7505700 w 12077700"/>
                  <a:gd name="connsiteY58" fmla="*/ 2806700 h 3340100"/>
                  <a:gd name="connsiteX59" fmla="*/ 7708900 w 12077700"/>
                  <a:gd name="connsiteY59" fmla="*/ 279400 h 3340100"/>
                  <a:gd name="connsiteX60" fmla="*/ 7810500 w 12077700"/>
                  <a:gd name="connsiteY60" fmla="*/ 330200 h 3340100"/>
                  <a:gd name="connsiteX61" fmla="*/ 7899400 w 12077700"/>
                  <a:gd name="connsiteY61" fmla="*/ 952500 h 3340100"/>
                  <a:gd name="connsiteX62" fmla="*/ 8140700 w 12077700"/>
                  <a:gd name="connsiteY62" fmla="*/ 2692400 h 3340100"/>
                  <a:gd name="connsiteX63" fmla="*/ 8293100 w 12077700"/>
                  <a:gd name="connsiteY63" fmla="*/ 1612900 h 3340100"/>
                  <a:gd name="connsiteX64" fmla="*/ 8382000 w 12077700"/>
                  <a:gd name="connsiteY64" fmla="*/ 2082800 h 3340100"/>
                  <a:gd name="connsiteX65" fmla="*/ 8483600 w 12077700"/>
                  <a:gd name="connsiteY65" fmla="*/ 1689100 h 3340100"/>
                  <a:gd name="connsiteX66" fmla="*/ 8534400 w 12077700"/>
                  <a:gd name="connsiteY66" fmla="*/ 1257300 h 3340100"/>
                  <a:gd name="connsiteX67" fmla="*/ 8597900 w 12077700"/>
                  <a:gd name="connsiteY67" fmla="*/ 2197100 h 3340100"/>
                  <a:gd name="connsiteX68" fmla="*/ 8712200 w 12077700"/>
                  <a:gd name="connsiteY68" fmla="*/ 2527300 h 3340100"/>
                  <a:gd name="connsiteX69" fmla="*/ 8801100 w 12077700"/>
                  <a:gd name="connsiteY69" fmla="*/ 1968500 h 3340100"/>
                  <a:gd name="connsiteX70" fmla="*/ 8928100 w 12077700"/>
                  <a:gd name="connsiteY70" fmla="*/ 2146300 h 3340100"/>
                  <a:gd name="connsiteX71" fmla="*/ 9080500 w 12077700"/>
                  <a:gd name="connsiteY71" fmla="*/ 1257300 h 3340100"/>
                  <a:gd name="connsiteX72" fmla="*/ 9220200 w 12077700"/>
                  <a:gd name="connsiteY72" fmla="*/ 2171700 h 3340100"/>
                  <a:gd name="connsiteX73" fmla="*/ 9271000 w 12077700"/>
                  <a:gd name="connsiteY73" fmla="*/ 2044700 h 3340100"/>
                  <a:gd name="connsiteX74" fmla="*/ 9309100 w 12077700"/>
                  <a:gd name="connsiteY74" fmla="*/ 2171700 h 3340100"/>
                  <a:gd name="connsiteX75" fmla="*/ 9347200 w 12077700"/>
                  <a:gd name="connsiteY75" fmla="*/ 2032000 h 3340100"/>
                  <a:gd name="connsiteX76" fmla="*/ 9499600 w 12077700"/>
                  <a:gd name="connsiteY76" fmla="*/ 1317172 h 3340100"/>
                  <a:gd name="connsiteX77" fmla="*/ 9635430 w 12077700"/>
                  <a:gd name="connsiteY77" fmla="*/ 1210128 h 3340100"/>
                  <a:gd name="connsiteX78" fmla="*/ 9664700 w 12077700"/>
                  <a:gd name="connsiteY78" fmla="*/ 2159000 h 3340100"/>
                  <a:gd name="connsiteX79" fmla="*/ 9715500 w 12077700"/>
                  <a:gd name="connsiteY79" fmla="*/ 2362200 h 3340100"/>
                  <a:gd name="connsiteX80" fmla="*/ 9804400 w 12077700"/>
                  <a:gd name="connsiteY80" fmla="*/ 2184400 h 3340100"/>
                  <a:gd name="connsiteX81" fmla="*/ 9906000 w 12077700"/>
                  <a:gd name="connsiteY81" fmla="*/ 1917700 h 3340100"/>
                  <a:gd name="connsiteX82" fmla="*/ 10071100 w 12077700"/>
                  <a:gd name="connsiteY82" fmla="*/ 2184400 h 3340100"/>
                  <a:gd name="connsiteX83" fmla="*/ 10223500 w 12077700"/>
                  <a:gd name="connsiteY83" fmla="*/ 2336800 h 3340100"/>
                  <a:gd name="connsiteX84" fmla="*/ 10452100 w 12077700"/>
                  <a:gd name="connsiteY84" fmla="*/ 2603500 h 3340100"/>
                  <a:gd name="connsiteX85" fmla="*/ 10668000 w 12077700"/>
                  <a:gd name="connsiteY85" fmla="*/ 812800 h 3340100"/>
                  <a:gd name="connsiteX86" fmla="*/ 10835857 w 12077700"/>
                  <a:gd name="connsiteY86" fmla="*/ 190500 h 3340100"/>
                  <a:gd name="connsiteX87" fmla="*/ 10922000 w 12077700"/>
                  <a:gd name="connsiteY87" fmla="*/ 622300 h 3340100"/>
                  <a:gd name="connsiteX88" fmla="*/ 11125200 w 12077700"/>
                  <a:gd name="connsiteY88" fmla="*/ 2959100 h 3340100"/>
                  <a:gd name="connsiteX89" fmla="*/ 11252200 w 12077700"/>
                  <a:gd name="connsiteY89" fmla="*/ 2006600 h 3340100"/>
                  <a:gd name="connsiteX90" fmla="*/ 11366500 w 12077700"/>
                  <a:gd name="connsiteY90" fmla="*/ 1803400 h 3340100"/>
                  <a:gd name="connsiteX91" fmla="*/ 11417300 w 12077700"/>
                  <a:gd name="connsiteY91" fmla="*/ 1854200 h 3340100"/>
                  <a:gd name="connsiteX92" fmla="*/ 11455400 w 12077700"/>
                  <a:gd name="connsiteY92" fmla="*/ 1143000 h 3340100"/>
                  <a:gd name="connsiteX93" fmla="*/ 11557000 w 12077700"/>
                  <a:gd name="connsiteY93" fmla="*/ 1282700 h 3340100"/>
                  <a:gd name="connsiteX94" fmla="*/ 11684000 w 12077700"/>
                  <a:gd name="connsiteY94" fmla="*/ 2552700 h 3340100"/>
                  <a:gd name="connsiteX95" fmla="*/ 11798300 w 12077700"/>
                  <a:gd name="connsiteY95" fmla="*/ 2273300 h 3340100"/>
                  <a:gd name="connsiteX96" fmla="*/ 11861800 w 12077700"/>
                  <a:gd name="connsiteY96" fmla="*/ 2616200 h 3340100"/>
                  <a:gd name="connsiteX97" fmla="*/ 12077700 w 12077700"/>
                  <a:gd name="connsiteY97" fmla="*/ 1612900 h 3340100"/>
                  <a:gd name="connsiteX0" fmla="*/ 0 w 11417300"/>
                  <a:gd name="connsiteY0" fmla="*/ 787400 h 3340100"/>
                  <a:gd name="connsiteX1" fmla="*/ 177800 w 11417300"/>
                  <a:gd name="connsiteY1" fmla="*/ 2527300 h 3340100"/>
                  <a:gd name="connsiteX2" fmla="*/ 304800 w 11417300"/>
                  <a:gd name="connsiteY2" fmla="*/ 1270000 h 3340100"/>
                  <a:gd name="connsiteX3" fmla="*/ 393700 w 11417300"/>
                  <a:gd name="connsiteY3" fmla="*/ 1447800 h 3340100"/>
                  <a:gd name="connsiteX4" fmla="*/ 457200 w 11417300"/>
                  <a:gd name="connsiteY4" fmla="*/ 2120900 h 3340100"/>
                  <a:gd name="connsiteX5" fmla="*/ 546100 w 11417300"/>
                  <a:gd name="connsiteY5" fmla="*/ 1968500 h 3340100"/>
                  <a:gd name="connsiteX6" fmla="*/ 571500 w 11417300"/>
                  <a:gd name="connsiteY6" fmla="*/ 1803400 h 3340100"/>
                  <a:gd name="connsiteX7" fmla="*/ 736600 w 11417300"/>
                  <a:gd name="connsiteY7" fmla="*/ 2844800 h 3340100"/>
                  <a:gd name="connsiteX8" fmla="*/ 838200 w 11417300"/>
                  <a:gd name="connsiteY8" fmla="*/ 2235200 h 3340100"/>
                  <a:gd name="connsiteX9" fmla="*/ 977900 w 11417300"/>
                  <a:gd name="connsiteY9" fmla="*/ 2959100 h 3340100"/>
                  <a:gd name="connsiteX10" fmla="*/ 1181100 w 11417300"/>
                  <a:gd name="connsiteY10" fmla="*/ 1612900 h 3340100"/>
                  <a:gd name="connsiteX11" fmla="*/ 1308100 w 11417300"/>
                  <a:gd name="connsiteY11" fmla="*/ 2133600 h 3340100"/>
                  <a:gd name="connsiteX12" fmla="*/ 1409700 w 11417300"/>
                  <a:gd name="connsiteY12" fmla="*/ 2209800 h 3340100"/>
                  <a:gd name="connsiteX13" fmla="*/ 1549400 w 11417300"/>
                  <a:gd name="connsiteY13" fmla="*/ 1028700 h 3340100"/>
                  <a:gd name="connsiteX14" fmla="*/ 1612900 w 11417300"/>
                  <a:gd name="connsiteY14" fmla="*/ 558800 h 3340100"/>
                  <a:gd name="connsiteX15" fmla="*/ 1778000 w 11417300"/>
                  <a:gd name="connsiteY15" fmla="*/ 1244600 h 3340100"/>
                  <a:gd name="connsiteX16" fmla="*/ 1841500 w 11417300"/>
                  <a:gd name="connsiteY16" fmla="*/ 1790700 h 3340100"/>
                  <a:gd name="connsiteX17" fmla="*/ 2019300 w 11417300"/>
                  <a:gd name="connsiteY17" fmla="*/ 2857500 h 3340100"/>
                  <a:gd name="connsiteX18" fmla="*/ 2146300 w 11417300"/>
                  <a:gd name="connsiteY18" fmla="*/ 1612900 h 3340100"/>
                  <a:gd name="connsiteX19" fmla="*/ 2387600 w 11417300"/>
                  <a:gd name="connsiteY19" fmla="*/ 1231900 h 3340100"/>
                  <a:gd name="connsiteX20" fmla="*/ 2451100 w 11417300"/>
                  <a:gd name="connsiteY20" fmla="*/ 1701800 h 3340100"/>
                  <a:gd name="connsiteX21" fmla="*/ 2590800 w 11417300"/>
                  <a:gd name="connsiteY21" fmla="*/ 2527300 h 3340100"/>
                  <a:gd name="connsiteX22" fmla="*/ 2705100 w 11417300"/>
                  <a:gd name="connsiteY22" fmla="*/ 2108200 h 3340100"/>
                  <a:gd name="connsiteX23" fmla="*/ 2971800 w 11417300"/>
                  <a:gd name="connsiteY23" fmla="*/ 965200 h 3340100"/>
                  <a:gd name="connsiteX24" fmla="*/ 3111500 w 11417300"/>
                  <a:gd name="connsiteY24" fmla="*/ 2413000 h 3340100"/>
                  <a:gd name="connsiteX25" fmla="*/ 3289300 w 11417300"/>
                  <a:gd name="connsiteY25" fmla="*/ 2057400 h 3340100"/>
                  <a:gd name="connsiteX26" fmla="*/ 3403600 w 11417300"/>
                  <a:gd name="connsiteY26" fmla="*/ 2578100 h 3340100"/>
                  <a:gd name="connsiteX27" fmla="*/ 3492500 w 11417300"/>
                  <a:gd name="connsiteY27" fmla="*/ 2298700 h 3340100"/>
                  <a:gd name="connsiteX28" fmla="*/ 3568700 w 11417300"/>
                  <a:gd name="connsiteY28" fmla="*/ 2286000 h 3340100"/>
                  <a:gd name="connsiteX29" fmla="*/ 3644900 w 11417300"/>
                  <a:gd name="connsiteY29" fmla="*/ 2540000 h 3340100"/>
                  <a:gd name="connsiteX30" fmla="*/ 3797300 w 11417300"/>
                  <a:gd name="connsiteY30" fmla="*/ 1905000 h 3340100"/>
                  <a:gd name="connsiteX31" fmla="*/ 3975100 w 11417300"/>
                  <a:gd name="connsiteY31" fmla="*/ 2451100 h 3340100"/>
                  <a:gd name="connsiteX32" fmla="*/ 4038600 w 11417300"/>
                  <a:gd name="connsiteY32" fmla="*/ 2247900 h 3340100"/>
                  <a:gd name="connsiteX33" fmla="*/ 4178300 w 11417300"/>
                  <a:gd name="connsiteY33" fmla="*/ 190500 h 3340100"/>
                  <a:gd name="connsiteX34" fmla="*/ 4241800 w 11417300"/>
                  <a:gd name="connsiteY34" fmla="*/ 0 h 3340100"/>
                  <a:gd name="connsiteX35" fmla="*/ 4368800 w 11417300"/>
                  <a:gd name="connsiteY35" fmla="*/ 292100 h 3340100"/>
                  <a:gd name="connsiteX36" fmla="*/ 4521200 w 11417300"/>
                  <a:gd name="connsiteY36" fmla="*/ 1663700 h 3340100"/>
                  <a:gd name="connsiteX37" fmla="*/ 4635500 w 11417300"/>
                  <a:gd name="connsiteY37" fmla="*/ 3340100 h 3340100"/>
                  <a:gd name="connsiteX38" fmla="*/ 4902200 w 11417300"/>
                  <a:gd name="connsiteY38" fmla="*/ 1371600 h 3340100"/>
                  <a:gd name="connsiteX39" fmla="*/ 4991100 w 11417300"/>
                  <a:gd name="connsiteY39" fmla="*/ 1397000 h 3340100"/>
                  <a:gd name="connsiteX40" fmla="*/ 5029200 w 11417300"/>
                  <a:gd name="connsiteY40" fmla="*/ 952500 h 3340100"/>
                  <a:gd name="connsiteX41" fmla="*/ 5181600 w 11417300"/>
                  <a:gd name="connsiteY41" fmla="*/ 2476500 h 3340100"/>
                  <a:gd name="connsiteX42" fmla="*/ 5270500 w 11417300"/>
                  <a:gd name="connsiteY42" fmla="*/ 2222500 h 3340100"/>
                  <a:gd name="connsiteX43" fmla="*/ 5372100 w 11417300"/>
                  <a:gd name="connsiteY43" fmla="*/ 2057400 h 3340100"/>
                  <a:gd name="connsiteX44" fmla="*/ 5461000 w 11417300"/>
                  <a:gd name="connsiteY44" fmla="*/ 2120900 h 3340100"/>
                  <a:gd name="connsiteX45" fmla="*/ 5613400 w 11417300"/>
                  <a:gd name="connsiteY45" fmla="*/ 1435100 h 3340100"/>
                  <a:gd name="connsiteX46" fmla="*/ 5791200 w 11417300"/>
                  <a:gd name="connsiteY46" fmla="*/ 2501900 h 3340100"/>
                  <a:gd name="connsiteX47" fmla="*/ 5867400 w 11417300"/>
                  <a:gd name="connsiteY47" fmla="*/ 2235200 h 3340100"/>
                  <a:gd name="connsiteX48" fmla="*/ 5969000 w 11417300"/>
                  <a:gd name="connsiteY48" fmla="*/ 2349500 h 3340100"/>
                  <a:gd name="connsiteX49" fmla="*/ 6121400 w 11417300"/>
                  <a:gd name="connsiteY49" fmla="*/ 1676400 h 3340100"/>
                  <a:gd name="connsiteX50" fmla="*/ 6273800 w 11417300"/>
                  <a:gd name="connsiteY50" fmla="*/ 2171700 h 3340100"/>
                  <a:gd name="connsiteX51" fmla="*/ 6337300 w 11417300"/>
                  <a:gd name="connsiteY51" fmla="*/ 1955800 h 3340100"/>
                  <a:gd name="connsiteX52" fmla="*/ 6413500 w 11417300"/>
                  <a:gd name="connsiteY52" fmla="*/ 1943100 h 3340100"/>
                  <a:gd name="connsiteX53" fmla="*/ 6527800 w 11417300"/>
                  <a:gd name="connsiteY53" fmla="*/ 2628900 h 3340100"/>
                  <a:gd name="connsiteX54" fmla="*/ 6667500 w 11417300"/>
                  <a:gd name="connsiteY54" fmla="*/ 2641600 h 3340100"/>
                  <a:gd name="connsiteX55" fmla="*/ 6705600 w 11417300"/>
                  <a:gd name="connsiteY55" fmla="*/ 2540000 h 3340100"/>
                  <a:gd name="connsiteX56" fmla="*/ 6743700 w 11417300"/>
                  <a:gd name="connsiteY56" fmla="*/ 2692400 h 3340100"/>
                  <a:gd name="connsiteX57" fmla="*/ 6845300 w 11417300"/>
                  <a:gd name="connsiteY57" fmla="*/ 2806700 h 3340100"/>
                  <a:gd name="connsiteX58" fmla="*/ 7048500 w 11417300"/>
                  <a:gd name="connsiteY58" fmla="*/ 279400 h 3340100"/>
                  <a:gd name="connsiteX59" fmla="*/ 7150100 w 11417300"/>
                  <a:gd name="connsiteY59" fmla="*/ 330200 h 3340100"/>
                  <a:gd name="connsiteX60" fmla="*/ 7239000 w 11417300"/>
                  <a:gd name="connsiteY60" fmla="*/ 952500 h 3340100"/>
                  <a:gd name="connsiteX61" fmla="*/ 7480300 w 11417300"/>
                  <a:gd name="connsiteY61" fmla="*/ 2692400 h 3340100"/>
                  <a:gd name="connsiteX62" fmla="*/ 7632700 w 11417300"/>
                  <a:gd name="connsiteY62" fmla="*/ 1612900 h 3340100"/>
                  <a:gd name="connsiteX63" fmla="*/ 7721600 w 11417300"/>
                  <a:gd name="connsiteY63" fmla="*/ 2082800 h 3340100"/>
                  <a:gd name="connsiteX64" fmla="*/ 7823200 w 11417300"/>
                  <a:gd name="connsiteY64" fmla="*/ 1689100 h 3340100"/>
                  <a:gd name="connsiteX65" fmla="*/ 7874000 w 11417300"/>
                  <a:gd name="connsiteY65" fmla="*/ 1257300 h 3340100"/>
                  <a:gd name="connsiteX66" fmla="*/ 7937500 w 11417300"/>
                  <a:gd name="connsiteY66" fmla="*/ 2197100 h 3340100"/>
                  <a:gd name="connsiteX67" fmla="*/ 8051800 w 11417300"/>
                  <a:gd name="connsiteY67" fmla="*/ 2527300 h 3340100"/>
                  <a:gd name="connsiteX68" fmla="*/ 8140700 w 11417300"/>
                  <a:gd name="connsiteY68" fmla="*/ 1968500 h 3340100"/>
                  <a:gd name="connsiteX69" fmla="*/ 8267700 w 11417300"/>
                  <a:gd name="connsiteY69" fmla="*/ 2146300 h 3340100"/>
                  <a:gd name="connsiteX70" fmla="*/ 8420100 w 11417300"/>
                  <a:gd name="connsiteY70" fmla="*/ 1257300 h 3340100"/>
                  <a:gd name="connsiteX71" fmla="*/ 8559800 w 11417300"/>
                  <a:gd name="connsiteY71" fmla="*/ 2171700 h 3340100"/>
                  <a:gd name="connsiteX72" fmla="*/ 8610600 w 11417300"/>
                  <a:gd name="connsiteY72" fmla="*/ 2044700 h 3340100"/>
                  <a:gd name="connsiteX73" fmla="*/ 8648700 w 11417300"/>
                  <a:gd name="connsiteY73" fmla="*/ 2171700 h 3340100"/>
                  <a:gd name="connsiteX74" fmla="*/ 8686800 w 11417300"/>
                  <a:gd name="connsiteY74" fmla="*/ 2032000 h 3340100"/>
                  <a:gd name="connsiteX75" fmla="*/ 8839200 w 11417300"/>
                  <a:gd name="connsiteY75" fmla="*/ 1317172 h 3340100"/>
                  <a:gd name="connsiteX76" fmla="*/ 8975030 w 11417300"/>
                  <a:gd name="connsiteY76" fmla="*/ 1210128 h 3340100"/>
                  <a:gd name="connsiteX77" fmla="*/ 9004300 w 11417300"/>
                  <a:gd name="connsiteY77" fmla="*/ 2159000 h 3340100"/>
                  <a:gd name="connsiteX78" fmla="*/ 9055100 w 11417300"/>
                  <a:gd name="connsiteY78" fmla="*/ 2362200 h 3340100"/>
                  <a:gd name="connsiteX79" fmla="*/ 9144000 w 11417300"/>
                  <a:gd name="connsiteY79" fmla="*/ 2184400 h 3340100"/>
                  <a:gd name="connsiteX80" fmla="*/ 9245600 w 11417300"/>
                  <a:gd name="connsiteY80" fmla="*/ 1917700 h 3340100"/>
                  <a:gd name="connsiteX81" fmla="*/ 9410700 w 11417300"/>
                  <a:gd name="connsiteY81" fmla="*/ 2184400 h 3340100"/>
                  <a:gd name="connsiteX82" fmla="*/ 9563100 w 11417300"/>
                  <a:gd name="connsiteY82" fmla="*/ 2336800 h 3340100"/>
                  <a:gd name="connsiteX83" fmla="*/ 9791700 w 11417300"/>
                  <a:gd name="connsiteY83" fmla="*/ 2603500 h 3340100"/>
                  <a:gd name="connsiteX84" fmla="*/ 10007600 w 11417300"/>
                  <a:gd name="connsiteY84" fmla="*/ 812800 h 3340100"/>
                  <a:gd name="connsiteX85" fmla="*/ 10175457 w 11417300"/>
                  <a:gd name="connsiteY85" fmla="*/ 190500 h 3340100"/>
                  <a:gd name="connsiteX86" fmla="*/ 10261600 w 11417300"/>
                  <a:gd name="connsiteY86" fmla="*/ 622300 h 3340100"/>
                  <a:gd name="connsiteX87" fmla="*/ 10464800 w 11417300"/>
                  <a:gd name="connsiteY87" fmla="*/ 2959100 h 3340100"/>
                  <a:gd name="connsiteX88" fmla="*/ 10591800 w 11417300"/>
                  <a:gd name="connsiteY88" fmla="*/ 2006600 h 3340100"/>
                  <a:gd name="connsiteX89" fmla="*/ 10706100 w 11417300"/>
                  <a:gd name="connsiteY89" fmla="*/ 1803400 h 3340100"/>
                  <a:gd name="connsiteX90" fmla="*/ 10756900 w 11417300"/>
                  <a:gd name="connsiteY90" fmla="*/ 1854200 h 3340100"/>
                  <a:gd name="connsiteX91" fmla="*/ 10795000 w 11417300"/>
                  <a:gd name="connsiteY91" fmla="*/ 1143000 h 3340100"/>
                  <a:gd name="connsiteX92" fmla="*/ 10896600 w 11417300"/>
                  <a:gd name="connsiteY92" fmla="*/ 1282700 h 3340100"/>
                  <a:gd name="connsiteX93" fmla="*/ 11023600 w 11417300"/>
                  <a:gd name="connsiteY93" fmla="*/ 2552700 h 3340100"/>
                  <a:gd name="connsiteX94" fmla="*/ 11137900 w 11417300"/>
                  <a:gd name="connsiteY94" fmla="*/ 2273300 h 3340100"/>
                  <a:gd name="connsiteX95" fmla="*/ 11201400 w 11417300"/>
                  <a:gd name="connsiteY95" fmla="*/ 2616200 h 3340100"/>
                  <a:gd name="connsiteX96" fmla="*/ 11417300 w 11417300"/>
                  <a:gd name="connsiteY96" fmla="*/ 1612900 h 3340100"/>
                  <a:gd name="connsiteX0" fmla="*/ 0 w 11239500"/>
                  <a:gd name="connsiteY0" fmla="*/ 2527300 h 3340100"/>
                  <a:gd name="connsiteX1" fmla="*/ 127000 w 11239500"/>
                  <a:gd name="connsiteY1" fmla="*/ 1270000 h 3340100"/>
                  <a:gd name="connsiteX2" fmla="*/ 215900 w 11239500"/>
                  <a:gd name="connsiteY2" fmla="*/ 1447800 h 3340100"/>
                  <a:gd name="connsiteX3" fmla="*/ 279400 w 11239500"/>
                  <a:gd name="connsiteY3" fmla="*/ 2120900 h 3340100"/>
                  <a:gd name="connsiteX4" fmla="*/ 368300 w 11239500"/>
                  <a:gd name="connsiteY4" fmla="*/ 1968500 h 3340100"/>
                  <a:gd name="connsiteX5" fmla="*/ 393700 w 11239500"/>
                  <a:gd name="connsiteY5" fmla="*/ 1803400 h 3340100"/>
                  <a:gd name="connsiteX6" fmla="*/ 558800 w 11239500"/>
                  <a:gd name="connsiteY6" fmla="*/ 2844800 h 3340100"/>
                  <a:gd name="connsiteX7" fmla="*/ 660400 w 11239500"/>
                  <a:gd name="connsiteY7" fmla="*/ 2235200 h 3340100"/>
                  <a:gd name="connsiteX8" fmla="*/ 800100 w 11239500"/>
                  <a:gd name="connsiteY8" fmla="*/ 2959100 h 3340100"/>
                  <a:gd name="connsiteX9" fmla="*/ 1003300 w 11239500"/>
                  <a:gd name="connsiteY9" fmla="*/ 1612900 h 3340100"/>
                  <a:gd name="connsiteX10" fmla="*/ 1130300 w 11239500"/>
                  <a:gd name="connsiteY10" fmla="*/ 2133600 h 3340100"/>
                  <a:gd name="connsiteX11" fmla="*/ 1231900 w 11239500"/>
                  <a:gd name="connsiteY11" fmla="*/ 2209800 h 3340100"/>
                  <a:gd name="connsiteX12" fmla="*/ 1371600 w 11239500"/>
                  <a:gd name="connsiteY12" fmla="*/ 1028700 h 3340100"/>
                  <a:gd name="connsiteX13" fmla="*/ 1435100 w 11239500"/>
                  <a:gd name="connsiteY13" fmla="*/ 558800 h 3340100"/>
                  <a:gd name="connsiteX14" fmla="*/ 1600200 w 11239500"/>
                  <a:gd name="connsiteY14" fmla="*/ 1244600 h 3340100"/>
                  <a:gd name="connsiteX15" fmla="*/ 1663700 w 11239500"/>
                  <a:gd name="connsiteY15" fmla="*/ 1790700 h 3340100"/>
                  <a:gd name="connsiteX16" fmla="*/ 1841500 w 11239500"/>
                  <a:gd name="connsiteY16" fmla="*/ 2857500 h 3340100"/>
                  <a:gd name="connsiteX17" fmla="*/ 1968500 w 11239500"/>
                  <a:gd name="connsiteY17" fmla="*/ 1612900 h 3340100"/>
                  <a:gd name="connsiteX18" fmla="*/ 2209800 w 11239500"/>
                  <a:gd name="connsiteY18" fmla="*/ 1231900 h 3340100"/>
                  <a:gd name="connsiteX19" fmla="*/ 2273300 w 11239500"/>
                  <a:gd name="connsiteY19" fmla="*/ 1701800 h 3340100"/>
                  <a:gd name="connsiteX20" fmla="*/ 2413000 w 11239500"/>
                  <a:gd name="connsiteY20" fmla="*/ 2527300 h 3340100"/>
                  <a:gd name="connsiteX21" fmla="*/ 2527300 w 11239500"/>
                  <a:gd name="connsiteY21" fmla="*/ 2108200 h 3340100"/>
                  <a:gd name="connsiteX22" fmla="*/ 2794000 w 11239500"/>
                  <a:gd name="connsiteY22" fmla="*/ 965200 h 3340100"/>
                  <a:gd name="connsiteX23" fmla="*/ 2933700 w 11239500"/>
                  <a:gd name="connsiteY23" fmla="*/ 2413000 h 3340100"/>
                  <a:gd name="connsiteX24" fmla="*/ 3111500 w 11239500"/>
                  <a:gd name="connsiteY24" fmla="*/ 2057400 h 3340100"/>
                  <a:gd name="connsiteX25" fmla="*/ 3225800 w 11239500"/>
                  <a:gd name="connsiteY25" fmla="*/ 2578100 h 3340100"/>
                  <a:gd name="connsiteX26" fmla="*/ 3314700 w 11239500"/>
                  <a:gd name="connsiteY26" fmla="*/ 2298700 h 3340100"/>
                  <a:gd name="connsiteX27" fmla="*/ 3390900 w 11239500"/>
                  <a:gd name="connsiteY27" fmla="*/ 2286000 h 3340100"/>
                  <a:gd name="connsiteX28" fmla="*/ 3467100 w 11239500"/>
                  <a:gd name="connsiteY28" fmla="*/ 2540000 h 3340100"/>
                  <a:gd name="connsiteX29" fmla="*/ 3619500 w 11239500"/>
                  <a:gd name="connsiteY29" fmla="*/ 1905000 h 3340100"/>
                  <a:gd name="connsiteX30" fmla="*/ 3797300 w 11239500"/>
                  <a:gd name="connsiteY30" fmla="*/ 2451100 h 3340100"/>
                  <a:gd name="connsiteX31" fmla="*/ 3860800 w 11239500"/>
                  <a:gd name="connsiteY31" fmla="*/ 2247900 h 3340100"/>
                  <a:gd name="connsiteX32" fmla="*/ 4000500 w 11239500"/>
                  <a:gd name="connsiteY32" fmla="*/ 190500 h 3340100"/>
                  <a:gd name="connsiteX33" fmla="*/ 4064000 w 11239500"/>
                  <a:gd name="connsiteY33" fmla="*/ 0 h 3340100"/>
                  <a:gd name="connsiteX34" fmla="*/ 4191000 w 11239500"/>
                  <a:gd name="connsiteY34" fmla="*/ 292100 h 3340100"/>
                  <a:gd name="connsiteX35" fmla="*/ 4343400 w 11239500"/>
                  <a:gd name="connsiteY35" fmla="*/ 1663700 h 3340100"/>
                  <a:gd name="connsiteX36" fmla="*/ 4457700 w 11239500"/>
                  <a:gd name="connsiteY36" fmla="*/ 3340100 h 3340100"/>
                  <a:gd name="connsiteX37" fmla="*/ 4724400 w 11239500"/>
                  <a:gd name="connsiteY37" fmla="*/ 1371600 h 3340100"/>
                  <a:gd name="connsiteX38" fmla="*/ 4813300 w 11239500"/>
                  <a:gd name="connsiteY38" fmla="*/ 1397000 h 3340100"/>
                  <a:gd name="connsiteX39" fmla="*/ 4851400 w 11239500"/>
                  <a:gd name="connsiteY39" fmla="*/ 952500 h 3340100"/>
                  <a:gd name="connsiteX40" fmla="*/ 5003800 w 11239500"/>
                  <a:gd name="connsiteY40" fmla="*/ 2476500 h 3340100"/>
                  <a:gd name="connsiteX41" fmla="*/ 5092700 w 11239500"/>
                  <a:gd name="connsiteY41" fmla="*/ 2222500 h 3340100"/>
                  <a:gd name="connsiteX42" fmla="*/ 5194300 w 11239500"/>
                  <a:gd name="connsiteY42" fmla="*/ 2057400 h 3340100"/>
                  <a:gd name="connsiteX43" fmla="*/ 5283200 w 11239500"/>
                  <a:gd name="connsiteY43" fmla="*/ 2120900 h 3340100"/>
                  <a:gd name="connsiteX44" fmla="*/ 5435600 w 11239500"/>
                  <a:gd name="connsiteY44" fmla="*/ 1435100 h 3340100"/>
                  <a:gd name="connsiteX45" fmla="*/ 5613400 w 11239500"/>
                  <a:gd name="connsiteY45" fmla="*/ 2501900 h 3340100"/>
                  <a:gd name="connsiteX46" fmla="*/ 5689600 w 11239500"/>
                  <a:gd name="connsiteY46" fmla="*/ 2235200 h 3340100"/>
                  <a:gd name="connsiteX47" fmla="*/ 5791200 w 11239500"/>
                  <a:gd name="connsiteY47" fmla="*/ 2349500 h 3340100"/>
                  <a:gd name="connsiteX48" fmla="*/ 5943600 w 11239500"/>
                  <a:gd name="connsiteY48" fmla="*/ 1676400 h 3340100"/>
                  <a:gd name="connsiteX49" fmla="*/ 6096000 w 11239500"/>
                  <a:gd name="connsiteY49" fmla="*/ 2171700 h 3340100"/>
                  <a:gd name="connsiteX50" fmla="*/ 6159500 w 11239500"/>
                  <a:gd name="connsiteY50" fmla="*/ 1955800 h 3340100"/>
                  <a:gd name="connsiteX51" fmla="*/ 6235700 w 11239500"/>
                  <a:gd name="connsiteY51" fmla="*/ 1943100 h 3340100"/>
                  <a:gd name="connsiteX52" fmla="*/ 6350000 w 11239500"/>
                  <a:gd name="connsiteY52" fmla="*/ 2628900 h 3340100"/>
                  <a:gd name="connsiteX53" fmla="*/ 6489700 w 11239500"/>
                  <a:gd name="connsiteY53" fmla="*/ 2641600 h 3340100"/>
                  <a:gd name="connsiteX54" fmla="*/ 6527800 w 11239500"/>
                  <a:gd name="connsiteY54" fmla="*/ 2540000 h 3340100"/>
                  <a:gd name="connsiteX55" fmla="*/ 6565900 w 11239500"/>
                  <a:gd name="connsiteY55" fmla="*/ 2692400 h 3340100"/>
                  <a:gd name="connsiteX56" fmla="*/ 6667500 w 11239500"/>
                  <a:gd name="connsiteY56" fmla="*/ 2806700 h 3340100"/>
                  <a:gd name="connsiteX57" fmla="*/ 6870700 w 11239500"/>
                  <a:gd name="connsiteY57" fmla="*/ 279400 h 3340100"/>
                  <a:gd name="connsiteX58" fmla="*/ 6972300 w 11239500"/>
                  <a:gd name="connsiteY58" fmla="*/ 330200 h 3340100"/>
                  <a:gd name="connsiteX59" fmla="*/ 7061200 w 11239500"/>
                  <a:gd name="connsiteY59" fmla="*/ 952500 h 3340100"/>
                  <a:gd name="connsiteX60" fmla="*/ 7302500 w 11239500"/>
                  <a:gd name="connsiteY60" fmla="*/ 2692400 h 3340100"/>
                  <a:gd name="connsiteX61" fmla="*/ 7454900 w 11239500"/>
                  <a:gd name="connsiteY61" fmla="*/ 1612900 h 3340100"/>
                  <a:gd name="connsiteX62" fmla="*/ 7543800 w 11239500"/>
                  <a:gd name="connsiteY62" fmla="*/ 2082800 h 3340100"/>
                  <a:gd name="connsiteX63" fmla="*/ 7645400 w 11239500"/>
                  <a:gd name="connsiteY63" fmla="*/ 1689100 h 3340100"/>
                  <a:gd name="connsiteX64" fmla="*/ 7696200 w 11239500"/>
                  <a:gd name="connsiteY64" fmla="*/ 1257300 h 3340100"/>
                  <a:gd name="connsiteX65" fmla="*/ 7759700 w 11239500"/>
                  <a:gd name="connsiteY65" fmla="*/ 2197100 h 3340100"/>
                  <a:gd name="connsiteX66" fmla="*/ 7874000 w 11239500"/>
                  <a:gd name="connsiteY66" fmla="*/ 2527300 h 3340100"/>
                  <a:gd name="connsiteX67" fmla="*/ 7962900 w 11239500"/>
                  <a:gd name="connsiteY67" fmla="*/ 1968500 h 3340100"/>
                  <a:gd name="connsiteX68" fmla="*/ 8089900 w 11239500"/>
                  <a:gd name="connsiteY68" fmla="*/ 2146300 h 3340100"/>
                  <a:gd name="connsiteX69" fmla="*/ 8242300 w 11239500"/>
                  <a:gd name="connsiteY69" fmla="*/ 1257300 h 3340100"/>
                  <a:gd name="connsiteX70" fmla="*/ 8382000 w 11239500"/>
                  <a:gd name="connsiteY70" fmla="*/ 2171700 h 3340100"/>
                  <a:gd name="connsiteX71" fmla="*/ 8432800 w 11239500"/>
                  <a:gd name="connsiteY71" fmla="*/ 2044700 h 3340100"/>
                  <a:gd name="connsiteX72" fmla="*/ 8470900 w 11239500"/>
                  <a:gd name="connsiteY72" fmla="*/ 2171700 h 3340100"/>
                  <a:gd name="connsiteX73" fmla="*/ 8509000 w 11239500"/>
                  <a:gd name="connsiteY73" fmla="*/ 2032000 h 3340100"/>
                  <a:gd name="connsiteX74" fmla="*/ 8661400 w 11239500"/>
                  <a:gd name="connsiteY74" fmla="*/ 1317172 h 3340100"/>
                  <a:gd name="connsiteX75" fmla="*/ 8797230 w 11239500"/>
                  <a:gd name="connsiteY75" fmla="*/ 1210128 h 3340100"/>
                  <a:gd name="connsiteX76" fmla="*/ 8826500 w 11239500"/>
                  <a:gd name="connsiteY76" fmla="*/ 2159000 h 3340100"/>
                  <a:gd name="connsiteX77" fmla="*/ 8877300 w 11239500"/>
                  <a:gd name="connsiteY77" fmla="*/ 2362200 h 3340100"/>
                  <a:gd name="connsiteX78" fmla="*/ 8966200 w 11239500"/>
                  <a:gd name="connsiteY78" fmla="*/ 2184400 h 3340100"/>
                  <a:gd name="connsiteX79" fmla="*/ 9067800 w 11239500"/>
                  <a:gd name="connsiteY79" fmla="*/ 1917700 h 3340100"/>
                  <a:gd name="connsiteX80" fmla="*/ 9232900 w 11239500"/>
                  <a:gd name="connsiteY80" fmla="*/ 2184400 h 3340100"/>
                  <a:gd name="connsiteX81" fmla="*/ 9385300 w 11239500"/>
                  <a:gd name="connsiteY81" fmla="*/ 2336800 h 3340100"/>
                  <a:gd name="connsiteX82" fmla="*/ 9613900 w 11239500"/>
                  <a:gd name="connsiteY82" fmla="*/ 2603500 h 3340100"/>
                  <a:gd name="connsiteX83" fmla="*/ 9829800 w 11239500"/>
                  <a:gd name="connsiteY83" fmla="*/ 812800 h 3340100"/>
                  <a:gd name="connsiteX84" fmla="*/ 9997657 w 11239500"/>
                  <a:gd name="connsiteY84" fmla="*/ 190500 h 3340100"/>
                  <a:gd name="connsiteX85" fmla="*/ 10083800 w 11239500"/>
                  <a:gd name="connsiteY85" fmla="*/ 622300 h 3340100"/>
                  <a:gd name="connsiteX86" fmla="*/ 10287000 w 11239500"/>
                  <a:gd name="connsiteY86" fmla="*/ 2959100 h 3340100"/>
                  <a:gd name="connsiteX87" fmla="*/ 10414000 w 11239500"/>
                  <a:gd name="connsiteY87" fmla="*/ 2006600 h 3340100"/>
                  <a:gd name="connsiteX88" fmla="*/ 10528300 w 11239500"/>
                  <a:gd name="connsiteY88" fmla="*/ 1803400 h 3340100"/>
                  <a:gd name="connsiteX89" fmla="*/ 10579100 w 11239500"/>
                  <a:gd name="connsiteY89" fmla="*/ 1854200 h 3340100"/>
                  <a:gd name="connsiteX90" fmla="*/ 10617200 w 11239500"/>
                  <a:gd name="connsiteY90" fmla="*/ 1143000 h 3340100"/>
                  <a:gd name="connsiteX91" fmla="*/ 10718800 w 11239500"/>
                  <a:gd name="connsiteY91" fmla="*/ 1282700 h 3340100"/>
                  <a:gd name="connsiteX92" fmla="*/ 10845800 w 11239500"/>
                  <a:gd name="connsiteY92" fmla="*/ 2552700 h 3340100"/>
                  <a:gd name="connsiteX93" fmla="*/ 10960100 w 11239500"/>
                  <a:gd name="connsiteY93" fmla="*/ 2273300 h 3340100"/>
                  <a:gd name="connsiteX94" fmla="*/ 11023600 w 11239500"/>
                  <a:gd name="connsiteY94" fmla="*/ 2616200 h 3340100"/>
                  <a:gd name="connsiteX95" fmla="*/ 11239500 w 11239500"/>
                  <a:gd name="connsiteY95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670230 w 11112500"/>
                  <a:gd name="connsiteY74" fmla="*/ 1210128 h 3340100"/>
                  <a:gd name="connsiteX75" fmla="*/ 8699500 w 11112500"/>
                  <a:gd name="connsiteY75" fmla="*/ 2159000 h 3340100"/>
                  <a:gd name="connsiteX76" fmla="*/ 8750300 w 11112500"/>
                  <a:gd name="connsiteY76" fmla="*/ 2362200 h 3340100"/>
                  <a:gd name="connsiteX77" fmla="*/ 8839200 w 11112500"/>
                  <a:gd name="connsiteY77" fmla="*/ 2184400 h 3340100"/>
                  <a:gd name="connsiteX78" fmla="*/ 8940800 w 11112500"/>
                  <a:gd name="connsiteY78" fmla="*/ 1917700 h 3340100"/>
                  <a:gd name="connsiteX79" fmla="*/ 9105900 w 11112500"/>
                  <a:gd name="connsiteY79" fmla="*/ 2184400 h 3340100"/>
                  <a:gd name="connsiteX80" fmla="*/ 9258300 w 11112500"/>
                  <a:gd name="connsiteY80" fmla="*/ 2336800 h 3340100"/>
                  <a:gd name="connsiteX81" fmla="*/ 9486900 w 11112500"/>
                  <a:gd name="connsiteY81" fmla="*/ 2603500 h 3340100"/>
                  <a:gd name="connsiteX82" fmla="*/ 9702800 w 11112500"/>
                  <a:gd name="connsiteY82" fmla="*/ 812800 h 3340100"/>
                  <a:gd name="connsiteX83" fmla="*/ 9870657 w 11112500"/>
                  <a:gd name="connsiteY83" fmla="*/ 190500 h 3340100"/>
                  <a:gd name="connsiteX84" fmla="*/ 9956800 w 11112500"/>
                  <a:gd name="connsiteY84" fmla="*/ 622300 h 3340100"/>
                  <a:gd name="connsiteX85" fmla="*/ 10160000 w 11112500"/>
                  <a:gd name="connsiteY85" fmla="*/ 2959100 h 3340100"/>
                  <a:gd name="connsiteX86" fmla="*/ 10287000 w 11112500"/>
                  <a:gd name="connsiteY86" fmla="*/ 2006600 h 3340100"/>
                  <a:gd name="connsiteX87" fmla="*/ 10401300 w 11112500"/>
                  <a:gd name="connsiteY87" fmla="*/ 1803400 h 3340100"/>
                  <a:gd name="connsiteX88" fmla="*/ 10452100 w 11112500"/>
                  <a:gd name="connsiteY88" fmla="*/ 1854200 h 3340100"/>
                  <a:gd name="connsiteX89" fmla="*/ 10490200 w 11112500"/>
                  <a:gd name="connsiteY89" fmla="*/ 1143000 h 3340100"/>
                  <a:gd name="connsiteX90" fmla="*/ 10591800 w 11112500"/>
                  <a:gd name="connsiteY90" fmla="*/ 1282700 h 3340100"/>
                  <a:gd name="connsiteX91" fmla="*/ 10718800 w 11112500"/>
                  <a:gd name="connsiteY91" fmla="*/ 2552700 h 3340100"/>
                  <a:gd name="connsiteX92" fmla="*/ 10833100 w 11112500"/>
                  <a:gd name="connsiteY92" fmla="*/ 2273300 h 3340100"/>
                  <a:gd name="connsiteX93" fmla="*/ 10896600 w 11112500"/>
                  <a:gd name="connsiteY93" fmla="*/ 2616200 h 3340100"/>
                  <a:gd name="connsiteX94" fmla="*/ 11112500 w 11112500"/>
                  <a:gd name="connsiteY94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670230 w 11112500"/>
                  <a:gd name="connsiteY74" fmla="*/ 1210128 h 3340100"/>
                  <a:gd name="connsiteX75" fmla="*/ 8699500 w 11112500"/>
                  <a:gd name="connsiteY75" fmla="*/ 2159000 h 3340100"/>
                  <a:gd name="connsiteX76" fmla="*/ 8750300 w 11112500"/>
                  <a:gd name="connsiteY76" fmla="*/ 2362200 h 3340100"/>
                  <a:gd name="connsiteX77" fmla="*/ 8839200 w 11112500"/>
                  <a:gd name="connsiteY77" fmla="*/ 2184400 h 3340100"/>
                  <a:gd name="connsiteX78" fmla="*/ 9105900 w 11112500"/>
                  <a:gd name="connsiteY78" fmla="*/ 2184400 h 3340100"/>
                  <a:gd name="connsiteX79" fmla="*/ 9258300 w 11112500"/>
                  <a:gd name="connsiteY79" fmla="*/ 2336800 h 3340100"/>
                  <a:gd name="connsiteX80" fmla="*/ 9486900 w 11112500"/>
                  <a:gd name="connsiteY80" fmla="*/ 2603500 h 3340100"/>
                  <a:gd name="connsiteX81" fmla="*/ 9702800 w 11112500"/>
                  <a:gd name="connsiteY81" fmla="*/ 812800 h 3340100"/>
                  <a:gd name="connsiteX82" fmla="*/ 9870657 w 11112500"/>
                  <a:gd name="connsiteY82" fmla="*/ 190500 h 3340100"/>
                  <a:gd name="connsiteX83" fmla="*/ 9956800 w 11112500"/>
                  <a:gd name="connsiteY83" fmla="*/ 622300 h 3340100"/>
                  <a:gd name="connsiteX84" fmla="*/ 10160000 w 11112500"/>
                  <a:gd name="connsiteY84" fmla="*/ 2959100 h 3340100"/>
                  <a:gd name="connsiteX85" fmla="*/ 10287000 w 11112500"/>
                  <a:gd name="connsiteY85" fmla="*/ 2006600 h 3340100"/>
                  <a:gd name="connsiteX86" fmla="*/ 10401300 w 11112500"/>
                  <a:gd name="connsiteY86" fmla="*/ 1803400 h 3340100"/>
                  <a:gd name="connsiteX87" fmla="*/ 10452100 w 11112500"/>
                  <a:gd name="connsiteY87" fmla="*/ 1854200 h 3340100"/>
                  <a:gd name="connsiteX88" fmla="*/ 10490200 w 11112500"/>
                  <a:gd name="connsiteY88" fmla="*/ 1143000 h 3340100"/>
                  <a:gd name="connsiteX89" fmla="*/ 10591800 w 11112500"/>
                  <a:gd name="connsiteY89" fmla="*/ 1282700 h 3340100"/>
                  <a:gd name="connsiteX90" fmla="*/ 10718800 w 11112500"/>
                  <a:gd name="connsiteY90" fmla="*/ 2552700 h 3340100"/>
                  <a:gd name="connsiteX91" fmla="*/ 10833100 w 11112500"/>
                  <a:gd name="connsiteY91" fmla="*/ 2273300 h 3340100"/>
                  <a:gd name="connsiteX92" fmla="*/ 10896600 w 11112500"/>
                  <a:gd name="connsiteY92" fmla="*/ 2616200 h 3340100"/>
                  <a:gd name="connsiteX93" fmla="*/ 11112500 w 11112500"/>
                  <a:gd name="connsiteY93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670230 w 11112500"/>
                  <a:gd name="connsiteY74" fmla="*/ 1210128 h 3340100"/>
                  <a:gd name="connsiteX75" fmla="*/ 8699500 w 11112500"/>
                  <a:gd name="connsiteY75" fmla="*/ 2159000 h 3340100"/>
                  <a:gd name="connsiteX76" fmla="*/ 8750300 w 11112500"/>
                  <a:gd name="connsiteY76" fmla="*/ 2362200 h 3340100"/>
                  <a:gd name="connsiteX77" fmla="*/ 9105900 w 11112500"/>
                  <a:gd name="connsiteY77" fmla="*/ 2184400 h 3340100"/>
                  <a:gd name="connsiteX78" fmla="*/ 9258300 w 11112500"/>
                  <a:gd name="connsiteY78" fmla="*/ 2336800 h 3340100"/>
                  <a:gd name="connsiteX79" fmla="*/ 9486900 w 11112500"/>
                  <a:gd name="connsiteY79" fmla="*/ 2603500 h 3340100"/>
                  <a:gd name="connsiteX80" fmla="*/ 9702800 w 11112500"/>
                  <a:gd name="connsiteY80" fmla="*/ 812800 h 3340100"/>
                  <a:gd name="connsiteX81" fmla="*/ 9870657 w 11112500"/>
                  <a:gd name="connsiteY81" fmla="*/ 190500 h 3340100"/>
                  <a:gd name="connsiteX82" fmla="*/ 9956800 w 11112500"/>
                  <a:gd name="connsiteY82" fmla="*/ 622300 h 3340100"/>
                  <a:gd name="connsiteX83" fmla="*/ 10160000 w 11112500"/>
                  <a:gd name="connsiteY83" fmla="*/ 2959100 h 3340100"/>
                  <a:gd name="connsiteX84" fmla="*/ 10287000 w 11112500"/>
                  <a:gd name="connsiteY84" fmla="*/ 2006600 h 3340100"/>
                  <a:gd name="connsiteX85" fmla="*/ 10401300 w 11112500"/>
                  <a:gd name="connsiteY85" fmla="*/ 1803400 h 3340100"/>
                  <a:gd name="connsiteX86" fmla="*/ 10452100 w 11112500"/>
                  <a:gd name="connsiteY86" fmla="*/ 1854200 h 3340100"/>
                  <a:gd name="connsiteX87" fmla="*/ 10490200 w 11112500"/>
                  <a:gd name="connsiteY87" fmla="*/ 1143000 h 3340100"/>
                  <a:gd name="connsiteX88" fmla="*/ 10591800 w 11112500"/>
                  <a:gd name="connsiteY88" fmla="*/ 1282700 h 3340100"/>
                  <a:gd name="connsiteX89" fmla="*/ 10718800 w 11112500"/>
                  <a:gd name="connsiteY89" fmla="*/ 2552700 h 3340100"/>
                  <a:gd name="connsiteX90" fmla="*/ 10833100 w 11112500"/>
                  <a:gd name="connsiteY90" fmla="*/ 2273300 h 3340100"/>
                  <a:gd name="connsiteX91" fmla="*/ 10896600 w 11112500"/>
                  <a:gd name="connsiteY91" fmla="*/ 2616200 h 3340100"/>
                  <a:gd name="connsiteX92" fmla="*/ 11112500 w 11112500"/>
                  <a:gd name="connsiteY92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670230 w 11112500"/>
                  <a:gd name="connsiteY74" fmla="*/ 1210128 h 3340100"/>
                  <a:gd name="connsiteX75" fmla="*/ 8750300 w 11112500"/>
                  <a:gd name="connsiteY75" fmla="*/ 2362200 h 3340100"/>
                  <a:gd name="connsiteX76" fmla="*/ 9105900 w 11112500"/>
                  <a:gd name="connsiteY76" fmla="*/ 2184400 h 3340100"/>
                  <a:gd name="connsiteX77" fmla="*/ 9258300 w 11112500"/>
                  <a:gd name="connsiteY77" fmla="*/ 2336800 h 3340100"/>
                  <a:gd name="connsiteX78" fmla="*/ 9486900 w 11112500"/>
                  <a:gd name="connsiteY78" fmla="*/ 2603500 h 3340100"/>
                  <a:gd name="connsiteX79" fmla="*/ 9702800 w 11112500"/>
                  <a:gd name="connsiteY79" fmla="*/ 812800 h 3340100"/>
                  <a:gd name="connsiteX80" fmla="*/ 9870657 w 11112500"/>
                  <a:gd name="connsiteY80" fmla="*/ 190500 h 3340100"/>
                  <a:gd name="connsiteX81" fmla="*/ 9956800 w 11112500"/>
                  <a:gd name="connsiteY81" fmla="*/ 622300 h 3340100"/>
                  <a:gd name="connsiteX82" fmla="*/ 10160000 w 11112500"/>
                  <a:gd name="connsiteY82" fmla="*/ 2959100 h 3340100"/>
                  <a:gd name="connsiteX83" fmla="*/ 10287000 w 11112500"/>
                  <a:gd name="connsiteY83" fmla="*/ 2006600 h 3340100"/>
                  <a:gd name="connsiteX84" fmla="*/ 10401300 w 11112500"/>
                  <a:gd name="connsiteY84" fmla="*/ 1803400 h 3340100"/>
                  <a:gd name="connsiteX85" fmla="*/ 10452100 w 11112500"/>
                  <a:gd name="connsiteY85" fmla="*/ 1854200 h 3340100"/>
                  <a:gd name="connsiteX86" fmla="*/ 10490200 w 11112500"/>
                  <a:gd name="connsiteY86" fmla="*/ 1143000 h 3340100"/>
                  <a:gd name="connsiteX87" fmla="*/ 10591800 w 11112500"/>
                  <a:gd name="connsiteY87" fmla="*/ 1282700 h 3340100"/>
                  <a:gd name="connsiteX88" fmla="*/ 10718800 w 11112500"/>
                  <a:gd name="connsiteY88" fmla="*/ 2552700 h 3340100"/>
                  <a:gd name="connsiteX89" fmla="*/ 10833100 w 11112500"/>
                  <a:gd name="connsiteY89" fmla="*/ 2273300 h 3340100"/>
                  <a:gd name="connsiteX90" fmla="*/ 10896600 w 11112500"/>
                  <a:gd name="connsiteY90" fmla="*/ 2616200 h 3340100"/>
                  <a:gd name="connsiteX91" fmla="*/ 11112500 w 11112500"/>
                  <a:gd name="connsiteY91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750300 w 11112500"/>
                  <a:gd name="connsiteY74" fmla="*/ 2362200 h 3340100"/>
                  <a:gd name="connsiteX75" fmla="*/ 9105900 w 11112500"/>
                  <a:gd name="connsiteY75" fmla="*/ 2184400 h 3340100"/>
                  <a:gd name="connsiteX76" fmla="*/ 9258300 w 11112500"/>
                  <a:gd name="connsiteY76" fmla="*/ 2336800 h 3340100"/>
                  <a:gd name="connsiteX77" fmla="*/ 9486900 w 11112500"/>
                  <a:gd name="connsiteY77" fmla="*/ 2603500 h 3340100"/>
                  <a:gd name="connsiteX78" fmla="*/ 9702800 w 11112500"/>
                  <a:gd name="connsiteY78" fmla="*/ 812800 h 3340100"/>
                  <a:gd name="connsiteX79" fmla="*/ 9870657 w 11112500"/>
                  <a:gd name="connsiteY79" fmla="*/ 190500 h 3340100"/>
                  <a:gd name="connsiteX80" fmla="*/ 9956800 w 11112500"/>
                  <a:gd name="connsiteY80" fmla="*/ 622300 h 3340100"/>
                  <a:gd name="connsiteX81" fmla="*/ 10160000 w 11112500"/>
                  <a:gd name="connsiteY81" fmla="*/ 2959100 h 3340100"/>
                  <a:gd name="connsiteX82" fmla="*/ 10287000 w 11112500"/>
                  <a:gd name="connsiteY82" fmla="*/ 2006600 h 3340100"/>
                  <a:gd name="connsiteX83" fmla="*/ 10401300 w 11112500"/>
                  <a:gd name="connsiteY83" fmla="*/ 1803400 h 3340100"/>
                  <a:gd name="connsiteX84" fmla="*/ 10452100 w 11112500"/>
                  <a:gd name="connsiteY84" fmla="*/ 1854200 h 3340100"/>
                  <a:gd name="connsiteX85" fmla="*/ 10490200 w 11112500"/>
                  <a:gd name="connsiteY85" fmla="*/ 1143000 h 3340100"/>
                  <a:gd name="connsiteX86" fmla="*/ 10591800 w 11112500"/>
                  <a:gd name="connsiteY86" fmla="*/ 1282700 h 3340100"/>
                  <a:gd name="connsiteX87" fmla="*/ 10718800 w 11112500"/>
                  <a:gd name="connsiteY87" fmla="*/ 2552700 h 3340100"/>
                  <a:gd name="connsiteX88" fmla="*/ 10833100 w 11112500"/>
                  <a:gd name="connsiteY88" fmla="*/ 2273300 h 3340100"/>
                  <a:gd name="connsiteX89" fmla="*/ 10896600 w 11112500"/>
                  <a:gd name="connsiteY89" fmla="*/ 2616200 h 3340100"/>
                  <a:gd name="connsiteX90" fmla="*/ 11112500 w 11112500"/>
                  <a:gd name="connsiteY90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105900 w 11112500"/>
                  <a:gd name="connsiteY74" fmla="*/ 2184400 h 3340100"/>
                  <a:gd name="connsiteX75" fmla="*/ 9258300 w 11112500"/>
                  <a:gd name="connsiteY75" fmla="*/ 2336800 h 3340100"/>
                  <a:gd name="connsiteX76" fmla="*/ 9486900 w 11112500"/>
                  <a:gd name="connsiteY76" fmla="*/ 2603500 h 3340100"/>
                  <a:gd name="connsiteX77" fmla="*/ 9702800 w 11112500"/>
                  <a:gd name="connsiteY77" fmla="*/ 812800 h 3340100"/>
                  <a:gd name="connsiteX78" fmla="*/ 9870657 w 11112500"/>
                  <a:gd name="connsiteY78" fmla="*/ 190500 h 3340100"/>
                  <a:gd name="connsiteX79" fmla="*/ 9956800 w 11112500"/>
                  <a:gd name="connsiteY79" fmla="*/ 622300 h 3340100"/>
                  <a:gd name="connsiteX80" fmla="*/ 10160000 w 11112500"/>
                  <a:gd name="connsiteY80" fmla="*/ 2959100 h 3340100"/>
                  <a:gd name="connsiteX81" fmla="*/ 10287000 w 11112500"/>
                  <a:gd name="connsiteY81" fmla="*/ 2006600 h 3340100"/>
                  <a:gd name="connsiteX82" fmla="*/ 10401300 w 11112500"/>
                  <a:gd name="connsiteY82" fmla="*/ 1803400 h 3340100"/>
                  <a:gd name="connsiteX83" fmla="*/ 10452100 w 11112500"/>
                  <a:gd name="connsiteY83" fmla="*/ 1854200 h 3340100"/>
                  <a:gd name="connsiteX84" fmla="*/ 10490200 w 11112500"/>
                  <a:gd name="connsiteY84" fmla="*/ 1143000 h 3340100"/>
                  <a:gd name="connsiteX85" fmla="*/ 10591800 w 11112500"/>
                  <a:gd name="connsiteY85" fmla="*/ 1282700 h 3340100"/>
                  <a:gd name="connsiteX86" fmla="*/ 10718800 w 11112500"/>
                  <a:gd name="connsiteY86" fmla="*/ 2552700 h 3340100"/>
                  <a:gd name="connsiteX87" fmla="*/ 10833100 w 11112500"/>
                  <a:gd name="connsiteY87" fmla="*/ 2273300 h 3340100"/>
                  <a:gd name="connsiteX88" fmla="*/ 10896600 w 11112500"/>
                  <a:gd name="connsiteY88" fmla="*/ 2616200 h 3340100"/>
                  <a:gd name="connsiteX89" fmla="*/ 11112500 w 11112500"/>
                  <a:gd name="connsiteY89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258300 w 11112500"/>
                  <a:gd name="connsiteY74" fmla="*/ 2336800 h 3340100"/>
                  <a:gd name="connsiteX75" fmla="*/ 9486900 w 11112500"/>
                  <a:gd name="connsiteY75" fmla="*/ 2603500 h 3340100"/>
                  <a:gd name="connsiteX76" fmla="*/ 9702800 w 11112500"/>
                  <a:gd name="connsiteY76" fmla="*/ 812800 h 3340100"/>
                  <a:gd name="connsiteX77" fmla="*/ 9870657 w 11112500"/>
                  <a:gd name="connsiteY77" fmla="*/ 190500 h 3340100"/>
                  <a:gd name="connsiteX78" fmla="*/ 9956800 w 11112500"/>
                  <a:gd name="connsiteY78" fmla="*/ 622300 h 3340100"/>
                  <a:gd name="connsiteX79" fmla="*/ 10160000 w 11112500"/>
                  <a:gd name="connsiteY79" fmla="*/ 2959100 h 3340100"/>
                  <a:gd name="connsiteX80" fmla="*/ 10287000 w 11112500"/>
                  <a:gd name="connsiteY80" fmla="*/ 2006600 h 3340100"/>
                  <a:gd name="connsiteX81" fmla="*/ 10401300 w 11112500"/>
                  <a:gd name="connsiteY81" fmla="*/ 1803400 h 3340100"/>
                  <a:gd name="connsiteX82" fmla="*/ 10452100 w 11112500"/>
                  <a:gd name="connsiteY82" fmla="*/ 1854200 h 3340100"/>
                  <a:gd name="connsiteX83" fmla="*/ 10490200 w 11112500"/>
                  <a:gd name="connsiteY83" fmla="*/ 1143000 h 3340100"/>
                  <a:gd name="connsiteX84" fmla="*/ 10591800 w 11112500"/>
                  <a:gd name="connsiteY84" fmla="*/ 1282700 h 3340100"/>
                  <a:gd name="connsiteX85" fmla="*/ 10718800 w 11112500"/>
                  <a:gd name="connsiteY85" fmla="*/ 2552700 h 3340100"/>
                  <a:gd name="connsiteX86" fmla="*/ 10833100 w 11112500"/>
                  <a:gd name="connsiteY86" fmla="*/ 2273300 h 3340100"/>
                  <a:gd name="connsiteX87" fmla="*/ 10896600 w 11112500"/>
                  <a:gd name="connsiteY87" fmla="*/ 2616200 h 3340100"/>
                  <a:gd name="connsiteX88" fmla="*/ 11112500 w 11112500"/>
                  <a:gd name="connsiteY88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486900 w 11112500"/>
                  <a:gd name="connsiteY74" fmla="*/ 2603500 h 3340100"/>
                  <a:gd name="connsiteX75" fmla="*/ 9702800 w 11112500"/>
                  <a:gd name="connsiteY75" fmla="*/ 812800 h 3340100"/>
                  <a:gd name="connsiteX76" fmla="*/ 9870657 w 11112500"/>
                  <a:gd name="connsiteY76" fmla="*/ 190500 h 3340100"/>
                  <a:gd name="connsiteX77" fmla="*/ 9956800 w 11112500"/>
                  <a:gd name="connsiteY77" fmla="*/ 622300 h 3340100"/>
                  <a:gd name="connsiteX78" fmla="*/ 10160000 w 11112500"/>
                  <a:gd name="connsiteY78" fmla="*/ 2959100 h 3340100"/>
                  <a:gd name="connsiteX79" fmla="*/ 10287000 w 11112500"/>
                  <a:gd name="connsiteY79" fmla="*/ 2006600 h 3340100"/>
                  <a:gd name="connsiteX80" fmla="*/ 10401300 w 11112500"/>
                  <a:gd name="connsiteY80" fmla="*/ 1803400 h 3340100"/>
                  <a:gd name="connsiteX81" fmla="*/ 10452100 w 11112500"/>
                  <a:gd name="connsiteY81" fmla="*/ 1854200 h 3340100"/>
                  <a:gd name="connsiteX82" fmla="*/ 10490200 w 11112500"/>
                  <a:gd name="connsiteY82" fmla="*/ 1143000 h 3340100"/>
                  <a:gd name="connsiteX83" fmla="*/ 10591800 w 11112500"/>
                  <a:gd name="connsiteY83" fmla="*/ 1282700 h 3340100"/>
                  <a:gd name="connsiteX84" fmla="*/ 10718800 w 11112500"/>
                  <a:gd name="connsiteY84" fmla="*/ 2552700 h 3340100"/>
                  <a:gd name="connsiteX85" fmla="*/ 10833100 w 11112500"/>
                  <a:gd name="connsiteY85" fmla="*/ 2273300 h 3340100"/>
                  <a:gd name="connsiteX86" fmla="*/ 10896600 w 11112500"/>
                  <a:gd name="connsiteY86" fmla="*/ 2616200 h 3340100"/>
                  <a:gd name="connsiteX87" fmla="*/ 11112500 w 11112500"/>
                  <a:gd name="connsiteY87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702800 w 11112500"/>
                  <a:gd name="connsiteY74" fmla="*/ 812800 h 3340100"/>
                  <a:gd name="connsiteX75" fmla="*/ 9870657 w 11112500"/>
                  <a:gd name="connsiteY75" fmla="*/ 190500 h 3340100"/>
                  <a:gd name="connsiteX76" fmla="*/ 9956800 w 11112500"/>
                  <a:gd name="connsiteY76" fmla="*/ 622300 h 3340100"/>
                  <a:gd name="connsiteX77" fmla="*/ 10160000 w 11112500"/>
                  <a:gd name="connsiteY77" fmla="*/ 2959100 h 3340100"/>
                  <a:gd name="connsiteX78" fmla="*/ 10287000 w 11112500"/>
                  <a:gd name="connsiteY78" fmla="*/ 2006600 h 3340100"/>
                  <a:gd name="connsiteX79" fmla="*/ 10401300 w 11112500"/>
                  <a:gd name="connsiteY79" fmla="*/ 1803400 h 3340100"/>
                  <a:gd name="connsiteX80" fmla="*/ 10452100 w 11112500"/>
                  <a:gd name="connsiteY80" fmla="*/ 1854200 h 3340100"/>
                  <a:gd name="connsiteX81" fmla="*/ 10490200 w 11112500"/>
                  <a:gd name="connsiteY81" fmla="*/ 1143000 h 3340100"/>
                  <a:gd name="connsiteX82" fmla="*/ 10591800 w 11112500"/>
                  <a:gd name="connsiteY82" fmla="*/ 1282700 h 3340100"/>
                  <a:gd name="connsiteX83" fmla="*/ 10718800 w 11112500"/>
                  <a:gd name="connsiteY83" fmla="*/ 2552700 h 3340100"/>
                  <a:gd name="connsiteX84" fmla="*/ 10833100 w 11112500"/>
                  <a:gd name="connsiteY84" fmla="*/ 2273300 h 3340100"/>
                  <a:gd name="connsiteX85" fmla="*/ 10896600 w 11112500"/>
                  <a:gd name="connsiteY85" fmla="*/ 2616200 h 3340100"/>
                  <a:gd name="connsiteX86" fmla="*/ 11112500 w 11112500"/>
                  <a:gd name="connsiteY86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870657 w 11112500"/>
                  <a:gd name="connsiteY74" fmla="*/ 190500 h 3340100"/>
                  <a:gd name="connsiteX75" fmla="*/ 9956800 w 11112500"/>
                  <a:gd name="connsiteY75" fmla="*/ 622300 h 3340100"/>
                  <a:gd name="connsiteX76" fmla="*/ 10160000 w 11112500"/>
                  <a:gd name="connsiteY76" fmla="*/ 2959100 h 3340100"/>
                  <a:gd name="connsiteX77" fmla="*/ 10287000 w 11112500"/>
                  <a:gd name="connsiteY77" fmla="*/ 2006600 h 3340100"/>
                  <a:gd name="connsiteX78" fmla="*/ 10401300 w 11112500"/>
                  <a:gd name="connsiteY78" fmla="*/ 1803400 h 3340100"/>
                  <a:gd name="connsiteX79" fmla="*/ 10452100 w 11112500"/>
                  <a:gd name="connsiteY79" fmla="*/ 1854200 h 3340100"/>
                  <a:gd name="connsiteX80" fmla="*/ 10490200 w 11112500"/>
                  <a:gd name="connsiteY80" fmla="*/ 1143000 h 3340100"/>
                  <a:gd name="connsiteX81" fmla="*/ 10591800 w 11112500"/>
                  <a:gd name="connsiteY81" fmla="*/ 1282700 h 3340100"/>
                  <a:gd name="connsiteX82" fmla="*/ 10718800 w 11112500"/>
                  <a:gd name="connsiteY82" fmla="*/ 2552700 h 3340100"/>
                  <a:gd name="connsiteX83" fmla="*/ 10833100 w 11112500"/>
                  <a:gd name="connsiteY83" fmla="*/ 2273300 h 3340100"/>
                  <a:gd name="connsiteX84" fmla="*/ 10896600 w 11112500"/>
                  <a:gd name="connsiteY84" fmla="*/ 2616200 h 3340100"/>
                  <a:gd name="connsiteX85" fmla="*/ 11112500 w 11112500"/>
                  <a:gd name="connsiteY85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956800 w 11112500"/>
                  <a:gd name="connsiteY74" fmla="*/ 622300 h 3340100"/>
                  <a:gd name="connsiteX75" fmla="*/ 10160000 w 11112500"/>
                  <a:gd name="connsiteY75" fmla="*/ 2959100 h 3340100"/>
                  <a:gd name="connsiteX76" fmla="*/ 10287000 w 11112500"/>
                  <a:gd name="connsiteY76" fmla="*/ 2006600 h 3340100"/>
                  <a:gd name="connsiteX77" fmla="*/ 10401300 w 11112500"/>
                  <a:gd name="connsiteY77" fmla="*/ 1803400 h 3340100"/>
                  <a:gd name="connsiteX78" fmla="*/ 10452100 w 11112500"/>
                  <a:gd name="connsiteY78" fmla="*/ 1854200 h 3340100"/>
                  <a:gd name="connsiteX79" fmla="*/ 10490200 w 11112500"/>
                  <a:gd name="connsiteY79" fmla="*/ 1143000 h 3340100"/>
                  <a:gd name="connsiteX80" fmla="*/ 10591800 w 11112500"/>
                  <a:gd name="connsiteY80" fmla="*/ 1282700 h 3340100"/>
                  <a:gd name="connsiteX81" fmla="*/ 10718800 w 11112500"/>
                  <a:gd name="connsiteY81" fmla="*/ 2552700 h 3340100"/>
                  <a:gd name="connsiteX82" fmla="*/ 10833100 w 11112500"/>
                  <a:gd name="connsiteY82" fmla="*/ 2273300 h 3340100"/>
                  <a:gd name="connsiteX83" fmla="*/ 10896600 w 11112500"/>
                  <a:gd name="connsiteY83" fmla="*/ 2616200 h 3340100"/>
                  <a:gd name="connsiteX84" fmla="*/ 11112500 w 11112500"/>
                  <a:gd name="connsiteY84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160000 w 11112500"/>
                  <a:gd name="connsiteY74" fmla="*/ 2959100 h 3340100"/>
                  <a:gd name="connsiteX75" fmla="*/ 10287000 w 11112500"/>
                  <a:gd name="connsiteY75" fmla="*/ 2006600 h 3340100"/>
                  <a:gd name="connsiteX76" fmla="*/ 10401300 w 11112500"/>
                  <a:gd name="connsiteY76" fmla="*/ 1803400 h 3340100"/>
                  <a:gd name="connsiteX77" fmla="*/ 10452100 w 11112500"/>
                  <a:gd name="connsiteY77" fmla="*/ 1854200 h 3340100"/>
                  <a:gd name="connsiteX78" fmla="*/ 10490200 w 11112500"/>
                  <a:gd name="connsiteY78" fmla="*/ 1143000 h 3340100"/>
                  <a:gd name="connsiteX79" fmla="*/ 10591800 w 11112500"/>
                  <a:gd name="connsiteY79" fmla="*/ 1282700 h 3340100"/>
                  <a:gd name="connsiteX80" fmla="*/ 10718800 w 11112500"/>
                  <a:gd name="connsiteY80" fmla="*/ 2552700 h 3340100"/>
                  <a:gd name="connsiteX81" fmla="*/ 10833100 w 11112500"/>
                  <a:gd name="connsiteY81" fmla="*/ 2273300 h 3340100"/>
                  <a:gd name="connsiteX82" fmla="*/ 10896600 w 11112500"/>
                  <a:gd name="connsiteY82" fmla="*/ 2616200 h 3340100"/>
                  <a:gd name="connsiteX83" fmla="*/ 11112500 w 11112500"/>
                  <a:gd name="connsiteY83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287000 w 11112500"/>
                  <a:gd name="connsiteY74" fmla="*/ 2006600 h 3340100"/>
                  <a:gd name="connsiteX75" fmla="*/ 10401300 w 11112500"/>
                  <a:gd name="connsiteY75" fmla="*/ 1803400 h 3340100"/>
                  <a:gd name="connsiteX76" fmla="*/ 10452100 w 11112500"/>
                  <a:gd name="connsiteY76" fmla="*/ 1854200 h 3340100"/>
                  <a:gd name="connsiteX77" fmla="*/ 10490200 w 11112500"/>
                  <a:gd name="connsiteY77" fmla="*/ 1143000 h 3340100"/>
                  <a:gd name="connsiteX78" fmla="*/ 10591800 w 11112500"/>
                  <a:gd name="connsiteY78" fmla="*/ 1282700 h 3340100"/>
                  <a:gd name="connsiteX79" fmla="*/ 10718800 w 11112500"/>
                  <a:gd name="connsiteY79" fmla="*/ 2552700 h 3340100"/>
                  <a:gd name="connsiteX80" fmla="*/ 10833100 w 11112500"/>
                  <a:gd name="connsiteY80" fmla="*/ 2273300 h 3340100"/>
                  <a:gd name="connsiteX81" fmla="*/ 10896600 w 11112500"/>
                  <a:gd name="connsiteY81" fmla="*/ 2616200 h 3340100"/>
                  <a:gd name="connsiteX82" fmla="*/ 11112500 w 11112500"/>
                  <a:gd name="connsiteY82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401300 w 11112500"/>
                  <a:gd name="connsiteY74" fmla="*/ 1803400 h 3340100"/>
                  <a:gd name="connsiteX75" fmla="*/ 10452100 w 11112500"/>
                  <a:gd name="connsiteY75" fmla="*/ 1854200 h 3340100"/>
                  <a:gd name="connsiteX76" fmla="*/ 10490200 w 11112500"/>
                  <a:gd name="connsiteY76" fmla="*/ 1143000 h 3340100"/>
                  <a:gd name="connsiteX77" fmla="*/ 10591800 w 11112500"/>
                  <a:gd name="connsiteY77" fmla="*/ 1282700 h 3340100"/>
                  <a:gd name="connsiteX78" fmla="*/ 10718800 w 11112500"/>
                  <a:gd name="connsiteY78" fmla="*/ 2552700 h 3340100"/>
                  <a:gd name="connsiteX79" fmla="*/ 10833100 w 11112500"/>
                  <a:gd name="connsiteY79" fmla="*/ 2273300 h 3340100"/>
                  <a:gd name="connsiteX80" fmla="*/ 10896600 w 11112500"/>
                  <a:gd name="connsiteY80" fmla="*/ 2616200 h 3340100"/>
                  <a:gd name="connsiteX81" fmla="*/ 11112500 w 11112500"/>
                  <a:gd name="connsiteY81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401300 w 11112500"/>
                  <a:gd name="connsiteY74" fmla="*/ 1803400 h 3340100"/>
                  <a:gd name="connsiteX75" fmla="*/ 10490200 w 11112500"/>
                  <a:gd name="connsiteY75" fmla="*/ 1143000 h 3340100"/>
                  <a:gd name="connsiteX76" fmla="*/ 10591800 w 11112500"/>
                  <a:gd name="connsiteY76" fmla="*/ 1282700 h 3340100"/>
                  <a:gd name="connsiteX77" fmla="*/ 10718800 w 11112500"/>
                  <a:gd name="connsiteY77" fmla="*/ 2552700 h 3340100"/>
                  <a:gd name="connsiteX78" fmla="*/ 10833100 w 11112500"/>
                  <a:gd name="connsiteY78" fmla="*/ 2273300 h 3340100"/>
                  <a:gd name="connsiteX79" fmla="*/ 10896600 w 11112500"/>
                  <a:gd name="connsiteY79" fmla="*/ 2616200 h 3340100"/>
                  <a:gd name="connsiteX80" fmla="*/ 11112500 w 11112500"/>
                  <a:gd name="connsiteY80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490200 w 11112500"/>
                  <a:gd name="connsiteY74" fmla="*/ 1143000 h 3340100"/>
                  <a:gd name="connsiteX75" fmla="*/ 10591800 w 11112500"/>
                  <a:gd name="connsiteY75" fmla="*/ 1282700 h 3340100"/>
                  <a:gd name="connsiteX76" fmla="*/ 10718800 w 11112500"/>
                  <a:gd name="connsiteY76" fmla="*/ 2552700 h 3340100"/>
                  <a:gd name="connsiteX77" fmla="*/ 10833100 w 11112500"/>
                  <a:gd name="connsiteY77" fmla="*/ 2273300 h 3340100"/>
                  <a:gd name="connsiteX78" fmla="*/ 10896600 w 11112500"/>
                  <a:gd name="connsiteY78" fmla="*/ 2616200 h 3340100"/>
                  <a:gd name="connsiteX79" fmla="*/ 11112500 w 11112500"/>
                  <a:gd name="connsiteY79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591800 w 11112500"/>
                  <a:gd name="connsiteY74" fmla="*/ 1282700 h 3340100"/>
                  <a:gd name="connsiteX75" fmla="*/ 10718800 w 11112500"/>
                  <a:gd name="connsiteY75" fmla="*/ 2552700 h 3340100"/>
                  <a:gd name="connsiteX76" fmla="*/ 10833100 w 11112500"/>
                  <a:gd name="connsiteY76" fmla="*/ 2273300 h 3340100"/>
                  <a:gd name="connsiteX77" fmla="*/ 10896600 w 11112500"/>
                  <a:gd name="connsiteY77" fmla="*/ 2616200 h 3340100"/>
                  <a:gd name="connsiteX78" fmla="*/ 11112500 w 11112500"/>
                  <a:gd name="connsiteY78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718800 w 11112500"/>
                  <a:gd name="connsiteY74" fmla="*/ 2552700 h 3340100"/>
                  <a:gd name="connsiteX75" fmla="*/ 10833100 w 11112500"/>
                  <a:gd name="connsiteY75" fmla="*/ 2273300 h 3340100"/>
                  <a:gd name="connsiteX76" fmla="*/ 10896600 w 11112500"/>
                  <a:gd name="connsiteY76" fmla="*/ 2616200 h 3340100"/>
                  <a:gd name="connsiteX77" fmla="*/ 11112500 w 11112500"/>
                  <a:gd name="connsiteY77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833100 w 11112500"/>
                  <a:gd name="connsiteY74" fmla="*/ 2273300 h 3340100"/>
                  <a:gd name="connsiteX75" fmla="*/ 10896600 w 11112500"/>
                  <a:gd name="connsiteY75" fmla="*/ 2616200 h 3340100"/>
                  <a:gd name="connsiteX76" fmla="*/ 11112500 w 11112500"/>
                  <a:gd name="connsiteY76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896600 w 11112500"/>
                  <a:gd name="connsiteY74" fmla="*/ 2616200 h 3340100"/>
                  <a:gd name="connsiteX75" fmla="*/ 11112500 w 11112500"/>
                  <a:gd name="connsiteY75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1112500 w 11112500"/>
                  <a:gd name="connsiteY74" fmla="*/ 1612900 h 3340100"/>
                  <a:gd name="connsiteX0" fmla="*/ 0 w 8534400"/>
                  <a:gd name="connsiteY0" fmla="*/ 1270000 h 3340100"/>
                  <a:gd name="connsiteX1" fmla="*/ 88900 w 8534400"/>
                  <a:gd name="connsiteY1" fmla="*/ 1447800 h 3340100"/>
                  <a:gd name="connsiteX2" fmla="*/ 152400 w 8534400"/>
                  <a:gd name="connsiteY2" fmla="*/ 2120900 h 3340100"/>
                  <a:gd name="connsiteX3" fmla="*/ 241300 w 8534400"/>
                  <a:gd name="connsiteY3" fmla="*/ 1968500 h 3340100"/>
                  <a:gd name="connsiteX4" fmla="*/ 266700 w 8534400"/>
                  <a:gd name="connsiteY4" fmla="*/ 1803400 h 3340100"/>
                  <a:gd name="connsiteX5" fmla="*/ 431800 w 8534400"/>
                  <a:gd name="connsiteY5" fmla="*/ 2844800 h 3340100"/>
                  <a:gd name="connsiteX6" fmla="*/ 533400 w 8534400"/>
                  <a:gd name="connsiteY6" fmla="*/ 2235200 h 3340100"/>
                  <a:gd name="connsiteX7" fmla="*/ 673100 w 8534400"/>
                  <a:gd name="connsiteY7" fmla="*/ 2959100 h 3340100"/>
                  <a:gd name="connsiteX8" fmla="*/ 876300 w 8534400"/>
                  <a:gd name="connsiteY8" fmla="*/ 1612900 h 3340100"/>
                  <a:gd name="connsiteX9" fmla="*/ 1003300 w 8534400"/>
                  <a:gd name="connsiteY9" fmla="*/ 2133600 h 3340100"/>
                  <a:gd name="connsiteX10" fmla="*/ 1104900 w 8534400"/>
                  <a:gd name="connsiteY10" fmla="*/ 2209800 h 3340100"/>
                  <a:gd name="connsiteX11" fmla="*/ 1244600 w 8534400"/>
                  <a:gd name="connsiteY11" fmla="*/ 1028700 h 3340100"/>
                  <a:gd name="connsiteX12" fmla="*/ 1308100 w 8534400"/>
                  <a:gd name="connsiteY12" fmla="*/ 558800 h 3340100"/>
                  <a:gd name="connsiteX13" fmla="*/ 1473200 w 8534400"/>
                  <a:gd name="connsiteY13" fmla="*/ 1244600 h 3340100"/>
                  <a:gd name="connsiteX14" fmla="*/ 1536700 w 8534400"/>
                  <a:gd name="connsiteY14" fmla="*/ 1790700 h 3340100"/>
                  <a:gd name="connsiteX15" fmla="*/ 1714500 w 8534400"/>
                  <a:gd name="connsiteY15" fmla="*/ 2857500 h 3340100"/>
                  <a:gd name="connsiteX16" fmla="*/ 1841500 w 8534400"/>
                  <a:gd name="connsiteY16" fmla="*/ 1612900 h 3340100"/>
                  <a:gd name="connsiteX17" fmla="*/ 2082800 w 8534400"/>
                  <a:gd name="connsiteY17" fmla="*/ 1231900 h 3340100"/>
                  <a:gd name="connsiteX18" fmla="*/ 2146300 w 8534400"/>
                  <a:gd name="connsiteY18" fmla="*/ 1701800 h 3340100"/>
                  <a:gd name="connsiteX19" fmla="*/ 2286000 w 8534400"/>
                  <a:gd name="connsiteY19" fmla="*/ 2527300 h 3340100"/>
                  <a:gd name="connsiteX20" fmla="*/ 2400300 w 8534400"/>
                  <a:gd name="connsiteY20" fmla="*/ 2108200 h 3340100"/>
                  <a:gd name="connsiteX21" fmla="*/ 2667000 w 8534400"/>
                  <a:gd name="connsiteY21" fmla="*/ 965200 h 3340100"/>
                  <a:gd name="connsiteX22" fmla="*/ 2806700 w 8534400"/>
                  <a:gd name="connsiteY22" fmla="*/ 2413000 h 3340100"/>
                  <a:gd name="connsiteX23" fmla="*/ 2984500 w 8534400"/>
                  <a:gd name="connsiteY23" fmla="*/ 2057400 h 3340100"/>
                  <a:gd name="connsiteX24" fmla="*/ 3098800 w 8534400"/>
                  <a:gd name="connsiteY24" fmla="*/ 2578100 h 3340100"/>
                  <a:gd name="connsiteX25" fmla="*/ 3187700 w 8534400"/>
                  <a:gd name="connsiteY25" fmla="*/ 2298700 h 3340100"/>
                  <a:gd name="connsiteX26" fmla="*/ 3263900 w 8534400"/>
                  <a:gd name="connsiteY26" fmla="*/ 2286000 h 3340100"/>
                  <a:gd name="connsiteX27" fmla="*/ 3340100 w 8534400"/>
                  <a:gd name="connsiteY27" fmla="*/ 2540000 h 3340100"/>
                  <a:gd name="connsiteX28" fmla="*/ 3492500 w 8534400"/>
                  <a:gd name="connsiteY28" fmla="*/ 1905000 h 3340100"/>
                  <a:gd name="connsiteX29" fmla="*/ 3670300 w 8534400"/>
                  <a:gd name="connsiteY29" fmla="*/ 2451100 h 3340100"/>
                  <a:gd name="connsiteX30" fmla="*/ 3733800 w 8534400"/>
                  <a:gd name="connsiteY30" fmla="*/ 2247900 h 3340100"/>
                  <a:gd name="connsiteX31" fmla="*/ 3873500 w 8534400"/>
                  <a:gd name="connsiteY31" fmla="*/ 190500 h 3340100"/>
                  <a:gd name="connsiteX32" fmla="*/ 3937000 w 8534400"/>
                  <a:gd name="connsiteY32" fmla="*/ 0 h 3340100"/>
                  <a:gd name="connsiteX33" fmla="*/ 4064000 w 8534400"/>
                  <a:gd name="connsiteY33" fmla="*/ 292100 h 3340100"/>
                  <a:gd name="connsiteX34" fmla="*/ 4216400 w 8534400"/>
                  <a:gd name="connsiteY34" fmla="*/ 1663700 h 3340100"/>
                  <a:gd name="connsiteX35" fmla="*/ 4330700 w 8534400"/>
                  <a:gd name="connsiteY35" fmla="*/ 3340100 h 3340100"/>
                  <a:gd name="connsiteX36" fmla="*/ 4597400 w 8534400"/>
                  <a:gd name="connsiteY36" fmla="*/ 1371600 h 3340100"/>
                  <a:gd name="connsiteX37" fmla="*/ 4686300 w 8534400"/>
                  <a:gd name="connsiteY37" fmla="*/ 1397000 h 3340100"/>
                  <a:gd name="connsiteX38" fmla="*/ 4724400 w 8534400"/>
                  <a:gd name="connsiteY38" fmla="*/ 952500 h 3340100"/>
                  <a:gd name="connsiteX39" fmla="*/ 4876800 w 8534400"/>
                  <a:gd name="connsiteY39" fmla="*/ 2476500 h 3340100"/>
                  <a:gd name="connsiteX40" fmla="*/ 4965700 w 8534400"/>
                  <a:gd name="connsiteY40" fmla="*/ 2222500 h 3340100"/>
                  <a:gd name="connsiteX41" fmla="*/ 5067300 w 8534400"/>
                  <a:gd name="connsiteY41" fmla="*/ 2057400 h 3340100"/>
                  <a:gd name="connsiteX42" fmla="*/ 5156200 w 8534400"/>
                  <a:gd name="connsiteY42" fmla="*/ 2120900 h 3340100"/>
                  <a:gd name="connsiteX43" fmla="*/ 5308600 w 8534400"/>
                  <a:gd name="connsiteY43" fmla="*/ 1435100 h 3340100"/>
                  <a:gd name="connsiteX44" fmla="*/ 5486400 w 8534400"/>
                  <a:gd name="connsiteY44" fmla="*/ 2501900 h 3340100"/>
                  <a:gd name="connsiteX45" fmla="*/ 5562600 w 8534400"/>
                  <a:gd name="connsiteY45" fmla="*/ 2235200 h 3340100"/>
                  <a:gd name="connsiteX46" fmla="*/ 5664200 w 8534400"/>
                  <a:gd name="connsiteY46" fmla="*/ 2349500 h 3340100"/>
                  <a:gd name="connsiteX47" fmla="*/ 5816600 w 8534400"/>
                  <a:gd name="connsiteY47" fmla="*/ 1676400 h 3340100"/>
                  <a:gd name="connsiteX48" fmla="*/ 5969000 w 8534400"/>
                  <a:gd name="connsiteY48" fmla="*/ 2171700 h 3340100"/>
                  <a:gd name="connsiteX49" fmla="*/ 6032500 w 8534400"/>
                  <a:gd name="connsiteY49" fmla="*/ 1955800 h 3340100"/>
                  <a:gd name="connsiteX50" fmla="*/ 6108700 w 8534400"/>
                  <a:gd name="connsiteY50" fmla="*/ 1943100 h 3340100"/>
                  <a:gd name="connsiteX51" fmla="*/ 6223000 w 8534400"/>
                  <a:gd name="connsiteY51" fmla="*/ 2628900 h 3340100"/>
                  <a:gd name="connsiteX52" fmla="*/ 6362700 w 8534400"/>
                  <a:gd name="connsiteY52" fmla="*/ 2641600 h 3340100"/>
                  <a:gd name="connsiteX53" fmla="*/ 6400800 w 8534400"/>
                  <a:gd name="connsiteY53" fmla="*/ 2540000 h 3340100"/>
                  <a:gd name="connsiteX54" fmla="*/ 6438900 w 8534400"/>
                  <a:gd name="connsiteY54" fmla="*/ 2692400 h 3340100"/>
                  <a:gd name="connsiteX55" fmla="*/ 6540500 w 8534400"/>
                  <a:gd name="connsiteY55" fmla="*/ 2806700 h 3340100"/>
                  <a:gd name="connsiteX56" fmla="*/ 6743700 w 8534400"/>
                  <a:gd name="connsiteY56" fmla="*/ 279400 h 3340100"/>
                  <a:gd name="connsiteX57" fmla="*/ 6845300 w 8534400"/>
                  <a:gd name="connsiteY57" fmla="*/ 330200 h 3340100"/>
                  <a:gd name="connsiteX58" fmla="*/ 6934200 w 8534400"/>
                  <a:gd name="connsiteY58" fmla="*/ 952500 h 3340100"/>
                  <a:gd name="connsiteX59" fmla="*/ 7175500 w 8534400"/>
                  <a:gd name="connsiteY59" fmla="*/ 2692400 h 3340100"/>
                  <a:gd name="connsiteX60" fmla="*/ 7327900 w 8534400"/>
                  <a:gd name="connsiteY60" fmla="*/ 1612900 h 3340100"/>
                  <a:gd name="connsiteX61" fmla="*/ 7416800 w 8534400"/>
                  <a:gd name="connsiteY61" fmla="*/ 2082800 h 3340100"/>
                  <a:gd name="connsiteX62" fmla="*/ 7518400 w 8534400"/>
                  <a:gd name="connsiteY62" fmla="*/ 1689100 h 3340100"/>
                  <a:gd name="connsiteX63" fmla="*/ 7569200 w 8534400"/>
                  <a:gd name="connsiteY63" fmla="*/ 1257300 h 3340100"/>
                  <a:gd name="connsiteX64" fmla="*/ 7632700 w 8534400"/>
                  <a:gd name="connsiteY64" fmla="*/ 2197100 h 3340100"/>
                  <a:gd name="connsiteX65" fmla="*/ 7747000 w 8534400"/>
                  <a:gd name="connsiteY65" fmla="*/ 2527300 h 3340100"/>
                  <a:gd name="connsiteX66" fmla="*/ 7835900 w 8534400"/>
                  <a:gd name="connsiteY66" fmla="*/ 1968500 h 3340100"/>
                  <a:gd name="connsiteX67" fmla="*/ 7962900 w 8534400"/>
                  <a:gd name="connsiteY67" fmla="*/ 2146300 h 3340100"/>
                  <a:gd name="connsiteX68" fmla="*/ 8115300 w 8534400"/>
                  <a:gd name="connsiteY68" fmla="*/ 1257300 h 3340100"/>
                  <a:gd name="connsiteX69" fmla="*/ 8255000 w 8534400"/>
                  <a:gd name="connsiteY69" fmla="*/ 2171700 h 3340100"/>
                  <a:gd name="connsiteX70" fmla="*/ 8305800 w 8534400"/>
                  <a:gd name="connsiteY70" fmla="*/ 2044700 h 3340100"/>
                  <a:gd name="connsiteX71" fmla="*/ 8343900 w 8534400"/>
                  <a:gd name="connsiteY71" fmla="*/ 2171700 h 3340100"/>
                  <a:gd name="connsiteX72" fmla="*/ 8382000 w 8534400"/>
                  <a:gd name="connsiteY72" fmla="*/ 2032000 h 3340100"/>
                  <a:gd name="connsiteX73" fmla="*/ 8534400 w 8534400"/>
                  <a:gd name="connsiteY73" fmla="*/ 1317172 h 3340100"/>
                  <a:gd name="connsiteX0" fmla="*/ 0 w 8534400"/>
                  <a:gd name="connsiteY0" fmla="*/ 1270000 h 3340100"/>
                  <a:gd name="connsiteX1" fmla="*/ 88900 w 8534400"/>
                  <a:gd name="connsiteY1" fmla="*/ 1447800 h 3340100"/>
                  <a:gd name="connsiteX2" fmla="*/ 152400 w 8534400"/>
                  <a:gd name="connsiteY2" fmla="*/ 2120900 h 3340100"/>
                  <a:gd name="connsiteX3" fmla="*/ 241300 w 8534400"/>
                  <a:gd name="connsiteY3" fmla="*/ 1968500 h 3340100"/>
                  <a:gd name="connsiteX4" fmla="*/ 266700 w 8534400"/>
                  <a:gd name="connsiteY4" fmla="*/ 1803400 h 3340100"/>
                  <a:gd name="connsiteX5" fmla="*/ 431800 w 8534400"/>
                  <a:gd name="connsiteY5" fmla="*/ 2844800 h 3340100"/>
                  <a:gd name="connsiteX6" fmla="*/ 533400 w 8534400"/>
                  <a:gd name="connsiteY6" fmla="*/ 2235200 h 3340100"/>
                  <a:gd name="connsiteX7" fmla="*/ 673100 w 8534400"/>
                  <a:gd name="connsiteY7" fmla="*/ 2959100 h 3340100"/>
                  <a:gd name="connsiteX8" fmla="*/ 876300 w 8534400"/>
                  <a:gd name="connsiteY8" fmla="*/ 1612900 h 3340100"/>
                  <a:gd name="connsiteX9" fmla="*/ 1003300 w 8534400"/>
                  <a:gd name="connsiteY9" fmla="*/ 2133600 h 3340100"/>
                  <a:gd name="connsiteX10" fmla="*/ 1104900 w 8534400"/>
                  <a:gd name="connsiteY10" fmla="*/ 2209800 h 3340100"/>
                  <a:gd name="connsiteX11" fmla="*/ 1244600 w 8534400"/>
                  <a:gd name="connsiteY11" fmla="*/ 1028700 h 3340100"/>
                  <a:gd name="connsiteX12" fmla="*/ 1308100 w 8534400"/>
                  <a:gd name="connsiteY12" fmla="*/ 558800 h 3340100"/>
                  <a:gd name="connsiteX13" fmla="*/ 1473200 w 8534400"/>
                  <a:gd name="connsiteY13" fmla="*/ 1244600 h 3340100"/>
                  <a:gd name="connsiteX14" fmla="*/ 1536700 w 8534400"/>
                  <a:gd name="connsiteY14" fmla="*/ 1790700 h 3340100"/>
                  <a:gd name="connsiteX15" fmla="*/ 1714500 w 8534400"/>
                  <a:gd name="connsiteY15" fmla="*/ 2857500 h 3340100"/>
                  <a:gd name="connsiteX16" fmla="*/ 1841500 w 8534400"/>
                  <a:gd name="connsiteY16" fmla="*/ 1612900 h 3340100"/>
                  <a:gd name="connsiteX17" fmla="*/ 2082800 w 8534400"/>
                  <a:gd name="connsiteY17" fmla="*/ 1231900 h 3340100"/>
                  <a:gd name="connsiteX18" fmla="*/ 2146300 w 8534400"/>
                  <a:gd name="connsiteY18" fmla="*/ 1701800 h 3340100"/>
                  <a:gd name="connsiteX19" fmla="*/ 2286000 w 8534400"/>
                  <a:gd name="connsiteY19" fmla="*/ 2527300 h 3340100"/>
                  <a:gd name="connsiteX20" fmla="*/ 2400300 w 8534400"/>
                  <a:gd name="connsiteY20" fmla="*/ 2108200 h 3340100"/>
                  <a:gd name="connsiteX21" fmla="*/ 2667000 w 8534400"/>
                  <a:gd name="connsiteY21" fmla="*/ 965200 h 3340100"/>
                  <a:gd name="connsiteX22" fmla="*/ 2806700 w 8534400"/>
                  <a:gd name="connsiteY22" fmla="*/ 2413000 h 3340100"/>
                  <a:gd name="connsiteX23" fmla="*/ 2984500 w 8534400"/>
                  <a:gd name="connsiteY23" fmla="*/ 2057400 h 3340100"/>
                  <a:gd name="connsiteX24" fmla="*/ 3098800 w 8534400"/>
                  <a:gd name="connsiteY24" fmla="*/ 2578100 h 3340100"/>
                  <a:gd name="connsiteX25" fmla="*/ 3187700 w 8534400"/>
                  <a:gd name="connsiteY25" fmla="*/ 2298700 h 3340100"/>
                  <a:gd name="connsiteX26" fmla="*/ 3263900 w 8534400"/>
                  <a:gd name="connsiteY26" fmla="*/ 2286000 h 3340100"/>
                  <a:gd name="connsiteX27" fmla="*/ 3340100 w 8534400"/>
                  <a:gd name="connsiteY27" fmla="*/ 2540000 h 3340100"/>
                  <a:gd name="connsiteX28" fmla="*/ 3492500 w 8534400"/>
                  <a:gd name="connsiteY28" fmla="*/ 1905000 h 3340100"/>
                  <a:gd name="connsiteX29" fmla="*/ 3670300 w 8534400"/>
                  <a:gd name="connsiteY29" fmla="*/ 2451100 h 3340100"/>
                  <a:gd name="connsiteX30" fmla="*/ 3733800 w 8534400"/>
                  <a:gd name="connsiteY30" fmla="*/ 2247900 h 3340100"/>
                  <a:gd name="connsiteX31" fmla="*/ 3937000 w 8534400"/>
                  <a:gd name="connsiteY31" fmla="*/ 0 h 3340100"/>
                  <a:gd name="connsiteX32" fmla="*/ 4064000 w 8534400"/>
                  <a:gd name="connsiteY32" fmla="*/ 292100 h 3340100"/>
                  <a:gd name="connsiteX33" fmla="*/ 4216400 w 8534400"/>
                  <a:gd name="connsiteY33" fmla="*/ 1663700 h 3340100"/>
                  <a:gd name="connsiteX34" fmla="*/ 4330700 w 8534400"/>
                  <a:gd name="connsiteY34" fmla="*/ 3340100 h 3340100"/>
                  <a:gd name="connsiteX35" fmla="*/ 4597400 w 8534400"/>
                  <a:gd name="connsiteY35" fmla="*/ 1371600 h 3340100"/>
                  <a:gd name="connsiteX36" fmla="*/ 4686300 w 8534400"/>
                  <a:gd name="connsiteY36" fmla="*/ 1397000 h 3340100"/>
                  <a:gd name="connsiteX37" fmla="*/ 4724400 w 8534400"/>
                  <a:gd name="connsiteY37" fmla="*/ 952500 h 3340100"/>
                  <a:gd name="connsiteX38" fmla="*/ 4876800 w 8534400"/>
                  <a:gd name="connsiteY38" fmla="*/ 2476500 h 3340100"/>
                  <a:gd name="connsiteX39" fmla="*/ 4965700 w 8534400"/>
                  <a:gd name="connsiteY39" fmla="*/ 2222500 h 3340100"/>
                  <a:gd name="connsiteX40" fmla="*/ 5067300 w 8534400"/>
                  <a:gd name="connsiteY40" fmla="*/ 2057400 h 3340100"/>
                  <a:gd name="connsiteX41" fmla="*/ 5156200 w 8534400"/>
                  <a:gd name="connsiteY41" fmla="*/ 2120900 h 3340100"/>
                  <a:gd name="connsiteX42" fmla="*/ 5308600 w 8534400"/>
                  <a:gd name="connsiteY42" fmla="*/ 1435100 h 3340100"/>
                  <a:gd name="connsiteX43" fmla="*/ 5486400 w 8534400"/>
                  <a:gd name="connsiteY43" fmla="*/ 2501900 h 3340100"/>
                  <a:gd name="connsiteX44" fmla="*/ 5562600 w 8534400"/>
                  <a:gd name="connsiteY44" fmla="*/ 2235200 h 3340100"/>
                  <a:gd name="connsiteX45" fmla="*/ 5664200 w 8534400"/>
                  <a:gd name="connsiteY45" fmla="*/ 2349500 h 3340100"/>
                  <a:gd name="connsiteX46" fmla="*/ 5816600 w 8534400"/>
                  <a:gd name="connsiteY46" fmla="*/ 1676400 h 3340100"/>
                  <a:gd name="connsiteX47" fmla="*/ 5969000 w 8534400"/>
                  <a:gd name="connsiteY47" fmla="*/ 2171700 h 3340100"/>
                  <a:gd name="connsiteX48" fmla="*/ 6032500 w 8534400"/>
                  <a:gd name="connsiteY48" fmla="*/ 1955800 h 3340100"/>
                  <a:gd name="connsiteX49" fmla="*/ 6108700 w 8534400"/>
                  <a:gd name="connsiteY49" fmla="*/ 1943100 h 3340100"/>
                  <a:gd name="connsiteX50" fmla="*/ 6223000 w 8534400"/>
                  <a:gd name="connsiteY50" fmla="*/ 2628900 h 3340100"/>
                  <a:gd name="connsiteX51" fmla="*/ 6362700 w 8534400"/>
                  <a:gd name="connsiteY51" fmla="*/ 2641600 h 3340100"/>
                  <a:gd name="connsiteX52" fmla="*/ 6400800 w 8534400"/>
                  <a:gd name="connsiteY52" fmla="*/ 2540000 h 3340100"/>
                  <a:gd name="connsiteX53" fmla="*/ 6438900 w 8534400"/>
                  <a:gd name="connsiteY53" fmla="*/ 2692400 h 3340100"/>
                  <a:gd name="connsiteX54" fmla="*/ 6540500 w 8534400"/>
                  <a:gd name="connsiteY54" fmla="*/ 2806700 h 3340100"/>
                  <a:gd name="connsiteX55" fmla="*/ 6743700 w 8534400"/>
                  <a:gd name="connsiteY55" fmla="*/ 279400 h 3340100"/>
                  <a:gd name="connsiteX56" fmla="*/ 6845300 w 8534400"/>
                  <a:gd name="connsiteY56" fmla="*/ 330200 h 3340100"/>
                  <a:gd name="connsiteX57" fmla="*/ 6934200 w 8534400"/>
                  <a:gd name="connsiteY57" fmla="*/ 952500 h 3340100"/>
                  <a:gd name="connsiteX58" fmla="*/ 7175500 w 8534400"/>
                  <a:gd name="connsiteY58" fmla="*/ 2692400 h 3340100"/>
                  <a:gd name="connsiteX59" fmla="*/ 7327900 w 8534400"/>
                  <a:gd name="connsiteY59" fmla="*/ 1612900 h 3340100"/>
                  <a:gd name="connsiteX60" fmla="*/ 7416800 w 8534400"/>
                  <a:gd name="connsiteY60" fmla="*/ 2082800 h 3340100"/>
                  <a:gd name="connsiteX61" fmla="*/ 7518400 w 8534400"/>
                  <a:gd name="connsiteY61" fmla="*/ 1689100 h 3340100"/>
                  <a:gd name="connsiteX62" fmla="*/ 7569200 w 8534400"/>
                  <a:gd name="connsiteY62" fmla="*/ 1257300 h 3340100"/>
                  <a:gd name="connsiteX63" fmla="*/ 7632700 w 8534400"/>
                  <a:gd name="connsiteY63" fmla="*/ 2197100 h 3340100"/>
                  <a:gd name="connsiteX64" fmla="*/ 7747000 w 8534400"/>
                  <a:gd name="connsiteY64" fmla="*/ 2527300 h 3340100"/>
                  <a:gd name="connsiteX65" fmla="*/ 7835900 w 8534400"/>
                  <a:gd name="connsiteY65" fmla="*/ 1968500 h 3340100"/>
                  <a:gd name="connsiteX66" fmla="*/ 7962900 w 8534400"/>
                  <a:gd name="connsiteY66" fmla="*/ 2146300 h 3340100"/>
                  <a:gd name="connsiteX67" fmla="*/ 8115300 w 8534400"/>
                  <a:gd name="connsiteY67" fmla="*/ 1257300 h 3340100"/>
                  <a:gd name="connsiteX68" fmla="*/ 8255000 w 8534400"/>
                  <a:gd name="connsiteY68" fmla="*/ 2171700 h 3340100"/>
                  <a:gd name="connsiteX69" fmla="*/ 8305800 w 8534400"/>
                  <a:gd name="connsiteY69" fmla="*/ 2044700 h 3340100"/>
                  <a:gd name="connsiteX70" fmla="*/ 8343900 w 8534400"/>
                  <a:gd name="connsiteY70" fmla="*/ 2171700 h 3340100"/>
                  <a:gd name="connsiteX71" fmla="*/ 8382000 w 8534400"/>
                  <a:gd name="connsiteY71" fmla="*/ 2032000 h 3340100"/>
                  <a:gd name="connsiteX72" fmla="*/ 8534400 w 8534400"/>
                  <a:gd name="connsiteY72" fmla="*/ 1317172 h 3340100"/>
                  <a:gd name="connsiteX0" fmla="*/ 0 w 8534400"/>
                  <a:gd name="connsiteY0" fmla="*/ 1270000 h 3340100"/>
                  <a:gd name="connsiteX1" fmla="*/ 88900 w 8534400"/>
                  <a:gd name="connsiteY1" fmla="*/ 1447800 h 3340100"/>
                  <a:gd name="connsiteX2" fmla="*/ 152400 w 8534400"/>
                  <a:gd name="connsiteY2" fmla="*/ 2120900 h 3340100"/>
                  <a:gd name="connsiteX3" fmla="*/ 241300 w 8534400"/>
                  <a:gd name="connsiteY3" fmla="*/ 1968500 h 3340100"/>
                  <a:gd name="connsiteX4" fmla="*/ 266700 w 8534400"/>
                  <a:gd name="connsiteY4" fmla="*/ 1803400 h 3340100"/>
                  <a:gd name="connsiteX5" fmla="*/ 431800 w 8534400"/>
                  <a:gd name="connsiteY5" fmla="*/ 2844800 h 3340100"/>
                  <a:gd name="connsiteX6" fmla="*/ 533400 w 8534400"/>
                  <a:gd name="connsiteY6" fmla="*/ 2235200 h 3340100"/>
                  <a:gd name="connsiteX7" fmla="*/ 673100 w 8534400"/>
                  <a:gd name="connsiteY7" fmla="*/ 2959100 h 3340100"/>
                  <a:gd name="connsiteX8" fmla="*/ 876300 w 8534400"/>
                  <a:gd name="connsiteY8" fmla="*/ 1612900 h 3340100"/>
                  <a:gd name="connsiteX9" fmla="*/ 1003300 w 8534400"/>
                  <a:gd name="connsiteY9" fmla="*/ 2133600 h 3340100"/>
                  <a:gd name="connsiteX10" fmla="*/ 1104900 w 8534400"/>
                  <a:gd name="connsiteY10" fmla="*/ 2209800 h 3340100"/>
                  <a:gd name="connsiteX11" fmla="*/ 1244600 w 8534400"/>
                  <a:gd name="connsiteY11" fmla="*/ 1028700 h 3340100"/>
                  <a:gd name="connsiteX12" fmla="*/ 1308100 w 8534400"/>
                  <a:gd name="connsiteY12" fmla="*/ 558800 h 3340100"/>
                  <a:gd name="connsiteX13" fmla="*/ 1473200 w 8534400"/>
                  <a:gd name="connsiteY13" fmla="*/ 1244600 h 3340100"/>
                  <a:gd name="connsiteX14" fmla="*/ 1536700 w 8534400"/>
                  <a:gd name="connsiteY14" fmla="*/ 1790700 h 3340100"/>
                  <a:gd name="connsiteX15" fmla="*/ 1714500 w 8534400"/>
                  <a:gd name="connsiteY15" fmla="*/ 2857500 h 3340100"/>
                  <a:gd name="connsiteX16" fmla="*/ 1841500 w 8534400"/>
                  <a:gd name="connsiteY16" fmla="*/ 1612900 h 3340100"/>
                  <a:gd name="connsiteX17" fmla="*/ 2082800 w 8534400"/>
                  <a:gd name="connsiteY17" fmla="*/ 1231900 h 3340100"/>
                  <a:gd name="connsiteX18" fmla="*/ 2146300 w 8534400"/>
                  <a:gd name="connsiteY18" fmla="*/ 1701800 h 3340100"/>
                  <a:gd name="connsiteX19" fmla="*/ 2286000 w 8534400"/>
                  <a:gd name="connsiteY19" fmla="*/ 2527300 h 3340100"/>
                  <a:gd name="connsiteX20" fmla="*/ 2400300 w 8534400"/>
                  <a:gd name="connsiteY20" fmla="*/ 2108200 h 3340100"/>
                  <a:gd name="connsiteX21" fmla="*/ 2667000 w 8534400"/>
                  <a:gd name="connsiteY21" fmla="*/ 965200 h 3340100"/>
                  <a:gd name="connsiteX22" fmla="*/ 2806700 w 8534400"/>
                  <a:gd name="connsiteY22" fmla="*/ 2413000 h 3340100"/>
                  <a:gd name="connsiteX23" fmla="*/ 2984500 w 8534400"/>
                  <a:gd name="connsiteY23" fmla="*/ 2057400 h 3340100"/>
                  <a:gd name="connsiteX24" fmla="*/ 3098800 w 8534400"/>
                  <a:gd name="connsiteY24" fmla="*/ 2578100 h 3340100"/>
                  <a:gd name="connsiteX25" fmla="*/ 3187700 w 8534400"/>
                  <a:gd name="connsiteY25" fmla="*/ 2298700 h 3340100"/>
                  <a:gd name="connsiteX26" fmla="*/ 3263900 w 8534400"/>
                  <a:gd name="connsiteY26" fmla="*/ 2286000 h 3340100"/>
                  <a:gd name="connsiteX27" fmla="*/ 3340100 w 8534400"/>
                  <a:gd name="connsiteY27" fmla="*/ 2540000 h 3340100"/>
                  <a:gd name="connsiteX28" fmla="*/ 3492500 w 8534400"/>
                  <a:gd name="connsiteY28" fmla="*/ 1905000 h 3340100"/>
                  <a:gd name="connsiteX29" fmla="*/ 3670300 w 8534400"/>
                  <a:gd name="connsiteY29" fmla="*/ 2451100 h 3340100"/>
                  <a:gd name="connsiteX30" fmla="*/ 3733800 w 8534400"/>
                  <a:gd name="connsiteY30" fmla="*/ 2247900 h 3340100"/>
                  <a:gd name="connsiteX31" fmla="*/ 3937000 w 8534400"/>
                  <a:gd name="connsiteY31" fmla="*/ 0 h 3340100"/>
                  <a:gd name="connsiteX32" fmla="*/ 4216400 w 8534400"/>
                  <a:gd name="connsiteY32" fmla="*/ 1663700 h 3340100"/>
                  <a:gd name="connsiteX33" fmla="*/ 4330700 w 8534400"/>
                  <a:gd name="connsiteY33" fmla="*/ 3340100 h 3340100"/>
                  <a:gd name="connsiteX34" fmla="*/ 4597400 w 8534400"/>
                  <a:gd name="connsiteY34" fmla="*/ 1371600 h 3340100"/>
                  <a:gd name="connsiteX35" fmla="*/ 4686300 w 8534400"/>
                  <a:gd name="connsiteY35" fmla="*/ 1397000 h 3340100"/>
                  <a:gd name="connsiteX36" fmla="*/ 4724400 w 8534400"/>
                  <a:gd name="connsiteY36" fmla="*/ 952500 h 3340100"/>
                  <a:gd name="connsiteX37" fmla="*/ 4876800 w 8534400"/>
                  <a:gd name="connsiteY37" fmla="*/ 2476500 h 3340100"/>
                  <a:gd name="connsiteX38" fmla="*/ 4965700 w 8534400"/>
                  <a:gd name="connsiteY38" fmla="*/ 2222500 h 3340100"/>
                  <a:gd name="connsiteX39" fmla="*/ 5067300 w 8534400"/>
                  <a:gd name="connsiteY39" fmla="*/ 2057400 h 3340100"/>
                  <a:gd name="connsiteX40" fmla="*/ 5156200 w 8534400"/>
                  <a:gd name="connsiteY40" fmla="*/ 2120900 h 3340100"/>
                  <a:gd name="connsiteX41" fmla="*/ 5308600 w 8534400"/>
                  <a:gd name="connsiteY41" fmla="*/ 1435100 h 3340100"/>
                  <a:gd name="connsiteX42" fmla="*/ 5486400 w 8534400"/>
                  <a:gd name="connsiteY42" fmla="*/ 2501900 h 3340100"/>
                  <a:gd name="connsiteX43" fmla="*/ 5562600 w 8534400"/>
                  <a:gd name="connsiteY43" fmla="*/ 2235200 h 3340100"/>
                  <a:gd name="connsiteX44" fmla="*/ 5664200 w 8534400"/>
                  <a:gd name="connsiteY44" fmla="*/ 2349500 h 3340100"/>
                  <a:gd name="connsiteX45" fmla="*/ 5816600 w 8534400"/>
                  <a:gd name="connsiteY45" fmla="*/ 1676400 h 3340100"/>
                  <a:gd name="connsiteX46" fmla="*/ 5969000 w 8534400"/>
                  <a:gd name="connsiteY46" fmla="*/ 2171700 h 3340100"/>
                  <a:gd name="connsiteX47" fmla="*/ 6032500 w 8534400"/>
                  <a:gd name="connsiteY47" fmla="*/ 1955800 h 3340100"/>
                  <a:gd name="connsiteX48" fmla="*/ 6108700 w 8534400"/>
                  <a:gd name="connsiteY48" fmla="*/ 1943100 h 3340100"/>
                  <a:gd name="connsiteX49" fmla="*/ 6223000 w 8534400"/>
                  <a:gd name="connsiteY49" fmla="*/ 2628900 h 3340100"/>
                  <a:gd name="connsiteX50" fmla="*/ 6362700 w 8534400"/>
                  <a:gd name="connsiteY50" fmla="*/ 2641600 h 3340100"/>
                  <a:gd name="connsiteX51" fmla="*/ 6400800 w 8534400"/>
                  <a:gd name="connsiteY51" fmla="*/ 2540000 h 3340100"/>
                  <a:gd name="connsiteX52" fmla="*/ 6438900 w 8534400"/>
                  <a:gd name="connsiteY52" fmla="*/ 2692400 h 3340100"/>
                  <a:gd name="connsiteX53" fmla="*/ 6540500 w 8534400"/>
                  <a:gd name="connsiteY53" fmla="*/ 2806700 h 3340100"/>
                  <a:gd name="connsiteX54" fmla="*/ 6743700 w 8534400"/>
                  <a:gd name="connsiteY54" fmla="*/ 279400 h 3340100"/>
                  <a:gd name="connsiteX55" fmla="*/ 6845300 w 8534400"/>
                  <a:gd name="connsiteY55" fmla="*/ 330200 h 3340100"/>
                  <a:gd name="connsiteX56" fmla="*/ 6934200 w 8534400"/>
                  <a:gd name="connsiteY56" fmla="*/ 952500 h 3340100"/>
                  <a:gd name="connsiteX57" fmla="*/ 7175500 w 8534400"/>
                  <a:gd name="connsiteY57" fmla="*/ 2692400 h 3340100"/>
                  <a:gd name="connsiteX58" fmla="*/ 7327900 w 8534400"/>
                  <a:gd name="connsiteY58" fmla="*/ 1612900 h 3340100"/>
                  <a:gd name="connsiteX59" fmla="*/ 7416800 w 8534400"/>
                  <a:gd name="connsiteY59" fmla="*/ 2082800 h 3340100"/>
                  <a:gd name="connsiteX60" fmla="*/ 7518400 w 8534400"/>
                  <a:gd name="connsiteY60" fmla="*/ 1689100 h 3340100"/>
                  <a:gd name="connsiteX61" fmla="*/ 7569200 w 8534400"/>
                  <a:gd name="connsiteY61" fmla="*/ 1257300 h 3340100"/>
                  <a:gd name="connsiteX62" fmla="*/ 7632700 w 8534400"/>
                  <a:gd name="connsiteY62" fmla="*/ 2197100 h 3340100"/>
                  <a:gd name="connsiteX63" fmla="*/ 7747000 w 8534400"/>
                  <a:gd name="connsiteY63" fmla="*/ 2527300 h 3340100"/>
                  <a:gd name="connsiteX64" fmla="*/ 7835900 w 8534400"/>
                  <a:gd name="connsiteY64" fmla="*/ 1968500 h 3340100"/>
                  <a:gd name="connsiteX65" fmla="*/ 7962900 w 8534400"/>
                  <a:gd name="connsiteY65" fmla="*/ 2146300 h 3340100"/>
                  <a:gd name="connsiteX66" fmla="*/ 8115300 w 8534400"/>
                  <a:gd name="connsiteY66" fmla="*/ 1257300 h 3340100"/>
                  <a:gd name="connsiteX67" fmla="*/ 8255000 w 8534400"/>
                  <a:gd name="connsiteY67" fmla="*/ 2171700 h 3340100"/>
                  <a:gd name="connsiteX68" fmla="*/ 8305800 w 8534400"/>
                  <a:gd name="connsiteY68" fmla="*/ 2044700 h 3340100"/>
                  <a:gd name="connsiteX69" fmla="*/ 8343900 w 8534400"/>
                  <a:gd name="connsiteY69" fmla="*/ 2171700 h 3340100"/>
                  <a:gd name="connsiteX70" fmla="*/ 8382000 w 8534400"/>
                  <a:gd name="connsiteY70" fmla="*/ 2032000 h 3340100"/>
                  <a:gd name="connsiteX71" fmla="*/ 8534400 w 8534400"/>
                  <a:gd name="connsiteY71" fmla="*/ 1317172 h 33401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263900 w 8534400"/>
                  <a:gd name="connsiteY26" fmla="*/ 2184400 h 3238500"/>
                  <a:gd name="connsiteX27" fmla="*/ 3340100 w 8534400"/>
                  <a:gd name="connsiteY27" fmla="*/ 2438400 h 3238500"/>
                  <a:gd name="connsiteX28" fmla="*/ 3492500 w 8534400"/>
                  <a:gd name="connsiteY28" fmla="*/ 1803400 h 3238500"/>
                  <a:gd name="connsiteX29" fmla="*/ 3670300 w 8534400"/>
                  <a:gd name="connsiteY29" fmla="*/ 2349500 h 3238500"/>
                  <a:gd name="connsiteX30" fmla="*/ 3733800 w 8534400"/>
                  <a:gd name="connsiteY30" fmla="*/ 2146300 h 3238500"/>
                  <a:gd name="connsiteX31" fmla="*/ 3915743 w 8534400"/>
                  <a:gd name="connsiteY31" fmla="*/ 0 h 3238500"/>
                  <a:gd name="connsiteX32" fmla="*/ 4216400 w 8534400"/>
                  <a:gd name="connsiteY32" fmla="*/ 1562100 h 3238500"/>
                  <a:gd name="connsiteX33" fmla="*/ 4330700 w 8534400"/>
                  <a:gd name="connsiteY33" fmla="*/ 3238500 h 3238500"/>
                  <a:gd name="connsiteX34" fmla="*/ 4597400 w 8534400"/>
                  <a:gd name="connsiteY34" fmla="*/ 1270000 h 3238500"/>
                  <a:gd name="connsiteX35" fmla="*/ 4686300 w 8534400"/>
                  <a:gd name="connsiteY35" fmla="*/ 1295400 h 3238500"/>
                  <a:gd name="connsiteX36" fmla="*/ 4724400 w 8534400"/>
                  <a:gd name="connsiteY36" fmla="*/ 850900 h 3238500"/>
                  <a:gd name="connsiteX37" fmla="*/ 4876800 w 8534400"/>
                  <a:gd name="connsiteY37" fmla="*/ 2374900 h 3238500"/>
                  <a:gd name="connsiteX38" fmla="*/ 4965700 w 8534400"/>
                  <a:gd name="connsiteY38" fmla="*/ 2120900 h 3238500"/>
                  <a:gd name="connsiteX39" fmla="*/ 5067300 w 8534400"/>
                  <a:gd name="connsiteY39" fmla="*/ 1955800 h 3238500"/>
                  <a:gd name="connsiteX40" fmla="*/ 5156200 w 8534400"/>
                  <a:gd name="connsiteY40" fmla="*/ 2019300 h 3238500"/>
                  <a:gd name="connsiteX41" fmla="*/ 5308600 w 8534400"/>
                  <a:gd name="connsiteY41" fmla="*/ 1333500 h 3238500"/>
                  <a:gd name="connsiteX42" fmla="*/ 5486400 w 8534400"/>
                  <a:gd name="connsiteY42" fmla="*/ 2400300 h 3238500"/>
                  <a:gd name="connsiteX43" fmla="*/ 5562600 w 8534400"/>
                  <a:gd name="connsiteY43" fmla="*/ 2133600 h 3238500"/>
                  <a:gd name="connsiteX44" fmla="*/ 5664200 w 8534400"/>
                  <a:gd name="connsiteY44" fmla="*/ 2247900 h 3238500"/>
                  <a:gd name="connsiteX45" fmla="*/ 5816600 w 8534400"/>
                  <a:gd name="connsiteY45" fmla="*/ 1574800 h 3238500"/>
                  <a:gd name="connsiteX46" fmla="*/ 5969000 w 8534400"/>
                  <a:gd name="connsiteY46" fmla="*/ 2070100 h 3238500"/>
                  <a:gd name="connsiteX47" fmla="*/ 6032500 w 8534400"/>
                  <a:gd name="connsiteY47" fmla="*/ 1854200 h 3238500"/>
                  <a:gd name="connsiteX48" fmla="*/ 6108700 w 8534400"/>
                  <a:gd name="connsiteY48" fmla="*/ 1841500 h 3238500"/>
                  <a:gd name="connsiteX49" fmla="*/ 6223000 w 8534400"/>
                  <a:gd name="connsiteY49" fmla="*/ 2527300 h 3238500"/>
                  <a:gd name="connsiteX50" fmla="*/ 6362700 w 8534400"/>
                  <a:gd name="connsiteY50" fmla="*/ 2540000 h 3238500"/>
                  <a:gd name="connsiteX51" fmla="*/ 6400800 w 8534400"/>
                  <a:gd name="connsiteY51" fmla="*/ 2438400 h 3238500"/>
                  <a:gd name="connsiteX52" fmla="*/ 6438900 w 8534400"/>
                  <a:gd name="connsiteY52" fmla="*/ 2590800 h 3238500"/>
                  <a:gd name="connsiteX53" fmla="*/ 6540500 w 8534400"/>
                  <a:gd name="connsiteY53" fmla="*/ 2705100 h 3238500"/>
                  <a:gd name="connsiteX54" fmla="*/ 6743700 w 8534400"/>
                  <a:gd name="connsiteY54" fmla="*/ 177800 h 3238500"/>
                  <a:gd name="connsiteX55" fmla="*/ 6845300 w 8534400"/>
                  <a:gd name="connsiteY55" fmla="*/ 228600 h 3238500"/>
                  <a:gd name="connsiteX56" fmla="*/ 6934200 w 8534400"/>
                  <a:gd name="connsiteY56" fmla="*/ 850900 h 3238500"/>
                  <a:gd name="connsiteX57" fmla="*/ 7175500 w 8534400"/>
                  <a:gd name="connsiteY57" fmla="*/ 2590800 h 3238500"/>
                  <a:gd name="connsiteX58" fmla="*/ 7327900 w 8534400"/>
                  <a:gd name="connsiteY58" fmla="*/ 1511300 h 3238500"/>
                  <a:gd name="connsiteX59" fmla="*/ 7416800 w 8534400"/>
                  <a:gd name="connsiteY59" fmla="*/ 1981200 h 3238500"/>
                  <a:gd name="connsiteX60" fmla="*/ 7518400 w 8534400"/>
                  <a:gd name="connsiteY60" fmla="*/ 1587500 h 3238500"/>
                  <a:gd name="connsiteX61" fmla="*/ 7569200 w 8534400"/>
                  <a:gd name="connsiteY61" fmla="*/ 1155700 h 3238500"/>
                  <a:gd name="connsiteX62" fmla="*/ 7632700 w 8534400"/>
                  <a:gd name="connsiteY62" fmla="*/ 2095500 h 3238500"/>
                  <a:gd name="connsiteX63" fmla="*/ 7747000 w 8534400"/>
                  <a:gd name="connsiteY63" fmla="*/ 2425700 h 3238500"/>
                  <a:gd name="connsiteX64" fmla="*/ 7835900 w 8534400"/>
                  <a:gd name="connsiteY64" fmla="*/ 1866900 h 3238500"/>
                  <a:gd name="connsiteX65" fmla="*/ 7962900 w 8534400"/>
                  <a:gd name="connsiteY65" fmla="*/ 2044700 h 3238500"/>
                  <a:gd name="connsiteX66" fmla="*/ 8115300 w 8534400"/>
                  <a:gd name="connsiteY66" fmla="*/ 1155700 h 3238500"/>
                  <a:gd name="connsiteX67" fmla="*/ 8255000 w 8534400"/>
                  <a:gd name="connsiteY67" fmla="*/ 2070100 h 3238500"/>
                  <a:gd name="connsiteX68" fmla="*/ 8305800 w 8534400"/>
                  <a:gd name="connsiteY68" fmla="*/ 1943100 h 3238500"/>
                  <a:gd name="connsiteX69" fmla="*/ 8343900 w 8534400"/>
                  <a:gd name="connsiteY69" fmla="*/ 2070100 h 3238500"/>
                  <a:gd name="connsiteX70" fmla="*/ 8382000 w 8534400"/>
                  <a:gd name="connsiteY70" fmla="*/ 1930400 h 3238500"/>
                  <a:gd name="connsiteX71" fmla="*/ 8534400 w 8534400"/>
                  <a:gd name="connsiteY71" fmla="*/ 1215572 h 32385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340100 w 8534400"/>
                  <a:gd name="connsiteY26" fmla="*/ 2438400 h 3238500"/>
                  <a:gd name="connsiteX27" fmla="*/ 3492500 w 8534400"/>
                  <a:gd name="connsiteY27" fmla="*/ 1803400 h 3238500"/>
                  <a:gd name="connsiteX28" fmla="*/ 3670300 w 8534400"/>
                  <a:gd name="connsiteY28" fmla="*/ 2349500 h 3238500"/>
                  <a:gd name="connsiteX29" fmla="*/ 3733800 w 8534400"/>
                  <a:gd name="connsiteY29" fmla="*/ 2146300 h 3238500"/>
                  <a:gd name="connsiteX30" fmla="*/ 3915743 w 8534400"/>
                  <a:gd name="connsiteY30" fmla="*/ 0 h 3238500"/>
                  <a:gd name="connsiteX31" fmla="*/ 4216400 w 8534400"/>
                  <a:gd name="connsiteY31" fmla="*/ 1562100 h 3238500"/>
                  <a:gd name="connsiteX32" fmla="*/ 4330700 w 8534400"/>
                  <a:gd name="connsiteY32" fmla="*/ 3238500 h 3238500"/>
                  <a:gd name="connsiteX33" fmla="*/ 4597400 w 8534400"/>
                  <a:gd name="connsiteY33" fmla="*/ 1270000 h 3238500"/>
                  <a:gd name="connsiteX34" fmla="*/ 4686300 w 8534400"/>
                  <a:gd name="connsiteY34" fmla="*/ 1295400 h 3238500"/>
                  <a:gd name="connsiteX35" fmla="*/ 4724400 w 8534400"/>
                  <a:gd name="connsiteY35" fmla="*/ 850900 h 3238500"/>
                  <a:gd name="connsiteX36" fmla="*/ 4876800 w 8534400"/>
                  <a:gd name="connsiteY36" fmla="*/ 2374900 h 3238500"/>
                  <a:gd name="connsiteX37" fmla="*/ 4965700 w 8534400"/>
                  <a:gd name="connsiteY37" fmla="*/ 2120900 h 3238500"/>
                  <a:gd name="connsiteX38" fmla="*/ 5067300 w 8534400"/>
                  <a:gd name="connsiteY38" fmla="*/ 1955800 h 3238500"/>
                  <a:gd name="connsiteX39" fmla="*/ 5156200 w 8534400"/>
                  <a:gd name="connsiteY39" fmla="*/ 2019300 h 3238500"/>
                  <a:gd name="connsiteX40" fmla="*/ 5308600 w 8534400"/>
                  <a:gd name="connsiteY40" fmla="*/ 1333500 h 3238500"/>
                  <a:gd name="connsiteX41" fmla="*/ 5486400 w 8534400"/>
                  <a:gd name="connsiteY41" fmla="*/ 2400300 h 3238500"/>
                  <a:gd name="connsiteX42" fmla="*/ 5562600 w 8534400"/>
                  <a:gd name="connsiteY42" fmla="*/ 2133600 h 3238500"/>
                  <a:gd name="connsiteX43" fmla="*/ 5664200 w 8534400"/>
                  <a:gd name="connsiteY43" fmla="*/ 2247900 h 3238500"/>
                  <a:gd name="connsiteX44" fmla="*/ 5816600 w 8534400"/>
                  <a:gd name="connsiteY44" fmla="*/ 1574800 h 3238500"/>
                  <a:gd name="connsiteX45" fmla="*/ 5969000 w 8534400"/>
                  <a:gd name="connsiteY45" fmla="*/ 2070100 h 3238500"/>
                  <a:gd name="connsiteX46" fmla="*/ 6032500 w 8534400"/>
                  <a:gd name="connsiteY46" fmla="*/ 1854200 h 3238500"/>
                  <a:gd name="connsiteX47" fmla="*/ 6108700 w 8534400"/>
                  <a:gd name="connsiteY47" fmla="*/ 1841500 h 3238500"/>
                  <a:gd name="connsiteX48" fmla="*/ 6223000 w 8534400"/>
                  <a:gd name="connsiteY48" fmla="*/ 2527300 h 3238500"/>
                  <a:gd name="connsiteX49" fmla="*/ 6362700 w 8534400"/>
                  <a:gd name="connsiteY49" fmla="*/ 2540000 h 3238500"/>
                  <a:gd name="connsiteX50" fmla="*/ 6400800 w 8534400"/>
                  <a:gd name="connsiteY50" fmla="*/ 2438400 h 3238500"/>
                  <a:gd name="connsiteX51" fmla="*/ 6438900 w 8534400"/>
                  <a:gd name="connsiteY51" fmla="*/ 2590800 h 3238500"/>
                  <a:gd name="connsiteX52" fmla="*/ 6540500 w 8534400"/>
                  <a:gd name="connsiteY52" fmla="*/ 2705100 h 3238500"/>
                  <a:gd name="connsiteX53" fmla="*/ 6743700 w 8534400"/>
                  <a:gd name="connsiteY53" fmla="*/ 177800 h 3238500"/>
                  <a:gd name="connsiteX54" fmla="*/ 6845300 w 8534400"/>
                  <a:gd name="connsiteY54" fmla="*/ 228600 h 3238500"/>
                  <a:gd name="connsiteX55" fmla="*/ 6934200 w 8534400"/>
                  <a:gd name="connsiteY55" fmla="*/ 850900 h 3238500"/>
                  <a:gd name="connsiteX56" fmla="*/ 7175500 w 8534400"/>
                  <a:gd name="connsiteY56" fmla="*/ 2590800 h 3238500"/>
                  <a:gd name="connsiteX57" fmla="*/ 7327900 w 8534400"/>
                  <a:gd name="connsiteY57" fmla="*/ 1511300 h 3238500"/>
                  <a:gd name="connsiteX58" fmla="*/ 7416800 w 8534400"/>
                  <a:gd name="connsiteY58" fmla="*/ 1981200 h 3238500"/>
                  <a:gd name="connsiteX59" fmla="*/ 7518400 w 8534400"/>
                  <a:gd name="connsiteY59" fmla="*/ 1587500 h 3238500"/>
                  <a:gd name="connsiteX60" fmla="*/ 7569200 w 8534400"/>
                  <a:gd name="connsiteY60" fmla="*/ 1155700 h 3238500"/>
                  <a:gd name="connsiteX61" fmla="*/ 7632700 w 8534400"/>
                  <a:gd name="connsiteY61" fmla="*/ 2095500 h 3238500"/>
                  <a:gd name="connsiteX62" fmla="*/ 7747000 w 8534400"/>
                  <a:gd name="connsiteY62" fmla="*/ 2425700 h 3238500"/>
                  <a:gd name="connsiteX63" fmla="*/ 7835900 w 8534400"/>
                  <a:gd name="connsiteY63" fmla="*/ 1866900 h 3238500"/>
                  <a:gd name="connsiteX64" fmla="*/ 7962900 w 8534400"/>
                  <a:gd name="connsiteY64" fmla="*/ 2044700 h 3238500"/>
                  <a:gd name="connsiteX65" fmla="*/ 8115300 w 8534400"/>
                  <a:gd name="connsiteY65" fmla="*/ 1155700 h 3238500"/>
                  <a:gd name="connsiteX66" fmla="*/ 8255000 w 8534400"/>
                  <a:gd name="connsiteY66" fmla="*/ 2070100 h 3238500"/>
                  <a:gd name="connsiteX67" fmla="*/ 8305800 w 8534400"/>
                  <a:gd name="connsiteY67" fmla="*/ 1943100 h 3238500"/>
                  <a:gd name="connsiteX68" fmla="*/ 8343900 w 8534400"/>
                  <a:gd name="connsiteY68" fmla="*/ 2070100 h 3238500"/>
                  <a:gd name="connsiteX69" fmla="*/ 8382000 w 8534400"/>
                  <a:gd name="connsiteY69" fmla="*/ 1930400 h 3238500"/>
                  <a:gd name="connsiteX70" fmla="*/ 8534400 w 8534400"/>
                  <a:gd name="connsiteY70" fmla="*/ 1215572 h 32385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302900 w 8534400"/>
                  <a:gd name="connsiteY26" fmla="*/ 2438400 h 3238500"/>
                  <a:gd name="connsiteX27" fmla="*/ 3492500 w 8534400"/>
                  <a:gd name="connsiteY27" fmla="*/ 1803400 h 3238500"/>
                  <a:gd name="connsiteX28" fmla="*/ 3670300 w 8534400"/>
                  <a:gd name="connsiteY28" fmla="*/ 2349500 h 3238500"/>
                  <a:gd name="connsiteX29" fmla="*/ 3733800 w 8534400"/>
                  <a:gd name="connsiteY29" fmla="*/ 2146300 h 3238500"/>
                  <a:gd name="connsiteX30" fmla="*/ 3915743 w 8534400"/>
                  <a:gd name="connsiteY30" fmla="*/ 0 h 3238500"/>
                  <a:gd name="connsiteX31" fmla="*/ 4216400 w 8534400"/>
                  <a:gd name="connsiteY31" fmla="*/ 1562100 h 3238500"/>
                  <a:gd name="connsiteX32" fmla="*/ 4330700 w 8534400"/>
                  <a:gd name="connsiteY32" fmla="*/ 3238500 h 3238500"/>
                  <a:gd name="connsiteX33" fmla="*/ 4597400 w 8534400"/>
                  <a:gd name="connsiteY33" fmla="*/ 1270000 h 3238500"/>
                  <a:gd name="connsiteX34" fmla="*/ 4686300 w 8534400"/>
                  <a:gd name="connsiteY34" fmla="*/ 1295400 h 3238500"/>
                  <a:gd name="connsiteX35" fmla="*/ 4724400 w 8534400"/>
                  <a:gd name="connsiteY35" fmla="*/ 850900 h 3238500"/>
                  <a:gd name="connsiteX36" fmla="*/ 4876800 w 8534400"/>
                  <a:gd name="connsiteY36" fmla="*/ 2374900 h 3238500"/>
                  <a:gd name="connsiteX37" fmla="*/ 4965700 w 8534400"/>
                  <a:gd name="connsiteY37" fmla="*/ 2120900 h 3238500"/>
                  <a:gd name="connsiteX38" fmla="*/ 5067300 w 8534400"/>
                  <a:gd name="connsiteY38" fmla="*/ 1955800 h 3238500"/>
                  <a:gd name="connsiteX39" fmla="*/ 5156200 w 8534400"/>
                  <a:gd name="connsiteY39" fmla="*/ 2019300 h 3238500"/>
                  <a:gd name="connsiteX40" fmla="*/ 5308600 w 8534400"/>
                  <a:gd name="connsiteY40" fmla="*/ 1333500 h 3238500"/>
                  <a:gd name="connsiteX41" fmla="*/ 5486400 w 8534400"/>
                  <a:gd name="connsiteY41" fmla="*/ 2400300 h 3238500"/>
                  <a:gd name="connsiteX42" fmla="*/ 5562600 w 8534400"/>
                  <a:gd name="connsiteY42" fmla="*/ 2133600 h 3238500"/>
                  <a:gd name="connsiteX43" fmla="*/ 5664200 w 8534400"/>
                  <a:gd name="connsiteY43" fmla="*/ 2247900 h 3238500"/>
                  <a:gd name="connsiteX44" fmla="*/ 5816600 w 8534400"/>
                  <a:gd name="connsiteY44" fmla="*/ 1574800 h 3238500"/>
                  <a:gd name="connsiteX45" fmla="*/ 5969000 w 8534400"/>
                  <a:gd name="connsiteY45" fmla="*/ 2070100 h 3238500"/>
                  <a:gd name="connsiteX46" fmla="*/ 6032500 w 8534400"/>
                  <a:gd name="connsiteY46" fmla="*/ 1854200 h 3238500"/>
                  <a:gd name="connsiteX47" fmla="*/ 6108700 w 8534400"/>
                  <a:gd name="connsiteY47" fmla="*/ 1841500 h 3238500"/>
                  <a:gd name="connsiteX48" fmla="*/ 6223000 w 8534400"/>
                  <a:gd name="connsiteY48" fmla="*/ 2527300 h 3238500"/>
                  <a:gd name="connsiteX49" fmla="*/ 6362700 w 8534400"/>
                  <a:gd name="connsiteY49" fmla="*/ 2540000 h 3238500"/>
                  <a:gd name="connsiteX50" fmla="*/ 6400800 w 8534400"/>
                  <a:gd name="connsiteY50" fmla="*/ 2438400 h 3238500"/>
                  <a:gd name="connsiteX51" fmla="*/ 6438900 w 8534400"/>
                  <a:gd name="connsiteY51" fmla="*/ 2590800 h 3238500"/>
                  <a:gd name="connsiteX52" fmla="*/ 6540500 w 8534400"/>
                  <a:gd name="connsiteY52" fmla="*/ 2705100 h 3238500"/>
                  <a:gd name="connsiteX53" fmla="*/ 6743700 w 8534400"/>
                  <a:gd name="connsiteY53" fmla="*/ 177800 h 3238500"/>
                  <a:gd name="connsiteX54" fmla="*/ 6845300 w 8534400"/>
                  <a:gd name="connsiteY54" fmla="*/ 228600 h 3238500"/>
                  <a:gd name="connsiteX55" fmla="*/ 6934200 w 8534400"/>
                  <a:gd name="connsiteY55" fmla="*/ 850900 h 3238500"/>
                  <a:gd name="connsiteX56" fmla="*/ 7175500 w 8534400"/>
                  <a:gd name="connsiteY56" fmla="*/ 2590800 h 3238500"/>
                  <a:gd name="connsiteX57" fmla="*/ 7327900 w 8534400"/>
                  <a:gd name="connsiteY57" fmla="*/ 1511300 h 3238500"/>
                  <a:gd name="connsiteX58" fmla="*/ 7416800 w 8534400"/>
                  <a:gd name="connsiteY58" fmla="*/ 1981200 h 3238500"/>
                  <a:gd name="connsiteX59" fmla="*/ 7518400 w 8534400"/>
                  <a:gd name="connsiteY59" fmla="*/ 1587500 h 3238500"/>
                  <a:gd name="connsiteX60" fmla="*/ 7569200 w 8534400"/>
                  <a:gd name="connsiteY60" fmla="*/ 1155700 h 3238500"/>
                  <a:gd name="connsiteX61" fmla="*/ 7632700 w 8534400"/>
                  <a:gd name="connsiteY61" fmla="*/ 2095500 h 3238500"/>
                  <a:gd name="connsiteX62" fmla="*/ 7747000 w 8534400"/>
                  <a:gd name="connsiteY62" fmla="*/ 2425700 h 3238500"/>
                  <a:gd name="connsiteX63" fmla="*/ 7835900 w 8534400"/>
                  <a:gd name="connsiteY63" fmla="*/ 1866900 h 3238500"/>
                  <a:gd name="connsiteX64" fmla="*/ 7962900 w 8534400"/>
                  <a:gd name="connsiteY64" fmla="*/ 2044700 h 3238500"/>
                  <a:gd name="connsiteX65" fmla="*/ 8115300 w 8534400"/>
                  <a:gd name="connsiteY65" fmla="*/ 1155700 h 3238500"/>
                  <a:gd name="connsiteX66" fmla="*/ 8255000 w 8534400"/>
                  <a:gd name="connsiteY66" fmla="*/ 2070100 h 3238500"/>
                  <a:gd name="connsiteX67" fmla="*/ 8305800 w 8534400"/>
                  <a:gd name="connsiteY67" fmla="*/ 1943100 h 3238500"/>
                  <a:gd name="connsiteX68" fmla="*/ 8343900 w 8534400"/>
                  <a:gd name="connsiteY68" fmla="*/ 2070100 h 3238500"/>
                  <a:gd name="connsiteX69" fmla="*/ 8382000 w 8534400"/>
                  <a:gd name="connsiteY69" fmla="*/ 1930400 h 3238500"/>
                  <a:gd name="connsiteX70" fmla="*/ 8534400 w 8534400"/>
                  <a:gd name="connsiteY70" fmla="*/ 1215572 h 32385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302900 w 8534400"/>
                  <a:gd name="connsiteY26" fmla="*/ 2438400 h 3238500"/>
                  <a:gd name="connsiteX27" fmla="*/ 3492500 w 8534400"/>
                  <a:gd name="connsiteY27" fmla="*/ 1803400 h 3238500"/>
                  <a:gd name="connsiteX28" fmla="*/ 3670300 w 8534400"/>
                  <a:gd name="connsiteY28" fmla="*/ 2349500 h 3238500"/>
                  <a:gd name="connsiteX29" fmla="*/ 3733800 w 8534400"/>
                  <a:gd name="connsiteY29" fmla="*/ 2146300 h 3238500"/>
                  <a:gd name="connsiteX30" fmla="*/ 3915743 w 8534400"/>
                  <a:gd name="connsiteY30" fmla="*/ 0 h 3238500"/>
                  <a:gd name="connsiteX31" fmla="*/ 4211750 w 8534400"/>
                  <a:gd name="connsiteY31" fmla="*/ 1079500 h 3238500"/>
                  <a:gd name="connsiteX32" fmla="*/ 4330700 w 8534400"/>
                  <a:gd name="connsiteY32" fmla="*/ 3238500 h 3238500"/>
                  <a:gd name="connsiteX33" fmla="*/ 4597400 w 8534400"/>
                  <a:gd name="connsiteY33" fmla="*/ 1270000 h 3238500"/>
                  <a:gd name="connsiteX34" fmla="*/ 4686300 w 8534400"/>
                  <a:gd name="connsiteY34" fmla="*/ 1295400 h 3238500"/>
                  <a:gd name="connsiteX35" fmla="*/ 4724400 w 8534400"/>
                  <a:gd name="connsiteY35" fmla="*/ 850900 h 3238500"/>
                  <a:gd name="connsiteX36" fmla="*/ 4876800 w 8534400"/>
                  <a:gd name="connsiteY36" fmla="*/ 2374900 h 3238500"/>
                  <a:gd name="connsiteX37" fmla="*/ 4965700 w 8534400"/>
                  <a:gd name="connsiteY37" fmla="*/ 2120900 h 3238500"/>
                  <a:gd name="connsiteX38" fmla="*/ 5067300 w 8534400"/>
                  <a:gd name="connsiteY38" fmla="*/ 1955800 h 3238500"/>
                  <a:gd name="connsiteX39" fmla="*/ 5156200 w 8534400"/>
                  <a:gd name="connsiteY39" fmla="*/ 2019300 h 3238500"/>
                  <a:gd name="connsiteX40" fmla="*/ 5308600 w 8534400"/>
                  <a:gd name="connsiteY40" fmla="*/ 1333500 h 3238500"/>
                  <a:gd name="connsiteX41" fmla="*/ 5486400 w 8534400"/>
                  <a:gd name="connsiteY41" fmla="*/ 2400300 h 3238500"/>
                  <a:gd name="connsiteX42" fmla="*/ 5562600 w 8534400"/>
                  <a:gd name="connsiteY42" fmla="*/ 2133600 h 3238500"/>
                  <a:gd name="connsiteX43" fmla="*/ 5664200 w 8534400"/>
                  <a:gd name="connsiteY43" fmla="*/ 2247900 h 3238500"/>
                  <a:gd name="connsiteX44" fmla="*/ 5816600 w 8534400"/>
                  <a:gd name="connsiteY44" fmla="*/ 1574800 h 3238500"/>
                  <a:gd name="connsiteX45" fmla="*/ 5969000 w 8534400"/>
                  <a:gd name="connsiteY45" fmla="*/ 2070100 h 3238500"/>
                  <a:gd name="connsiteX46" fmla="*/ 6032500 w 8534400"/>
                  <a:gd name="connsiteY46" fmla="*/ 1854200 h 3238500"/>
                  <a:gd name="connsiteX47" fmla="*/ 6108700 w 8534400"/>
                  <a:gd name="connsiteY47" fmla="*/ 1841500 h 3238500"/>
                  <a:gd name="connsiteX48" fmla="*/ 6223000 w 8534400"/>
                  <a:gd name="connsiteY48" fmla="*/ 2527300 h 3238500"/>
                  <a:gd name="connsiteX49" fmla="*/ 6362700 w 8534400"/>
                  <a:gd name="connsiteY49" fmla="*/ 2540000 h 3238500"/>
                  <a:gd name="connsiteX50" fmla="*/ 6400800 w 8534400"/>
                  <a:gd name="connsiteY50" fmla="*/ 2438400 h 3238500"/>
                  <a:gd name="connsiteX51" fmla="*/ 6438900 w 8534400"/>
                  <a:gd name="connsiteY51" fmla="*/ 2590800 h 3238500"/>
                  <a:gd name="connsiteX52" fmla="*/ 6540500 w 8534400"/>
                  <a:gd name="connsiteY52" fmla="*/ 2705100 h 3238500"/>
                  <a:gd name="connsiteX53" fmla="*/ 6743700 w 8534400"/>
                  <a:gd name="connsiteY53" fmla="*/ 177800 h 3238500"/>
                  <a:gd name="connsiteX54" fmla="*/ 6845300 w 8534400"/>
                  <a:gd name="connsiteY54" fmla="*/ 228600 h 3238500"/>
                  <a:gd name="connsiteX55" fmla="*/ 6934200 w 8534400"/>
                  <a:gd name="connsiteY55" fmla="*/ 850900 h 3238500"/>
                  <a:gd name="connsiteX56" fmla="*/ 7175500 w 8534400"/>
                  <a:gd name="connsiteY56" fmla="*/ 2590800 h 3238500"/>
                  <a:gd name="connsiteX57" fmla="*/ 7327900 w 8534400"/>
                  <a:gd name="connsiteY57" fmla="*/ 1511300 h 3238500"/>
                  <a:gd name="connsiteX58" fmla="*/ 7416800 w 8534400"/>
                  <a:gd name="connsiteY58" fmla="*/ 1981200 h 3238500"/>
                  <a:gd name="connsiteX59" fmla="*/ 7518400 w 8534400"/>
                  <a:gd name="connsiteY59" fmla="*/ 1587500 h 3238500"/>
                  <a:gd name="connsiteX60" fmla="*/ 7569200 w 8534400"/>
                  <a:gd name="connsiteY60" fmla="*/ 1155700 h 3238500"/>
                  <a:gd name="connsiteX61" fmla="*/ 7632700 w 8534400"/>
                  <a:gd name="connsiteY61" fmla="*/ 2095500 h 3238500"/>
                  <a:gd name="connsiteX62" fmla="*/ 7747000 w 8534400"/>
                  <a:gd name="connsiteY62" fmla="*/ 2425700 h 3238500"/>
                  <a:gd name="connsiteX63" fmla="*/ 7835900 w 8534400"/>
                  <a:gd name="connsiteY63" fmla="*/ 1866900 h 3238500"/>
                  <a:gd name="connsiteX64" fmla="*/ 7962900 w 8534400"/>
                  <a:gd name="connsiteY64" fmla="*/ 2044700 h 3238500"/>
                  <a:gd name="connsiteX65" fmla="*/ 8115300 w 8534400"/>
                  <a:gd name="connsiteY65" fmla="*/ 1155700 h 3238500"/>
                  <a:gd name="connsiteX66" fmla="*/ 8255000 w 8534400"/>
                  <a:gd name="connsiteY66" fmla="*/ 2070100 h 3238500"/>
                  <a:gd name="connsiteX67" fmla="*/ 8305800 w 8534400"/>
                  <a:gd name="connsiteY67" fmla="*/ 1943100 h 3238500"/>
                  <a:gd name="connsiteX68" fmla="*/ 8343900 w 8534400"/>
                  <a:gd name="connsiteY68" fmla="*/ 2070100 h 3238500"/>
                  <a:gd name="connsiteX69" fmla="*/ 8382000 w 8534400"/>
                  <a:gd name="connsiteY69" fmla="*/ 1930400 h 3238500"/>
                  <a:gd name="connsiteX70" fmla="*/ 8534400 w 8534400"/>
                  <a:gd name="connsiteY70" fmla="*/ 1215572 h 32385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302900 w 8534400"/>
                  <a:gd name="connsiteY26" fmla="*/ 2438400 h 3238500"/>
                  <a:gd name="connsiteX27" fmla="*/ 3492500 w 8534400"/>
                  <a:gd name="connsiteY27" fmla="*/ 1803400 h 3238500"/>
                  <a:gd name="connsiteX28" fmla="*/ 3670300 w 8534400"/>
                  <a:gd name="connsiteY28" fmla="*/ 2349500 h 3238500"/>
                  <a:gd name="connsiteX29" fmla="*/ 3733800 w 8534400"/>
                  <a:gd name="connsiteY29" fmla="*/ 2146300 h 3238500"/>
                  <a:gd name="connsiteX30" fmla="*/ 3915743 w 8534400"/>
                  <a:gd name="connsiteY30" fmla="*/ 0 h 3238500"/>
                  <a:gd name="connsiteX31" fmla="*/ 4160600 w 8534400"/>
                  <a:gd name="connsiteY31" fmla="*/ 1085850 h 3238500"/>
                  <a:gd name="connsiteX32" fmla="*/ 4330700 w 8534400"/>
                  <a:gd name="connsiteY32" fmla="*/ 3238500 h 3238500"/>
                  <a:gd name="connsiteX33" fmla="*/ 4597400 w 8534400"/>
                  <a:gd name="connsiteY33" fmla="*/ 1270000 h 3238500"/>
                  <a:gd name="connsiteX34" fmla="*/ 4686300 w 8534400"/>
                  <a:gd name="connsiteY34" fmla="*/ 1295400 h 3238500"/>
                  <a:gd name="connsiteX35" fmla="*/ 4724400 w 8534400"/>
                  <a:gd name="connsiteY35" fmla="*/ 850900 h 3238500"/>
                  <a:gd name="connsiteX36" fmla="*/ 4876800 w 8534400"/>
                  <a:gd name="connsiteY36" fmla="*/ 2374900 h 3238500"/>
                  <a:gd name="connsiteX37" fmla="*/ 4965700 w 8534400"/>
                  <a:gd name="connsiteY37" fmla="*/ 2120900 h 3238500"/>
                  <a:gd name="connsiteX38" fmla="*/ 5067300 w 8534400"/>
                  <a:gd name="connsiteY38" fmla="*/ 1955800 h 3238500"/>
                  <a:gd name="connsiteX39" fmla="*/ 5156200 w 8534400"/>
                  <a:gd name="connsiteY39" fmla="*/ 2019300 h 3238500"/>
                  <a:gd name="connsiteX40" fmla="*/ 5308600 w 8534400"/>
                  <a:gd name="connsiteY40" fmla="*/ 1333500 h 3238500"/>
                  <a:gd name="connsiteX41" fmla="*/ 5486400 w 8534400"/>
                  <a:gd name="connsiteY41" fmla="*/ 2400300 h 3238500"/>
                  <a:gd name="connsiteX42" fmla="*/ 5562600 w 8534400"/>
                  <a:gd name="connsiteY42" fmla="*/ 2133600 h 3238500"/>
                  <a:gd name="connsiteX43" fmla="*/ 5664200 w 8534400"/>
                  <a:gd name="connsiteY43" fmla="*/ 2247900 h 3238500"/>
                  <a:gd name="connsiteX44" fmla="*/ 5816600 w 8534400"/>
                  <a:gd name="connsiteY44" fmla="*/ 1574800 h 3238500"/>
                  <a:gd name="connsiteX45" fmla="*/ 5969000 w 8534400"/>
                  <a:gd name="connsiteY45" fmla="*/ 2070100 h 3238500"/>
                  <a:gd name="connsiteX46" fmla="*/ 6032500 w 8534400"/>
                  <a:gd name="connsiteY46" fmla="*/ 1854200 h 3238500"/>
                  <a:gd name="connsiteX47" fmla="*/ 6108700 w 8534400"/>
                  <a:gd name="connsiteY47" fmla="*/ 1841500 h 3238500"/>
                  <a:gd name="connsiteX48" fmla="*/ 6223000 w 8534400"/>
                  <a:gd name="connsiteY48" fmla="*/ 2527300 h 3238500"/>
                  <a:gd name="connsiteX49" fmla="*/ 6362700 w 8534400"/>
                  <a:gd name="connsiteY49" fmla="*/ 2540000 h 3238500"/>
                  <a:gd name="connsiteX50" fmla="*/ 6400800 w 8534400"/>
                  <a:gd name="connsiteY50" fmla="*/ 2438400 h 3238500"/>
                  <a:gd name="connsiteX51" fmla="*/ 6438900 w 8534400"/>
                  <a:gd name="connsiteY51" fmla="*/ 2590800 h 3238500"/>
                  <a:gd name="connsiteX52" fmla="*/ 6540500 w 8534400"/>
                  <a:gd name="connsiteY52" fmla="*/ 2705100 h 3238500"/>
                  <a:gd name="connsiteX53" fmla="*/ 6743700 w 8534400"/>
                  <a:gd name="connsiteY53" fmla="*/ 177800 h 3238500"/>
                  <a:gd name="connsiteX54" fmla="*/ 6845300 w 8534400"/>
                  <a:gd name="connsiteY54" fmla="*/ 228600 h 3238500"/>
                  <a:gd name="connsiteX55" fmla="*/ 6934200 w 8534400"/>
                  <a:gd name="connsiteY55" fmla="*/ 850900 h 3238500"/>
                  <a:gd name="connsiteX56" fmla="*/ 7175500 w 8534400"/>
                  <a:gd name="connsiteY56" fmla="*/ 2590800 h 3238500"/>
                  <a:gd name="connsiteX57" fmla="*/ 7327900 w 8534400"/>
                  <a:gd name="connsiteY57" fmla="*/ 1511300 h 3238500"/>
                  <a:gd name="connsiteX58" fmla="*/ 7416800 w 8534400"/>
                  <a:gd name="connsiteY58" fmla="*/ 1981200 h 3238500"/>
                  <a:gd name="connsiteX59" fmla="*/ 7518400 w 8534400"/>
                  <a:gd name="connsiteY59" fmla="*/ 1587500 h 3238500"/>
                  <a:gd name="connsiteX60" fmla="*/ 7569200 w 8534400"/>
                  <a:gd name="connsiteY60" fmla="*/ 1155700 h 3238500"/>
                  <a:gd name="connsiteX61" fmla="*/ 7632700 w 8534400"/>
                  <a:gd name="connsiteY61" fmla="*/ 2095500 h 3238500"/>
                  <a:gd name="connsiteX62" fmla="*/ 7747000 w 8534400"/>
                  <a:gd name="connsiteY62" fmla="*/ 2425700 h 3238500"/>
                  <a:gd name="connsiteX63" fmla="*/ 7835900 w 8534400"/>
                  <a:gd name="connsiteY63" fmla="*/ 1866900 h 3238500"/>
                  <a:gd name="connsiteX64" fmla="*/ 7962900 w 8534400"/>
                  <a:gd name="connsiteY64" fmla="*/ 2044700 h 3238500"/>
                  <a:gd name="connsiteX65" fmla="*/ 8115300 w 8534400"/>
                  <a:gd name="connsiteY65" fmla="*/ 1155700 h 3238500"/>
                  <a:gd name="connsiteX66" fmla="*/ 8255000 w 8534400"/>
                  <a:gd name="connsiteY66" fmla="*/ 2070100 h 3238500"/>
                  <a:gd name="connsiteX67" fmla="*/ 8305800 w 8534400"/>
                  <a:gd name="connsiteY67" fmla="*/ 1943100 h 3238500"/>
                  <a:gd name="connsiteX68" fmla="*/ 8343900 w 8534400"/>
                  <a:gd name="connsiteY68" fmla="*/ 2070100 h 3238500"/>
                  <a:gd name="connsiteX69" fmla="*/ 8382000 w 8534400"/>
                  <a:gd name="connsiteY69" fmla="*/ 1930400 h 3238500"/>
                  <a:gd name="connsiteX70" fmla="*/ 8534400 w 8534400"/>
                  <a:gd name="connsiteY70" fmla="*/ 1215572 h 32385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97400 w 8534400"/>
                  <a:gd name="connsiteY33" fmla="*/ 1270000 h 3187700"/>
                  <a:gd name="connsiteX34" fmla="*/ 4686300 w 8534400"/>
                  <a:gd name="connsiteY34" fmla="*/ 1295400 h 3187700"/>
                  <a:gd name="connsiteX35" fmla="*/ 4724400 w 8534400"/>
                  <a:gd name="connsiteY35" fmla="*/ 850900 h 3187700"/>
                  <a:gd name="connsiteX36" fmla="*/ 4876800 w 8534400"/>
                  <a:gd name="connsiteY36" fmla="*/ 2374900 h 3187700"/>
                  <a:gd name="connsiteX37" fmla="*/ 4965700 w 8534400"/>
                  <a:gd name="connsiteY37" fmla="*/ 2120900 h 3187700"/>
                  <a:gd name="connsiteX38" fmla="*/ 5067300 w 8534400"/>
                  <a:gd name="connsiteY38" fmla="*/ 1955800 h 3187700"/>
                  <a:gd name="connsiteX39" fmla="*/ 5156200 w 8534400"/>
                  <a:gd name="connsiteY39" fmla="*/ 2019300 h 3187700"/>
                  <a:gd name="connsiteX40" fmla="*/ 5308600 w 8534400"/>
                  <a:gd name="connsiteY40" fmla="*/ 1333500 h 3187700"/>
                  <a:gd name="connsiteX41" fmla="*/ 5486400 w 8534400"/>
                  <a:gd name="connsiteY41" fmla="*/ 2400300 h 3187700"/>
                  <a:gd name="connsiteX42" fmla="*/ 5562600 w 8534400"/>
                  <a:gd name="connsiteY42" fmla="*/ 2133600 h 3187700"/>
                  <a:gd name="connsiteX43" fmla="*/ 5664200 w 8534400"/>
                  <a:gd name="connsiteY43" fmla="*/ 2247900 h 3187700"/>
                  <a:gd name="connsiteX44" fmla="*/ 5816600 w 8534400"/>
                  <a:gd name="connsiteY44" fmla="*/ 1574800 h 3187700"/>
                  <a:gd name="connsiteX45" fmla="*/ 5969000 w 8534400"/>
                  <a:gd name="connsiteY45" fmla="*/ 2070100 h 3187700"/>
                  <a:gd name="connsiteX46" fmla="*/ 6032500 w 8534400"/>
                  <a:gd name="connsiteY46" fmla="*/ 1854200 h 3187700"/>
                  <a:gd name="connsiteX47" fmla="*/ 6108700 w 8534400"/>
                  <a:gd name="connsiteY47" fmla="*/ 1841500 h 3187700"/>
                  <a:gd name="connsiteX48" fmla="*/ 6223000 w 8534400"/>
                  <a:gd name="connsiteY48" fmla="*/ 2527300 h 3187700"/>
                  <a:gd name="connsiteX49" fmla="*/ 6362700 w 8534400"/>
                  <a:gd name="connsiteY49" fmla="*/ 2540000 h 3187700"/>
                  <a:gd name="connsiteX50" fmla="*/ 6400800 w 8534400"/>
                  <a:gd name="connsiteY50" fmla="*/ 2438400 h 3187700"/>
                  <a:gd name="connsiteX51" fmla="*/ 6438900 w 8534400"/>
                  <a:gd name="connsiteY51" fmla="*/ 2590800 h 3187700"/>
                  <a:gd name="connsiteX52" fmla="*/ 6540500 w 8534400"/>
                  <a:gd name="connsiteY52" fmla="*/ 2705100 h 3187700"/>
                  <a:gd name="connsiteX53" fmla="*/ 6743700 w 8534400"/>
                  <a:gd name="connsiteY53" fmla="*/ 177800 h 3187700"/>
                  <a:gd name="connsiteX54" fmla="*/ 6845300 w 8534400"/>
                  <a:gd name="connsiteY54" fmla="*/ 228600 h 3187700"/>
                  <a:gd name="connsiteX55" fmla="*/ 6934200 w 8534400"/>
                  <a:gd name="connsiteY55" fmla="*/ 850900 h 3187700"/>
                  <a:gd name="connsiteX56" fmla="*/ 7175500 w 8534400"/>
                  <a:gd name="connsiteY56" fmla="*/ 2590800 h 3187700"/>
                  <a:gd name="connsiteX57" fmla="*/ 7327900 w 8534400"/>
                  <a:gd name="connsiteY57" fmla="*/ 1511300 h 3187700"/>
                  <a:gd name="connsiteX58" fmla="*/ 7416800 w 8534400"/>
                  <a:gd name="connsiteY58" fmla="*/ 1981200 h 3187700"/>
                  <a:gd name="connsiteX59" fmla="*/ 7518400 w 8534400"/>
                  <a:gd name="connsiteY59" fmla="*/ 1587500 h 3187700"/>
                  <a:gd name="connsiteX60" fmla="*/ 7569200 w 8534400"/>
                  <a:gd name="connsiteY60" fmla="*/ 1155700 h 3187700"/>
                  <a:gd name="connsiteX61" fmla="*/ 7632700 w 8534400"/>
                  <a:gd name="connsiteY61" fmla="*/ 2095500 h 3187700"/>
                  <a:gd name="connsiteX62" fmla="*/ 7747000 w 8534400"/>
                  <a:gd name="connsiteY62" fmla="*/ 2425700 h 3187700"/>
                  <a:gd name="connsiteX63" fmla="*/ 7835900 w 8534400"/>
                  <a:gd name="connsiteY63" fmla="*/ 1866900 h 3187700"/>
                  <a:gd name="connsiteX64" fmla="*/ 7962900 w 8534400"/>
                  <a:gd name="connsiteY64" fmla="*/ 2044700 h 3187700"/>
                  <a:gd name="connsiteX65" fmla="*/ 8115300 w 8534400"/>
                  <a:gd name="connsiteY65" fmla="*/ 1155700 h 3187700"/>
                  <a:gd name="connsiteX66" fmla="*/ 8255000 w 8534400"/>
                  <a:gd name="connsiteY66" fmla="*/ 2070100 h 3187700"/>
                  <a:gd name="connsiteX67" fmla="*/ 8305800 w 8534400"/>
                  <a:gd name="connsiteY67" fmla="*/ 1943100 h 3187700"/>
                  <a:gd name="connsiteX68" fmla="*/ 8343900 w 8534400"/>
                  <a:gd name="connsiteY68" fmla="*/ 2070100 h 3187700"/>
                  <a:gd name="connsiteX69" fmla="*/ 8382000 w 8534400"/>
                  <a:gd name="connsiteY69" fmla="*/ 1930400 h 3187700"/>
                  <a:gd name="connsiteX70" fmla="*/ 8534400 w 8534400"/>
                  <a:gd name="connsiteY70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97400 w 8534400"/>
                  <a:gd name="connsiteY33" fmla="*/ 1270000 h 3187700"/>
                  <a:gd name="connsiteX34" fmla="*/ 4724400 w 8534400"/>
                  <a:gd name="connsiteY34" fmla="*/ 8509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156200 w 8534400"/>
                  <a:gd name="connsiteY38" fmla="*/ 2019300 h 3187700"/>
                  <a:gd name="connsiteX39" fmla="*/ 5308600 w 8534400"/>
                  <a:gd name="connsiteY39" fmla="*/ 1333500 h 3187700"/>
                  <a:gd name="connsiteX40" fmla="*/ 5486400 w 8534400"/>
                  <a:gd name="connsiteY40" fmla="*/ 2400300 h 3187700"/>
                  <a:gd name="connsiteX41" fmla="*/ 5562600 w 8534400"/>
                  <a:gd name="connsiteY41" fmla="*/ 2133600 h 3187700"/>
                  <a:gd name="connsiteX42" fmla="*/ 5664200 w 8534400"/>
                  <a:gd name="connsiteY42" fmla="*/ 2247900 h 3187700"/>
                  <a:gd name="connsiteX43" fmla="*/ 5816600 w 8534400"/>
                  <a:gd name="connsiteY43" fmla="*/ 1574800 h 3187700"/>
                  <a:gd name="connsiteX44" fmla="*/ 5969000 w 8534400"/>
                  <a:gd name="connsiteY44" fmla="*/ 2070100 h 3187700"/>
                  <a:gd name="connsiteX45" fmla="*/ 6032500 w 8534400"/>
                  <a:gd name="connsiteY45" fmla="*/ 1854200 h 3187700"/>
                  <a:gd name="connsiteX46" fmla="*/ 6108700 w 8534400"/>
                  <a:gd name="connsiteY46" fmla="*/ 1841500 h 3187700"/>
                  <a:gd name="connsiteX47" fmla="*/ 6223000 w 8534400"/>
                  <a:gd name="connsiteY47" fmla="*/ 2527300 h 3187700"/>
                  <a:gd name="connsiteX48" fmla="*/ 6362700 w 8534400"/>
                  <a:gd name="connsiteY48" fmla="*/ 2540000 h 3187700"/>
                  <a:gd name="connsiteX49" fmla="*/ 6400800 w 8534400"/>
                  <a:gd name="connsiteY49" fmla="*/ 2438400 h 3187700"/>
                  <a:gd name="connsiteX50" fmla="*/ 6438900 w 8534400"/>
                  <a:gd name="connsiteY50" fmla="*/ 2590800 h 3187700"/>
                  <a:gd name="connsiteX51" fmla="*/ 6540500 w 8534400"/>
                  <a:gd name="connsiteY51" fmla="*/ 2705100 h 3187700"/>
                  <a:gd name="connsiteX52" fmla="*/ 6743700 w 8534400"/>
                  <a:gd name="connsiteY52" fmla="*/ 177800 h 3187700"/>
                  <a:gd name="connsiteX53" fmla="*/ 6845300 w 8534400"/>
                  <a:gd name="connsiteY53" fmla="*/ 228600 h 3187700"/>
                  <a:gd name="connsiteX54" fmla="*/ 6934200 w 8534400"/>
                  <a:gd name="connsiteY54" fmla="*/ 850900 h 3187700"/>
                  <a:gd name="connsiteX55" fmla="*/ 7175500 w 8534400"/>
                  <a:gd name="connsiteY55" fmla="*/ 2590800 h 3187700"/>
                  <a:gd name="connsiteX56" fmla="*/ 7327900 w 8534400"/>
                  <a:gd name="connsiteY56" fmla="*/ 1511300 h 3187700"/>
                  <a:gd name="connsiteX57" fmla="*/ 7416800 w 8534400"/>
                  <a:gd name="connsiteY57" fmla="*/ 1981200 h 3187700"/>
                  <a:gd name="connsiteX58" fmla="*/ 7518400 w 8534400"/>
                  <a:gd name="connsiteY58" fmla="*/ 1587500 h 3187700"/>
                  <a:gd name="connsiteX59" fmla="*/ 7569200 w 8534400"/>
                  <a:gd name="connsiteY59" fmla="*/ 1155700 h 3187700"/>
                  <a:gd name="connsiteX60" fmla="*/ 7632700 w 8534400"/>
                  <a:gd name="connsiteY60" fmla="*/ 2095500 h 3187700"/>
                  <a:gd name="connsiteX61" fmla="*/ 7747000 w 8534400"/>
                  <a:gd name="connsiteY61" fmla="*/ 2425700 h 3187700"/>
                  <a:gd name="connsiteX62" fmla="*/ 7835900 w 8534400"/>
                  <a:gd name="connsiteY62" fmla="*/ 1866900 h 3187700"/>
                  <a:gd name="connsiteX63" fmla="*/ 7962900 w 8534400"/>
                  <a:gd name="connsiteY63" fmla="*/ 2044700 h 3187700"/>
                  <a:gd name="connsiteX64" fmla="*/ 8115300 w 8534400"/>
                  <a:gd name="connsiteY64" fmla="*/ 1155700 h 3187700"/>
                  <a:gd name="connsiteX65" fmla="*/ 8255000 w 8534400"/>
                  <a:gd name="connsiteY65" fmla="*/ 2070100 h 3187700"/>
                  <a:gd name="connsiteX66" fmla="*/ 8305800 w 8534400"/>
                  <a:gd name="connsiteY66" fmla="*/ 1943100 h 3187700"/>
                  <a:gd name="connsiteX67" fmla="*/ 8343900 w 8534400"/>
                  <a:gd name="connsiteY67" fmla="*/ 2070100 h 3187700"/>
                  <a:gd name="connsiteX68" fmla="*/ 8382000 w 8534400"/>
                  <a:gd name="connsiteY68" fmla="*/ 1930400 h 3187700"/>
                  <a:gd name="connsiteX69" fmla="*/ 8534400 w 8534400"/>
                  <a:gd name="connsiteY69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97400 w 8534400"/>
                  <a:gd name="connsiteY33" fmla="*/ 12700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156200 w 8534400"/>
                  <a:gd name="connsiteY38" fmla="*/ 2019300 h 3187700"/>
                  <a:gd name="connsiteX39" fmla="*/ 5308600 w 8534400"/>
                  <a:gd name="connsiteY39" fmla="*/ 1333500 h 3187700"/>
                  <a:gd name="connsiteX40" fmla="*/ 5486400 w 8534400"/>
                  <a:gd name="connsiteY40" fmla="*/ 2400300 h 3187700"/>
                  <a:gd name="connsiteX41" fmla="*/ 5562600 w 8534400"/>
                  <a:gd name="connsiteY41" fmla="*/ 2133600 h 3187700"/>
                  <a:gd name="connsiteX42" fmla="*/ 5664200 w 8534400"/>
                  <a:gd name="connsiteY42" fmla="*/ 2247900 h 3187700"/>
                  <a:gd name="connsiteX43" fmla="*/ 5816600 w 8534400"/>
                  <a:gd name="connsiteY43" fmla="*/ 1574800 h 3187700"/>
                  <a:gd name="connsiteX44" fmla="*/ 5969000 w 8534400"/>
                  <a:gd name="connsiteY44" fmla="*/ 2070100 h 3187700"/>
                  <a:gd name="connsiteX45" fmla="*/ 6032500 w 8534400"/>
                  <a:gd name="connsiteY45" fmla="*/ 1854200 h 3187700"/>
                  <a:gd name="connsiteX46" fmla="*/ 6108700 w 8534400"/>
                  <a:gd name="connsiteY46" fmla="*/ 1841500 h 3187700"/>
                  <a:gd name="connsiteX47" fmla="*/ 6223000 w 8534400"/>
                  <a:gd name="connsiteY47" fmla="*/ 2527300 h 3187700"/>
                  <a:gd name="connsiteX48" fmla="*/ 6362700 w 8534400"/>
                  <a:gd name="connsiteY48" fmla="*/ 2540000 h 3187700"/>
                  <a:gd name="connsiteX49" fmla="*/ 6400800 w 8534400"/>
                  <a:gd name="connsiteY49" fmla="*/ 2438400 h 3187700"/>
                  <a:gd name="connsiteX50" fmla="*/ 6438900 w 8534400"/>
                  <a:gd name="connsiteY50" fmla="*/ 2590800 h 3187700"/>
                  <a:gd name="connsiteX51" fmla="*/ 6540500 w 8534400"/>
                  <a:gd name="connsiteY51" fmla="*/ 2705100 h 3187700"/>
                  <a:gd name="connsiteX52" fmla="*/ 6743700 w 8534400"/>
                  <a:gd name="connsiteY52" fmla="*/ 177800 h 3187700"/>
                  <a:gd name="connsiteX53" fmla="*/ 6845300 w 8534400"/>
                  <a:gd name="connsiteY53" fmla="*/ 228600 h 3187700"/>
                  <a:gd name="connsiteX54" fmla="*/ 6934200 w 8534400"/>
                  <a:gd name="connsiteY54" fmla="*/ 850900 h 3187700"/>
                  <a:gd name="connsiteX55" fmla="*/ 7175500 w 8534400"/>
                  <a:gd name="connsiteY55" fmla="*/ 2590800 h 3187700"/>
                  <a:gd name="connsiteX56" fmla="*/ 7327900 w 8534400"/>
                  <a:gd name="connsiteY56" fmla="*/ 1511300 h 3187700"/>
                  <a:gd name="connsiteX57" fmla="*/ 7416800 w 8534400"/>
                  <a:gd name="connsiteY57" fmla="*/ 1981200 h 3187700"/>
                  <a:gd name="connsiteX58" fmla="*/ 7518400 w 8534400"/>
                  <a:gd name="connsiteY58" fmla="*/ 1587500 h 3187700"/>
                  <a:gd name="connsiteX59" fmla="*/ 7569200 w 8534400"/>
                  <a:gd name="connsiteY59" fmla="*/ 1155700 h 3187700"/>
                  <a:gd name="connsiteX60" fmla="*/ 7632700 w 8534400"/>
                  <a:gd name="connsiteY60" fmla="*/ 2095500 h 3187700"/>
                  <a:gd name="connsiteX61" fmla="*/ 7747000 w 8534400"/>
                  <a:gd name="connsiteY61" fmla="*/ 2425700 h 3187700"/>
                  <a:gd name="connsiteX62" fmla="*/ 7835900 w 8534400"/>
                  <a:gd name="connsiteY62" fmla="*/ 1866900 h 3187700"/>
                  <a:gd name="connsiteX63" fmla="*/ 7962900 w 8534400"/>
                  <a:gd name="connsiteY63" fmla="*/ 2044700 h 3187700"/>
                  <a:gd name="connsiteX64" fmla="*/ 8115300 w 8534400"/>
                  <a:gd name="connsiteY64" fmla="*/ 1155700 h 3187700"/>
                  <a:gd name="connsiteX65" fmla="*/ 8255000 w 8534400"/>
                  <a:gd name="connsiteY65" fmla="*/ 2070100 h 3187700"/>
                  <a:gd name="connsiteX66" fmla="*/ 8305800 w 8534400"/>
                  <a:gd name="connsiteY66" fmla="*/ 1943100 h 3187700"/>
                  <a:gd name="connsiteX67" fmla="*/ 8343900 w 8534400"/>
                  <a:gd name="connsiteY67" fmla="*/ 2070100 h 3187700"/>
                  <a:gd name="connsiteX68" fmla="*/ 8382000 w 8534400"/>
                  <a:gd name="connsiteY68" fmla="*/ 1930400 h 3187700"/>
                  <a:gd name="connsiteX69" fmla="*/ 8534400 w 8534400"/>
                  <a:gd name="connsiteY69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156200 w 8534400"/>
                  <a:gd name="connsiteY38" fmla="*/ 2019300 h 3187700"/>
                  <a:gd name="connsiteX39" fmla="*/ 5308600 w 8534400"/>
                  <a:gd name="connsiteY39" fmla="*/ 1333500 h 3187700"/>
                  <a:gd name="connsiteX40" fmla="*/ 5486400 w 8534400"/>
                  <a:gd name="connsiteY40" fmla="*/ 2400300 h 3187700"/>
                  <a:gd name="connsiteX41" fmla="*/ 5562600 w 8534400"/>
                  <a:gd name="connsiteY41" fmla="*/ 2133600 h 3187700"/>
                  <a:gd name="connsiteX42" fmla="*/ 5664200 w 8534400"/>
                  <a:gd name="connsiteY42" fmla="*/ 2247900 h 3187700"/>
                  <a:gd name="connsiteX43" fmla="*/ 5816600 w 8534400"/>
                  <a:gd name="connsiteY43" fmla="*/ 1574800 h 3187700"/>
                  <a:gd name="connsiteX44" fmla="*/ 5969000 w 8534400"/>
                  <a:gd name="connsiteY44" fmla="*/ 2070100 h 3187700"/>
                  <a:gd name="connsiteX45" fmla="*/ 6032500 w 8534400"/>
                  <a:gd name="connsiteY45" fmla="*/ 1854200 h 3187700"/>
                  <a:gd name="connsiteX46" fmla="*/ 6108700 w 8534400"/>
                  <a:gd name="connsiteY46" fmla="*/ 1841500 h 3187700"/>
                  <a:gd name="connsiteX47" fmla="*/ 6223000 w 8534400"/>
                  <a:gd name="connsiteY47" fmla="*/ 2527300 h 3187700"/>
                  <a:gd name="connsiteX48" fmla="*/ 6362700 w 8534400"/>
                  <a:gd name="connsiteY48" fmla="*/ 2540000 h 3187700"/>
                  <a:gd name="connsiteX49" fmla="*/ 6400800 w 8534400"/>
                  <a:gd name="connsiteY49" fmla="*/ 2438400 h 3187700"/>
                  <a:gd name="connsiteX50" fmla="*/ 6438900 w 8534400"/>
                  <a:gd name="connsiteY50" fmla="*/ 2590800 h 3187700"/>
                  <a:gd name="connsiteX51" fmla="*/ 6540500 w 8534400"/>
                  <a:gd name="connsiteY51" fmla="*/ 2705100 h 3187700"/>
                  <a:gd name="connsiteX52" fmla="*/ 6743700 w 8534400"/>
                  <a:gd name="connsiteY52" fmla="*/ 177800 h 3187700"/>
                  <a:gd name="connsiteX53" fmla="*/ 6845300 w 8534400"/>
                  <a:gd name="connsiteY53" fmla="*/ 228600 h 3187700"/>
                  <a:gd name="connsiteX54" fmla="*/ 6934200 w 8534400"/>
                  <a:gd name="connsiteY54" fmla="*/ 850900 h 3187700"/>
                  <a:gd name="connsiteX55" fmla="*/ 7175500 w 8534400"/>
                  <a:gd name="connsiteY55" fmla="*/ 2590800 h 3187700"/>
                  <a:gd name="connsiteX56" fmla="*/ 7327900 w 8534400"/>
                  <a:gd name="connsiteY56" fmla="*/ 1511300 h 3187700"/>
                  <a:gd name="connsiteX57" fmla="*/ 7416800 w 8534400"/>
                  <a:gd name="connsiteY57" fmla="*/ 1981200 h 3187700"/>
                  <a:gd name="connsiteX58" fmla="*/ 7518400 w 8534400"/>
                  <a:gd name="connsiteY58" fmla="*/ 1587500 h 3187700"/>
                  <a:gd name="connsiteX59" fmla="*/ 7569200 w 8534400"/>
                  <a:gd name="connsiteY59" fmla="*/ 1155700 h 3187700"/>
                  <a:gd name="connsiteX60" fmla="*/ 7632700 w 8534400"/>
                  <a:gd name="connsiteY60" fmla="*/ 2095500 h 3187700"/>
                  <a:gd name="connsiteX61" fmla="*/ 7747000 w 8534400"/>
                  <a:gd name="connsiteY61" fmla="*/ 2425700 h 3187700"/>
                  <a:gd name="connsiteX62" fmla="*/ 7835900 w 8534400"/>
                  <a:gd name="connsiteY62" fmla="*/ 1866900 h 3187700"/>
                  <a:gd name="connsiteX63" fmla="*/ 7962900 w 8534400"/>
                  <a:gd name="connsiteY63" fmla="*/ 2044700 h 3187700"/>
                  <a:gd name="connsiteX64" fmla="*/ 8115300 w 8534400"/>
                  <a:gd name="connsiteY64" fmla="*/ 1155700 h 3187700"/>
                  <a:gd name="connsiteX65" fmla="*/ 8255000 w 8534400"/>
                  <a:gd name="connsiteY65" fmla="*/ 2070100 h 3187700"/>
                  <a:gd name="connsiteX66" fmla="*/ 8305800 w 8534400"/>
                  <a:gd name="connsiteY66" fmla="*/ 1943100 h 3187700"/>
                  <a:gd name="connsiteX67" fmla="*/ 8343900 w 8534400"/>
                  <a:gd name="connsiteY67" fmla="*/ 2070100 h 3187700"/>
                  <a:gd name="connsiteX68" fmla="*/ 8382000 w 8534400"/>
                  <a:gd name="connsiteY68" fmla="*/ 1930400 h 3187700"/>
                  <a:gd name="connsiteX69" fmla="*/ 8534400 w 8534400"/>
                  <a:gd name="connsiteY69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156200 w 8534400"/>
                  <a:gd name="connsiteY38" fmla="*/ 2019300 h 3187700"/>
                  <a:gd name="connsiteX39" fmla="*/ 5308600 w 8534400"/>
                  <a:gd name="connsiteY39" fmla="*/ 1333500 h 3187700"/>
                  <a:gd name="connsiteX40" fmla="*/ 5486400 w 8534400"/>
                  <a:gd name="connsiteY40" fmla="*/ 2400300 h 3187700"/>
                  <a:gd name="connsiteX41" fmla="*/ 5562600 w 8534400"/>
                  <a:gd name="connsiteY41" fmla="*/ 2133600 h 3187700"/>
                  <a:gd name="connsiteX42" fmla="*/ 5816600 w 8534400"/>
                  <a:gd name="connsiteY42" fmla="*/ 1574800 h 3187700"/>
                  <a:gd name="connsiteX43" fmla="*/ 5969000 w 8534400"/>
                  <a:gd name="connsiteY43" fmla="*/ 2070100 h 3187700"/>
                  <a:gd name="connsiteX44" fmla="*/ 6032500 w 8534400"/>
                  <a:gd name="connsiteY44" fmla="*/ 1854200 h 3187700"/>
                  <a:gd name="connsiteX45" fmla="*/ 6108700 w 8534400"/>
                  <a:gd name="connsiteY45" fmla="*/ 1841500 h 3187700"/>
                  <a:gd name="connsiteX46" fmla="*/ 6223000 w 8534400"/>
                  <a:gd name="connsiteY46" fmla="*/ 2527300 h 3187700"/>
                  <a:gd name="connsiteX47" fmla="*/ 6362700 w 8534400"/>
                  <a:gd name="connsiteY47" fmla="*/ 2540000 h 3187700"/>
                  <a:gd name="connsiteX48" fmla="*/ 6400800 w 8534400"/>
                  <a:gd name="connsiteY48" fmla="*/ 2438400 h 3187700"/>
                  <a:gd name="connsiteX49" fmla="*/ 6438900 w 8534400"/>
                  <a:gd name="connsiteY49" fmla="*/ 2590800 h 3187700"/>
                  <a:gd name="connsiteX50" fmla="*/ 6540500 w 8534400"/>
                  <a:gd name="connsiteY50" fmla="*/ 2705100 h 3187700"/>
                  <a:gd name="connsiteX51" fmla="*/ 6743700 w 8534400"/>
                  <a:gd name="connsiteY51" fmla="*/ 177800 h 3187700"/>
                  <a:gd name="connsiteX52" fmla="*/ 6845300 w 8534400"/>
                  <a:gd name="connsiteY52" fmla="*/ 228600 h 3187700"/>
                  <a:gd name="connsiteX53" fmla="*/ 6934200 w 8534400"/>
                  <a:gd name="connsiteY53" fmla="*/ 850900 h 3187700"/>
                  <a:gd name="connsiteX54" fmla="*/ 7175500 w 8534400"/>
                  <a:gd name="connsiteY54" fmla="*/ 2590800 h 3187700"/>
                  <a:gd name="connsiteX55" fmla="*/ 7327900 w 8534400"/>
                  <a:gd name="connsiteY55" fmla="*/ 1511300 h 3187700"/>
                  <a:gd name="connsiteX56" fmla="*/ 7416800 w 8534400"/>
                  <a:gd name="connsiteY56" fmla="*/ 1981200 h 3187700"/>
                  <a:gd name="connsiteX57" fmla="*/ 7518400 w 8534400"/>
                  <a:gd name="connsiteY57" fmla="*/ 1587500 h 3187700"/>
                  <a:gd name="connsiteX58" fmla="*/ 7569200 w 8534400"/>
                  <a:gd name="connsiteY58" fmla="*/ 1155700 h 3187700"/>
                  <a:gd name="connsiteX59" fmla="*/ 7632700 w 8534400"/>
                  <a:gd name="connsiteY59" fmla="*/ 2095500 h 3187700"/>
                  <a:gd name="connsiteX60" fmla="*/ 7747000 w 8534400"/>
                  <a:gd name="connsiteY60" fmla="*/ 2425700 h 3187700"/>
                  <a:gd name="connsiteX61" fmla="*/ 7835900 w 8534400"/>
                  <a:gd name="connsiteY61" fmla="*/ 1866900 h 3187700"/>
                  <a:gd name="connsiteX62" fmla="*/ 7962900 w 8534400"/>
                  <a:gd name="connsiteY62" fmla="*/ 2044700 h 3187700"/>
                  <a:gd name="connsiteX63" fmla="*/ 8115300 w 8534400"/>
                  <a:gd name="connsiteY63" fmla="*/ 1155700 h 3187700"/>
                  <a:gd name="connsiteX64" fmla="*/ 8255000 w 8534400"/>
                  <a:gd name="connsiteY64" fmla="*/ 2070100 h 3187700"/>
                  <a:gd name="connsiteX65" fmla="*/ 8305800 w 8534400"/>
                  <a:gd name="connsiteY65" fmla="*/ 1943100 h 3187700"/>
                  <a:gd name="connsiteX66" fmla="*/ 8343900 w 8534400"/>
                  <a:gd name="connsiteY66" fmla="*/ 2070100 h 3187700"/>
                  <a:gd name="connsiteX67" fmla="*/ 8382000 w 8534400"/>
                  <a:gd name="connsiteY67" fmla="*/ 1930400 h 3187700"/>
                  <a:gd name="connsiteX68" fmla="*/ 8534400 w 8534400"/>
                  <a:gd name="connsiteY68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308600 w 8534400"/>
                  <a:gd name="connsiteY38" fmla="*/ 1333500 h 3187700"/>
                  <a:gd name="connsiteX39" fmla="*/ 5486400 w 8534400"/>
                  <a:gd name="connsiteY39" fmla="*/ 2400300 h 3187700"/>
                  <a:gd name="connsiteX40" fmla="*/ 5562600 w 8534400"/>
                  <a:gd name="connsiteY40" fmla="*/ 2133600 h 3187700"/>
                  <a:gd name="connsiteX41" fmla="*/ 5816600 w 8534400"/>
                  <a:gd name="connsiteY41" fmla="*/ 1574800 h 3187700"/>
                  <a:gd name="connsiteX42" fmla="*/ 5969000 w 8534400"/>
                  <a:gd name="connsiteY42" fmla="*/ 2070100 h 3187700"/>
                  <a:gd name="connsiteX43" fmla="*/ 6032500 w 8534400"/>
                  <a:gd name="connsiteY43" fmla="*/ 1854200 h 3187700"/>
                  <a:gd name="connsiteX44" fmla="*/ 6108700 w 8534400"/>
                  <a:gd name="connsiteY44" fmla="*/ 1841500 h 3187700"/>
                  <a:gd name="connsiteX45" fmla="*/ 6223000 w 8534400"/>
                  <a:gd name="connsiteY45" fmla="*/ 2527300 h 3187700"/>
                  <a:gd name="connsiteX46" fmla="*/ 6362700 w 8534400"/>
                  <a:gd name="connsiteY46" fmla="*/ 2540000 h 3187700"/>
                  <a:gd name="connsiteX47" fmla="*/ 6400800 w 8534400"/>
                  <a:gd name="connsiteY47" fmla="*/ 2438400 h 3187700"/>
                  <a:gd name="connsiteX48" fmla="*/ 6438900 w 8534400"/>
                  <a:gd name="connsiteY48" fmla="*/ 2590800 h 3187700"/>
                  <a:gd name="connsiteX49" fmla="*/ 6540500 w 8534400"/>
                  <a:gd name="connsiteY49" fmla="*/ 2705100 h 3187700"/>
                  <a:gd name="connsiteX50" fmla="*/ 6743700 w 8534400"/>
                  <a:gd name="connsiteY50" fmla="*/ 177800 h 3187700"/>
                  <a:gd name="connsiteX51" fmla="*/ 6845300 w 8534400"/>
                  <a:gd name="connsiteY51" fmla="*/ 228600 h 3187700"/>
                  <a:gd name="connsiteX52" fmla="*/ 6934200 w 8534400"/>
                  <a:gd name="connsiteY52" fmla="*/ 850900 h 3187700"/>
                  <a:gd name="connsiteX53" fmla="*/ 7175500 w 8534400"/>
                  <a:gd name="connsiteY53" fmla="*/ 2590800 h 3187700"/>
                  <a:gd name="connsiteX54" fmla="*/ 7327900 w 8534400"/>
                  <a:gd name="connsiteY54" fmla="*/ 1511300 h 3187700"/>
                  <a:gd name="connsiteX55" fmla="*/ 7416800 w 8534400"/>
                  <a:gd name="connsiteY55" fmla="*/ 1981200 h 3187700"/>
                  <a:gd name="connsiteX56" fmla="*/ 7518400 w 8534400"/>
                  <a:gd name="connsiteY56" fmla="*/ 1587500 h 3187700"/>
                  <a:gd name="connsiteX57" fmla="*/ 7569200 w 8534400"/>
                  <a:gd name="connsiteY57" fmla="*/ 1155700 h 3187700"/>
                  <a:gd name="connsiteX58" fmla="*/ 7632700 w 8534400"/>
                  <a:gd name="connsiteY58" fmla="*/ 2095500 h 3187700"/>
                  <a:gd name="connsiteX59" fmla="*/ 7747000 w 8534400"/>
                  <a:gd name="connsiteY59" fmla="*/ 2425700 h 3187700"/>
                  <a:gd name="connsiteX60" fmla="*/ 7835900 w 8534400"/>
                  <a:gd name="connsiteY60" fmla="*/ 1866900 h 3187700"/>
                  <a:gd name="connsiteX61" fmla="*/ 7962900 w 8534400"/>
                  <a:gd name="connsiteY61" fmla="*/ 2044700 h 3187700"/>
                  <a:gd name="connsiteX62" fmla="*/ 8115300 w 8534400"/>
                  <a:gd name="connsiteY62" fmla="*/ 1155700 h 3187700"/>
                  <a:gd name="connsiteX63" fmla="*/ 8255000 w 8534400"/>
                  <a:gd name="connsiteY63" fmla="*/ 2070100 h 3187700"/>
                  <a:gd name="connsiteX64" fmla="*/ 8305800 w 8534400"/>
                  <a:gd name="connsiteY64" fmla="*/ 1943100 h 3187700"/>
                  <a:gd name="connsiteX65" fmla="*/ 8343900 w 8534400"/>
                  <a:gd name="connsiteY65" fmla="*/ 2070100 h 3187700"/>
                  <a:gd name="connsiteX66" fmla="*/ 8382000 w 8534400"/>
                  <a:gd name="connsiteY66" fmla="*/ 1930400 h 3187700"/>
                  <a:gd name="connsiteX67" fmla="*/ 8534400 w 8534400"/>
                  <a:gd name="connsiteY67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364401 w 8534400"/>
                  <a:gd name="connsiteY38" fmla="*/ 1149350 h 3187700"/>
                  <a:gd name="connsiteX39" fmla="*/ 5486400 w 8534400"/>
                  <a:gd name="connsiteY39" fmla="*/ 2400300 h 3187700"/>
                  <a:gd name="connsiteX40" fmla="*/ 5562600 w 8534400"/>
                  <a:gd name="connsiteY40" fmla="*/ 2133600 h 3187700"/>
                  <a:gd name="connsiteX41" fmla="*/ 5816600 w 8534400"/>
                  <a:gd name="connsiteY41" fmla="*/ 1574800 h 3187700"/>
                  <a:gd name="connsiteX42" fmla="*/ 5969000 w 8534400"/>
                  <a:gd name="connsiteY42" fmla="*/ 2070100 h 3187700"/>
                  <a:gd name="connsiteX43" fmla="*/ 6032500 w 8534400"/>
                  <a:gd name="connsiteY43" fmla="*/ 1854200 h 3187700"/>
                  <a:gd name="connsiteX44" fmla="*/ 6108700 w 8534400"/>
                  <a:gd name="connsiteY44" fmla="*/ 1841500 h 3187700"/>
                  <a:gd name="connsiteX45" fmla="*/ 6223000 w 8534400"/>
                  <a:gd name="connsiteY45" fmla="*/ 2527300 h 3187700"/>
                  <a:gd name="connsiteX46" fmla="*/ 6362700 w 8534400"/>
                  <a:gd name="connsiteY46" fmla="*/ 2540000 h 3187700"/>
                  <a:gd name="connsiteX47" fmla="*/ 6400800 w 8534400"/>
                  <a:gd name="connsiteY47" fmla="*/ 2438400 h 3187700"/>
                  <a:gd name="connsiteX48" fmla="*/ 6438900 w 8534400"/>
                  <a:gd name="connsiteY48" fmla="*/ 2590800 h 3187700"/>
                  <a:gd name="connsiteX49" fmla="*/ 6540500 w 8534400"/>
                  <a:gd name="connsiteY49" fmla="*/ 2705100 h 3187700"/>
                  <a:gd name="connsiteX50" fmla="*/ 6743700 w 8534400"/>
                  <a:gd name="connsiteY50" fmla="*/ 177800 h 3187700"/>
                  <a:gd name="connsiteX51" fmla="*/ 6845300 w 8534400"/>
                  <a:gd name="connsiteY51" fmla="*/ 228600 h 3187700"/>
                  <a:gd name="connsiteX52" fmla="*/ 6934200 w 8534400"/>
                  <a:gd name="connsiteY52" fmla="*/ 850900 h 3187700"/>
                  <a:gd name="connsiteX53" fmla="*/ 7175500 w 8534400"/>
                  <a:gd name="connsiteY53" fmla="*/ 2590800 h 3187700"/>
                  <a:gd name="connsiteX54" fmla="*/ 7327900 w 8534400"/>
                  <a:gd name="connsiteY54" fmla="*/ 1511300 h 3187700"/>
                  <a:gd name="connsiteX55" fmla="*/ 7416800 w 8534400"/>
                  <a:gd name="connsiteY55" fmla="*/ 1981200 h 3187700"/>
                  <a:gd name="connsiteX56" fmla="*/ 7518400 w 8534400"/>
                  <a:gd name="connsiteY56" fmla="*/ 1587500 h 3187700"/>
                  <a:gd name="connsiteX57" fmla="*/ 7569200 w 8534400"/>
                  <a:gd name="connsiteY57" fmla="*/ 1155700 h 3187700"/>
                  <a:gd name="connsiteX58" fmla="*/ 7632700 w 8534400"/>
                  <a:gd name="connsiteY58" fmla="*/ 2095500 h 3187700"/>
                  <a:gd name="connsiteX59" fmla="*/ 7747000 w 8534400"/>
                  <a:gd name="connsiteY59" fmla="*/ 2425700 h 3187700"/>
                  <a:gd name="connsiteX60" fmla="*/ 7835900 w 8534400"/>
                  <a:gd name="connsiteY60" fmla="*/ 1866900 h 3187700"/>
                  <a:gd name="connsiteX61" fmla="*/ 7962900 w 8534400"/>
                  <a:gd name="connsiteY61" fmla="*/ 2044700 h 3187700"/>
                  <a:gd name="connsiteX62" fmla="*/ 8115300 w 8534400"/>
                  <a:gd name="connsiteY62" fmla="*/ 1155700 h 3187700"/>
                  <a:gd name="connsiteX63" fmla="*/ 8255000 w 8534400"/>
                  <a:gd name="connsiteY63" fmla="*/ 2070100 h 3187700"/>
                  <a:gd name="connsiteX64" fmla="*/ 8305800 w 8534400"/>
                  <a:gd name="connsiteY64" fmla="*/ 1943100 h 3187700"/>
                  <a:gd name="connsiteX65" fmla="*/ 8343900 w 8534400"/>
                  <a:gd name="connsiteY65" fmla="*/ 2070100 h 3187700"/>
                  <a:gd name="connsiteX66" fmla="*/ 8382000 w 8534400"/>
                  <a:gd name="connsiteY66" fmla="*/ 1930400 h 3187700"/>
                  <a:gd name="connsiteX67" fmla="*/ 8534400 w 8534400"/>
                  <a:gd name="connsiteY67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364401 w 8534400"/>
                  <a:gd name="connsiteY37" fmla="*/ 1149350 h 3187700"/>
                  <a:gd name="connsiteX38" fmla="*/ 5486400 w 8534400"/>
                  <a:gd name="connsiteY38" fmla="*/ 2400300 h 3187700"/>
                  <a:gd name="connsiteX39" fmla="*/ 5562600 w 8534400"/>
                  <a:gd name="connsiteY39" fmla="*/ 2133600 h 3187700"/>
                  <a:gd name="connsiteX40" fmla="*/ 5816600 w 8534400"/>
                  <a:gd name="connsiteY40" fmla="*/ 1574800 h 3187700"/>
                  <a:gd name="connsiteX41" fmla="*/ 5969000 w 8534400"/>
                  <a:gd name="connsiteY41" fmla="*/ 2070100 h 3187700"/>
                  <a:gd name="connsiteX42" fmla="*/ 6032500 w 8534400"/>
                  <a:gd name="connsiteY42" fmla="*/ 1854200 h 3187700"/>
                  <a:gd name="connsiteX43" fmla="*/ 6108700 w 8534400"/>
                  <a:gd name="connsiteY43" fmla="*/ 1841500 h 3187700"/>
                  <a:gd name="connsiteX44" fmla="*/ 6223000 w 8534400"/>
                  <a:gd name="connsiteY44" fmla="*/ 2527300 h 3187700"/>
                  <a:gd name="connsiteX45" fmla="*/ 6362700 w 8534400"/>
                  <a:gd name="connsiteY45" fmla="*/ 2540000 h 3187700"/>
                  <a:gd name="connsiteX46" fmla="*/ 6400800 w 8534400"/>
                  <a:gd name="connsiteY46" fmla="*/ 2438400 h 3187700"/>
                  <a:gd name="connsiteX47" fmla="*/ 6438900 w 8534400"/>
                  <a:gd name="connsiteY47" fmla="*/ 2590800 h 3187700"/>
                  <a:gd name="connsiteX48" fmla="*/ 6540500 w 8534400"/>
                  <a:gd name="connsiteY48" fmla="*/ 2705100 h 3187700"/>
                  <a:gd name="connsiteX49" fmla="*/ 6743700 w 8534400"/>
                  <a:gd name="connsiteY49" fmla="*/ 177800 h 3187700"/>
                  <a:gd name="connsiteX50" fmla="*/ 6845300 w 8534400"/>
                  <a:gd name="connsiteY50" fmla="*/ 228600 h 3187700"/>
                  <a:gd name="connsiteX51" fmla="*/ 6934200 w 8534400"/>
                  <a:gd name="connsiteY51" fmla="*/ 850900 h 3187700"/>
                  <a:gd name="connsiteX52" fmla="*/ 7175500 w 8534400"/>
                  <a:gd name="connsiteY52" fmla="*/ 2590800 h 3187700"/>
                  <a:gd name="connsiteX53" fmla="*/ 7327900 w 8534400"/>
                  <a:gd name="connsiteY53" fmla="*/ 1511300 h 3187700"/>
                  <a:gd name="connsiteX54" fmla="*/ 7416800 w 8534400"/>
                  <a:gd name="connsiteY54" fmla="*/ 1981200 h 3187700"/>
                  <a:gd name="connsiteX55" fmla="*/ 7518400 w 8534400"/>
                  <a:gd name="connsiteY55" fmla="*/ 1587500 h 3187700"/>
                  <a:gd name="connsiteX56" fmla="*/ 7569200 w 8534400"/>
                  <a:gd name="connsiteY56" fmla="*/ 1155700 h 3187700"/>
                  <a:gd name="connsiteX57" fmla="*/ 7632700 w 8534400"/>
                  <a:gd name="connsiteY57" fmla="*/ 2095500 h 3187700"/>
                  <a:gd name="connsiteX58" fmla="*/ 7747000 w 8534400"/>
                  <a:gd name="connsiteY58" fmla="*/ 2425700 h 3187700"/>
                  <a:gd name="connsiteX59" fmla="*/ 7835900 w 8534400"/>
                  <a:gd name="connsiteY59" fmla="*/ 1866900 h 3187700"/>
                  <a:gd name="connsiteX60" fmla="*/ 7962900 w 8534400"/>
                  <a:gd name="connsiteY60" fmla="*/ 2044700 h 3187700"/>
                  <a:gd name="connsiteX61" fmla="*/ 8115300 w 8534400"/>
                  <a:gd name="connsiteY61" fmla="*/ 1155700 h 3187700"/>
                  <a:gd name="connsiteX62" fmla="*/ 8255000 w 8534400"/>
                  <a:gd name="connsiteY62" fmla="*/ 2070100 h 3187700"/>
                  <a:gd name="connsiteX63" fmla="*/ 8305800 w 8534400"/>
                  <a:gd name="connsiteY63" fmla="*/ 1943100 h 3187700"/>
                  <a:gd name="connsiteX64" fmla="*/ 8343900 w 8534400"/>
                  <a:gd name="connsiteY64" fmla="*/ 2070100 h 3187700"/>
                  <a:gd name="connsiteX65" fmla="*/ 8382000 w 8534400"/>
                  <a:gd name="connsiteY65" fmla="*/ 1930400 h 3187700"/>
                  <a:gd name="connsiteX66" fmla="*/ 8534400 w 8534400"/>
                  <a:gd name="connsiteY66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5068001 w 8534400"/>
                  <a:gd name="connsiteY36" fmla="*/ 1778000 h 3187700"/>
                  <a:gd name="connsiteX37" fmla="*/ 5364401 w 8534400"/>
                  <a:gd name="connsiteY37" fmla="*/ 1149350 h 3187700"/>
                  <a:gd name="connsiteX38" fmla="*/ 5486400 w 8534400"/>
                  <a:gd name="connsiteY38" fmla="*/ 2400300 h 3187700"/>
                  <a:gd name="connsiteX39" fmla="*/ 5562600 w 8534400"/>
                  <a:gd name="connsiteY39" fmla="*/ 2133600 h 3187700"/>
                  <a:gd name="connsiteX40" fmla="*/ 5816600 w 8534400"/>
                  <a:gd name="connsiteY40" fmla="*/ 1574800 h 3187700"/>
                  <a:gd name="connsiteX41" fmla="*/ 5969000 w 8534400"/>
                  <a:gd name="connsiteY41" fmla="*/ 2070100 h 3187700"/>
                  <a:gd name="connsiteX42" fmla="*/ 6032500 w 8534400"/>
                  <a:gd name="connsiteY42" fmla="*/ 1854200 h 3187700"/>
                  <a:gd name="connsiteX43" fmla="*/ 6108700 w 8534400"/>
                  <a:gd name="connsiteY43" fmla="*/ 1841500 h 3187700"/>
                  <a:gd name="connsiteX44" fmla="*/ 6223000 w 8534400"/>
                  <a:gd name="connsiteY44" fmla="*/ 2527300 h 3187700"/>
                  <a:gd name="connsiteX45" fmla="*/ 6362700 w 8534400"/>
                  <a:gd name="connsiteY45" fmla="*/ 2540000 h 3187700"/>
                  <a:gd name="connsiteX46" fmla="*/ 6400800 w 8534400"/>
                  <a:gd name="connsiteY46" fmla="*/ 2438400 h 3187700"/>
                  <a:gd name="connsiteX47" fmla="*/ 6438900 w 8534400"/>
                  <a:gd name="connsiteY47" fmla="*/ 2590800 h 3187700"/>
                  <a:gd name="connsiteX48" fmla="*/ 6540500 w 8534400"/>
                  <a:gd name="connsiteY48" fmla="*/ 2705100 h 3187700"/>
                  <a:gd name="connsiteX49" fmla="*/ 6743700 w 8534400"/>
                  <a:gd name="connsiteY49" fmla="*/ 177800 h 3187700"/>
                  <a:gd name="connsiteX50" fmla="*/ 6845300 w 8534400"/>
                  <a:gd name="connsiteY50" fmla="*/ 228600 h 3187700"/>
                  <a:gd name="connsiteX51" fmla="*/ 6934200 w 8534400"/>
                  <a:gd name="connsiteY51" fmla="*/ 850900 h 3187700"/>
                  <a:gd name="connsiteX52" fmla="*/ 7175500 w 8534400"/>
                  <a:gd name="connsiteY52" fmla="*/ 2590800 h 3187700"/>
                  <a:gd name="connsiteX53" fmla="*/ 7327900 w 8534400"/>
                  <a:gd name="connsiteY53" fmla="*/ 1511300 h 3187700"/>
                  <a:gd name="connsiteX54" fmla="*/ 7416800 w 8534400"/>
                  <a:gd name="connsiteY54" fmla="*/ 1981200 h 3187700"/>
                  <a:gd name="connsiteX55" fmla="*/ 7518400 w 8534400"/>
                  <a:gd name="connsiteY55" fmla="*/ 1587500 h 3187700"/>
                  <a:gd name="connsiteX56" fmla="*/ 7569200 w 8534400"/>
                  <a:gd name="connsiteY56" fmla="*/ 1155700 h 3187700"/>
                  <a:gd name="connsiteX57" fmla="*/ 7632700 w 8534400"/>
                  <a:gd name="connsiteY57" fmla="*/ 2095500 h 3187700"/>
                  <a:gd name="connsiteX58" fmla="*/ 7747000 w 8534400"/>
                  <a:gd name="connsiteY58" fmla="*/ 2425700 h 3187700"/>
                  <a:gd name="connsiteX59" fmla="*/ 7835900 w 8534400"/>
                  <a:gd name="connsiteY59" fmla="*/ 1866900 h 3187700"/>
                  <a:gd name="connsiteX60" fmla="*/ 7962900 w 8534400"/>
                  <a:gd name="connsiteY60" fmla="*/ 2044700 h 3187700"/>
                  <a:gd name="connsiteX61" fmla="*/ 8115300 w 8534400"/>
                  <a:gd name="connsiteY61" fmla="*/ 1155700 h 3187700"/>
                  <a:gd name="connsiteX62" fmla="*/ 8255000 w 8534400"/>
                  <a:gd name="connsiteY62" fmla="*/ 2070100 h 3187700"/>
                  <a:gd name="connsiteX63" fmla="*/ 8305800 w 8534400"/>
                  <a:gd name="connsiteY63" fmla="*/ 1943100 h 3187700"/>
                  <a:gd name="connsiteX64" fmla="*/ 8343900 w 8534400"/>
                  <a:gd name="connsiteY64" fmla="*/ 2070100 h 3187700"/>
                  <a:gd name="connsiteX65" fmla="*/ 8382000 w 8534400"/>
                  <a:gd name="connsiteY65" fmla="*/ 1930400 h 3187700"/>
                  <a:gd name="connsiteX66" fmla="*/ 8534400 w 8534400"/>
                  <a:gd name="connsiteY66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5068001 w 8534400"/>
                  <a:gd name="connsiteY36" fmla="*/ 1778000 h 3187700"/>
                  <a:gd name="connsiteX37" fmla="*/ 5364401 w 8534400"/>
                  <a:gd name="connsiteY37" fmla="*/ 1149350 h 3187700"/>
                  <a:gd name="connsiteX38" fmla="*/ 5486400 w 8534400"/>
                  <a:gd name="connsiteY38" fmla="*/ 2400300 h 3187700"/>
                  <a:gd name="connsiteX39" fmla="*/ 5562600 w 8534400"/>
                  <a:gd name="connsiteY39" fmla="*/ 2133600 h 3187700"/>
                  <a:gd name="connsiteX40" fmla="*/ 5816600 w 8534400"/>
                  <a:gd name="connsiteY40" fmla="*/ 1574800 h 3187700"/>
                  <a:gd name="connsiteX41" fmla="*/ 5969000 w 8534400"/>
                  <a:gd name="connsiteY41" fmla="*/ 2070100 h 3187700"/>
                  <a:gd name="connsiteX42" fmla="*/ 6032500 w 8534400"/>
                  <a:gd name="connsiteY42" fmla="*/ 1854200 h 3187700"/>
                  <a:gd name="connsiteX43" fmla="*/ 6108700 w 8534400"/>
                  <a:gd name="connsiteY43" fmla="*/ 1841500 h 3187700"/>
                  <a:gd name="connsiteX44" fmla="*/ 6223000 w 8534400"/>
                  <a:gd name="connsiteY44" fmla="*/ 2527300 h 3187700"/>
                  <a:gd name="connsiteX45" fmla="*/ 6362700 w 8534400"/>
                  <a:gd name="connsiteY45" fmla="*/ 2540000 h 3187700"/>
                  <a:gd name="connsiteX46" fmla="*/ 6438900 w 8534400"/>
                  <a:gd name="connsiteY46" fmla="*/ 2590800 h 3187700"/>
                  <a:gd name="connsiteX47" fmla="*/ 6540500 w 8534400"/>
                  <a:gd name="connsiteY47" fmla="*/ 2705100 h 3187700"/>
                  <a:gd name="connsiteX48" fmla="*/ 6743700 w 8534400"/>
                  <a:gd name="connsiteY48" fmla="*/ 177800 h 3187700"/>
                  <a:gd name="connsiteX49" fmla="*/ 6845300 w 8534400"/>
                  <a:gd name="connsiteY49" fmla="*/ 228600 h 3187700"/>
                  <a:gd name="connsiteX50" fmla="*/ 6934200 w 8534400"/>
                  <a:gd name="connsiteY50" fmla="*/ 850900 h 3187700"/>
                  <a:gd name="connsiteX51" fmla="*/ 7175500 w 8534400"/>
                  <a:gd name="connsiteY51" fmla="*/ 2590800 h 3187700"/>
                  <a:gd name="connsiteX52" fmla="*/ 7327900 w 8534400"/>
                  <a:gd name="connsiteY52" fmla="*/ 1511300 h 3187700"/>
                  <a:gd name="connsiteX53" fmla="*/ 7416800 w 8534400"/>
                  <a:gd name="connsiteY53" fmla="*/ 1981200 h 3187700"/>
                  <a:gd name="connsiteX54" fmla="*/ 7518400 w 8534400"/>
                  <a:gd name="connsiteY54" fmla="*/ 1587500 h 3187700"/>
                  <a:gd name="connsiteX55" fmla="*/ 7569200 w 8534400"/>
                  <a:gd name="connsiteY55" fmla="*/ 1155700 h 3187700"/>
                  <a:gd name="connsiteX56" fmla="*/ 7632700 w 8534400"/>
                  <a:gd name="connsiteY56" fmla="*/ 2095500 h 3187700"/>
                  <a:gd name="connsiteX57" fmla="*/ 7747000 w 8534400"/>
                  <a:gd name="connsiteY57" fmla="*/ 2425700 h 3187700"/>
                  <a:gd name="connsiteX58" fmla="*/ 7835900 w 8534400"/>
                  <a:gd name="connsiteY58" fmla="*/ 1866900 h 3187700"/>
                  <a:gd name="connsiteX59" fmla="*/ 7962900 w 8534400"/>
                  <a:gd name="connsiteY59" fmla="*/ 2044700 h 3187700"/>
                  <a:gd name="connsiteX60" fmla="*/ 8115300 w 8534400"/>
                  <a:gd name="connsiteY60" fmla="*/ 1155700 h 3187700"/>
                  <a:gd name="connsiteX61" fmla="*/ 8255000 w 8534400"/>
                  <a:gd name="connsiteY61" fmla="*/ 2070100 h 3187700"/>
                  <a:gd name="connsiteX62" fmla="*/ 8305800 w 8534400"/>
                  <a:gd name="connsiteY62" fmla="*/ 1943100 h 3187700"/>
                  <a:gd name="connsiteX63" fmla="*/ 8343900 w 8534400"/>
                  <a:gd name="connsiteY63" fmla="*/ 2070100 h 3187700"/>
                  <a:gd name="connsiteX64" fmla="*/ 8382000 w 8534400"/>
                  <a:gd name="connsiteY64" fmla="*/ 1930400 h 3187700"/>
                  <a:gd name="connsiteX65" fmla="*/ 8534400 w 8534400"/>
                  <a:gd name="connsiteY65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5068001 w 8534400"/>
                  <a:gd name="connsiteY36" fmla="*/ 1778000 h 3187700"/>
                  <a:gd name="connsiteX37" fmla="*/ 5364401 w 8534400"/>
                  <a:gd name="connsiteY37" fmla="*/ 1149350 h 3187700"/>
                  <a:gd name="connsiteX38" fmla="*/ 5486400 w 8534400"/>
                  <a:gd name="connsiteY38" fmla="*/ 2400300 h 3187700"/>
                  <a:gd name="connsiteX39" fmla="*/ 5562600 w 8534400"/>
                  <a:gd name="connsiteY39" fmla="*/ 2133600 h 3187700"/>
                  <a:gd name="connsiteX40" fmla="*/ 5816600 w 8534400"/>
                  <a:gd name="connsiteY40" fmla="*/ 1574800 h 3187700"/>
                  <a:gd name="connsiteX41" fmla="*/ 5969000 w 8534400"/>
                  <a:gd name="connsiteY41" fmla="*/ 2070100 h 3187700"/>
                  <a:gd name="connsiteX42" fmla="*/ 6032500 w 8534400"/>
                  <a:gd name="connsiteY42" fmla="*/ 1854200 h 3187700"/>
                  <a:gd name="connsiteX43" fmla="*/ 6108700 w 8534400"/>
                  <a:gd name="connsiteY43" fmla="*/ 1841500 h 3187700"/>
                  <a:gd name="connsiteX44" fmla="*/ 6223000 w 8534400"/>
                  <a:gd name="connsiteY44" fmla="*/ 2527300 h 3187700"/>
                  <a:gd name="connsiteX45" fmla="*/ 6362700 w 8534400"/>
                  <a:gd name="connsiteY45" fmla="*/ 2540000 h 3187700"/>
                  <a:gd name="connsiteX46" fmla="*/ 6540500 w 8534400"/>
                  <a:gd name="connsiteY46" fmla="*/ 2705100 h 3187700"/>
                  <a:gd name="connsiteX47" fmla="*/ 6743700 w 8534400"/>
                  <a:gd name="connsiteY47" fmla="*/ 177800 h 3187700"/>
                  <a:gd name="connsiteX48" fmla="*/ 6845300 w 8534400"/>
                  <a:gd name="connsiteY48" fmla="*/ 228600 h 3187700"/>
                  <a:gd name="connsiteX49" fmla="*/ 6934200 w 8534400"/>
                  <a:gd name="connsiteY49" fmla="*/ 850900 h 3187700"/>
                  <a:gd name="connsiteX50" fmla="*/ 7175500 w 8534400"/>
                  <a:gd name="connsiteY50" fmla="*/ 2590800 h 3187700"/>
                  <a:gd name="connsiteX51" fmla="*/ 7327900 w 8534400"/>
                  <a:gd name="connsiteY51" fmla="*/ 1511300 h 3187700"/>
                  <a:gd name="connsiteX52" fmla="*/ 7416800 w 8534400"/>
                  <a:gd name="connsiteY52" fmla="*/ 1981200 h 3187700"/>
                  <a:gd name="connsiteX53" fmla="*/ 7518400 w 8534400"/>
                  <a:gd name="connsiteY53" fmla="*/ 1587500 h 3187700"/>
                  <a:gd name="connsiteX54" fmla="*/ 7569200 w 8534400"/>
                  <a:gd name="connsiteY54" fmla="*/ 1155700 h 3187700"/>
                  <a:gd name="connsiteX55" fmla="*/ 7632700 w 8534400"/>
                  <a:gd name="connsiteY55" fmla="*/ 2095500 h 3187700"/>
                  <a:gd name="connsiteX56" fmla="*/ 7747000 w 8534400"/>
                  <a:gd name="connsiteY56" fmla="*/ 2425700 h 3187700"/>
                  <a:gd name="connsiteX57" fmla="*/ 7835900 w 8534400"/>
                  <a:gd name="connsiteY57" fmla="*/ 1866900 h 3187700"/>
                  <a:gd name="connsiteX58" fmla="*/ 7962900 w 8534400"/>
                  <a:gd name="connsiteY58" fmla="*/ 2044700 h 3187700"/>
                  <a:gd name="connsiteX59" fmla="*/ 8115300 w 8534400"/>
                  <a:gd name="connsiteY59" fmla="*/ 1155700 h 3187700"/>
                  <a:gd name="connsiteX60" fmla="*/ 8255000 w 8534400"/>
                  <a:gd name="connsiteY60" fmla="*/ 2070100 h 3187700"/>
                  <a:gd name="connsiteX61" fmla="*/ 8305800 w 8534400"/>
                  <a:gd name="connsiteY61" fmla="*/ 1943100 h 3187700"/>
                  <a:gd name="connsiteX62" fmla="*/ 8343900 w 8534400"/>
                  <a:gd name="connsiteY62" fmla="*/ 2070100 h 3187700"/>
                  <a:gd name="connsiteX63" fmla="*/ 8382000 w 8534400"/>
                  <a:gd name="connsiteY63" fmla="*/ 1930400 h 3187700"/>
                  <a:gd name="connsiteX64" fmla="*/ 8534400 w 8534400"/>
                  <a:gd name="connsiteY64" fmla="*/ 1215572 h 318770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798801 w 8534400"/>
                  <a:gd name="connsiteY34" fmla="*/ 800100 h 3172460"/>
                  <a:gd name="connsiteX35" fmla="*/ 4876800 w 8534400"/>
                  <a:gd name="connsiteY35" fmla="*/ 2374900 h 3172460"/>
                  <a:gd name="connsiteX36" fmla="*/ 5068001 w 8534400"/>
                  <a:gd name="connsiteY36" fmla="*/ 1778000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37164 w 8534400"/>
                  <a:gd name="connsiteY34" fmla="*/ 828675 h 3172460"/>
                  <a:gd name="connsiteX35" fmla="*/ 4876800 w 8534400"/>
                  <a:gd name="connsiteY35" fmla="*/ 2374900 h 3172460"/>
                  <a:gd name="connsiteX36" fmla="*/ 5068001 w 8534400"/>
                  <a:gd name="connsiteY36" fmla="*/ 1778000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37164 w 8534400"/>
                  <a:gd name="connsiteY34" fmla="*/ 828675 h 3172460"/>
                  <a:gd name="connsiteX35" fmla="*/ 4915163 w 8534400"/>
                  <a:gd name="connsiteY35" fmla="*/ 2379663 h 3172460"/>
                  <a:gd name="connsiteX36" fmla="*/ 5068001 w 8534400"/>
                  <a:gd name="connsiteY36" fmla="*/ 1778000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37164 w 8534400"/>
                  <a:gd name="connsiteY34" fmla="*/ 828675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42180 w 8534400"/>
                  <a:gd name="connsiteY43" fmla="*/ 128524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54820 w 8534400"/>
                  <a:gd name="connsiteY42" fmla="*/ 1518920 h 3172460"/>
                  <a:gd name="connsiteX43" fmla="*/ 6142180 w 8534400"/>
                  <a:gd name="connsiteY43" fmla="*/ 128524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54820 w 8534400"/>
                  <a:gd name="connsiteY42" fmla="*/ 1518920 h 3172460"/>
                  <a:gd name="connsiteX43" fmla="*/ 6197981 w 8534400"/>
                  <a:gd name="connsiteY43" fmla="*/ 122428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54820 w 8534400"/>
                  <a:gd name="connsiteY42" fmla="*/ 1518920 h 3172460"/>
                  <a:gd name="connsiteX43" fmla="*/ 6197981 w 8534400"/>
                  <a:gd name="connsiteY43" fmla="*/ 1224280 h 3172460"/>
                  <a:gd name="connsiteX44" fmla="*/ 6362700 w 8534400"/>
                  <a:gd name="connsiteY44" fmla="*/ 2540000 h 3172460"/>
                  <a:gd name="connsiteX45" fmla="*/ 6540500 w 8534400"/>
                  <a:gd name="connsiteY45" fmla="*/ 2705100 h 3172460"/>
                  <a:gd name="connsiteX46" fmla="*/ 6743700 w 8534400"/>
                  <a:gd name="connsiteY46" fmla="*/ 177800 h 3172460"/>
                  <a:gd name="connsiteX47" fmla="*/ 6845300 w 8534400"/>
                  <a:gd name="connsiteY47" fmla="*/ 228600 h 3172460"/>
                  <a:gd name="connsiteX48" fmla="*/ 6934200 w 8534400"/>
                  <a:gd name="connsiteY48" fmla="*/ 850900 h 3172460"/>
                  <a:gd name="connsiteX49" fmla="*/ 7175500 w 8534400"/>
                  <a:gd name="connsiteY49" fmla="*/ 2590800 h 3172460"/>
                  <a:gd name="connsiteX50" fmla="*/ 7327900 w 8534400"/>
                  <a:gd name="connsiteY50" fmla="*/ 1511300 h 3172460"/>
                  <a:gd name="connsiteX51" fmla="*/ 7416800 w 8534400"/>
                  <a:gd name="connsiteY51" fmla="*/ 1981200 h 3172460"/>
                  <a:gd name="connsiteX52" fmla="*/ 7518400 w 8534400"/>
                  <a:gd name="connsiteY52" fmla="*/ 1587500 h 3172460"/>
                  <a:gd name="connsiteX53" fmla="*/ 7569200 w 8534400"/>
                  <a:gd name="connsiteY53" fmla="*/ 1155700 h 3172460"/>
                  <a:gd name="connsiteX54" fmla="*/ 7632700 w 8534400"/>
                  <a:gd name="connsiteY54" fmla="*/ 2095500 h 3172460"/>
                  <a:gd name="connsiteX55" fmla="*/ 7747000 w 8534400"/>
                  <a:gd name="connsiteY55" fmla="*/ 2425700 h 3172460"/>
                  <a:gd name="connsiteX56" fmla="*/ 7835900 w 8534400"/>
                  <a:gd name="connsiteY56" fmla="*/ 1866900 h 3172460"/>
                  <a:gd name="connsiteX57" fmla="*/ 7962900 w 8534400"/>
                  <a:gd name="connsiteY57" fmla="*/ 2044700 h 3172460"/>
                  <a:gd name="connsiteX58" fmla="*/ 8115300 w 8534400"/>
                  <a:gd name="connsiteY58" fmla="*/ 1155700 h 3172460"/>
                  <a:gd name="connsiteX59" fmla="*/ 8255000 w 8534400"/>
                  <a:gd name="connsiteY59" fmla="*/ 2070100 h 3172460"/>
                  <a:gd name="connsiteX60" fmla="*/ 8305800 w 8534400"/>
                  <a:gd name="connsiteY60" fmla="*/ 1943100 h 3172460"/>
                  <a:gd name="connsiteX61" fmla="*/ 8343900 w 8534400"/>
                  <a:gd name="connsiteY61" fmla="*/ 2070100 h 3172460"/>
                  <a:gd name="connsiteX62" fmla="*/ 8382000 w 8534400"/>
                  <a:gd name="connsiteY62" fmla="*/ 1930400 h 3172460"/>
                  <a:gd name="connsiteX63" fmla="*/ 8534400 w 8534400"/>
                  <a:gd name="connsiteY63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302900 w 8534400"/>
                  <a:gd name="connsiteY25" fmla="*/ 2438400 h 3172460"/>
                  <a:gd name="connsiteX26" fmla="*/ 3492500 w 8534400"/>
                  <a:gd name="connsiteY26" fmla="*/ 1803400 h 3172460"/>
                  <a:gd name="connsiteX27" fmla="*/ 3670300 w 8534400"/>
                  <a:gd name="connsiteY27" fmla="*/ 2349500 h 3172460"/>
                  <a:gd name="connsiteX28" fmla="*/ 3733800 w 8534400"/>
                  <a:gd name="connsiteY28" fmla="*/ 2146300 h 3172460"/>
                  <a:gd name="connsiteX29" fmla="*/ 3915743 w 8534400"/>
                  <a:gd name="connsiteY29" fmla="*/ 0 h 3172460"/>
                  <a:gd name="connsiteX30" fmla="*/ 4160600 w 8534400"/>
                  <a:gd name="connsiteY30" fmla="*/ 1085850 h 3172460"/>
                  <a:gd name="connsiteX31" fmla="*/ 4340000 w 8534400"/>
                  <a:gd name="connsiteY31" fmla="*/ 3172460 h 3172460"/>
                  <a:gd name="connsiteX32" fmla="*/ 4583450 w 8534400"/>
                  <a:gd name="connsiteY32" fmla="*/ 1206500 h 3172460"/>
                  <a:gd name="connsiteX33" fmla="*/ 4819727 w 8534400"/>
                  <a:gd name="connsiteY33" fmla="*/ 823913 h 3172460"/>
                  <a:gd name="connsiteX34" fmla="*/ 4915163 w 8534400"/>
                  <a:gd name="connsiteY34" fmla="*/ 2379663 h 3172460"/>
                  <a:gd name="connsiteX35" fmla="*/ 5095902 w 8534400"/>
                  <a:gd name="connsiteY35" fmla="*/ 1730375 h 3172460"/>
                  <a:gd name="connsiteX36" fmla="*/ 5364401 w 8534400"/>
                  <a:gd name="connsiteY36" fmla="*/ 1149350 h 3172460"/>
                  <a:gd name="connsiteX37" fmla="*/ 5486400 w 8534400"/>
                  <a:gd name="connsiteY37" fmla="*/ 2400300 h 3172460"/>
                  <a:gd name="connsiteX38" fmla="*/ 5562600 w 8534400"/>
                  <a:gd name="connsiteY38" fmla="*/ 2133600 h 3172460"/>
                  <a:gd name="connsiteX39" fmla="*/ 5816600 w 8534400"/>
                  <a:gd name="connsiteY39" fmla="*/ 1574800 h 3172460"/>
                  <a:gd name="connsiteX40" fmla="*/ 5969000 w 8534400"/>
                  <a:gd name="connsiteY40" fmla="*/ 2070100 h 3172460"/>
                  <a:gd name="connsiteX41" fmla="*/ 6054820 w 8534400"/>
                  <a:gd name="connsiteY41" fmla="*/ 1518920 h 3172460"/>
                  <a:gd name="connsiteX42" fmla="*/ 6197981 w 8534400"/>
                  <a:gd name="connsiteY42" fmla="*/ 1224280 h 3172460"/>
                  <a:gd name="connsiteX43" fmla="*/ 6362700 w 8534400"/>
                  <a:gd name="connsiteY43" fmla="*/ 2540000 h 3172460"/>
                  <a:gd name="connsiteX44" fmla="*/ 6540500 w 8534400"/>
                  <a:gd name="connsiteY44" fmla="*/ 2705100 h 3172460"/>
                  <a:gd name="connsiteX45" fmla="*/ 6743700 w 8534400"/>
                  <a:gd name="connsiteY45" fmla="*/ 177800 h 3172460"/>
                  <a:gd name="connsiteX46" fmla="*/ 6845300 w 8534400"/>
                  <a:gd name="connsiteY46" fmla="*/ 228600 h 3172460"/>
                  <a:gd name="connsiteX47" fmla="*/ 6934200 w 8534400"/>
                  <a:gd name="connsiteY47" fmla="*/ 850900 h 3172460"/>
                  <a:gd name="connsiteX48" fmla="*/ 7175500 w 8534400"/>
                  <a:gd name="connsiteY48" fmla="*/ 2590800 h 3172460"/>
                  <a:gd name="connsiteX49" fmla="*/ 7327900 w 8534400"/>
                  <a:gd name="connsiteY49" fmla="*/ 1511300 h 3172460"/>
                  <a:gd name="connsiteX50" fmla="*/ 7416800 w 8534400"/>
                  <a:gd name="connsiteY50" fmla="*/ 1981200 h 3172460"/>
                  <a:gd name="connsiteX51" fmla="*/ 7518400 w 8534400"/>
                  <a:gd name="connsiteY51" fmla="*/ 1587500 h 3172460"/>
                  <a:gd name="connsiteX52" fmla="*/ 7569200 w 8534400"/>
                  <a:gd name="connsiteY52" fmla="*/ 1155700 h 3172460"/>
                  <a:gd name="connsiteX53" fmla="*/ 7632700 w 8534400"/>
                  <a:gd name="connsiteY53" fmla="*/ 2095500 h 3172460"/>
                  <a:gd name="connsiteX54" fmla="*/ 7747000 w 8534400"/>
                  <a:gd name="connsiteY54" fmla="*/ 2425700 h 3172460"/>
                  <a:gd name="connsiteX55" fmla="*/ 7835900 w 8534400"/>
                  <a:gd name="connsiteY55" fmla="*/ 1866900 h 3172460"/>
                  <a:gd name="connsiteX56" fmla="*/ 7962900 w 8534400"/>
                  <a:gd name="connsiteY56" fmla="*/ 2044700 h 3172460"/>
                  <a:gd name="connsiteX57" fmla="*/ 8115300 w 8534400"/>
                  <a:gd name="connsiteY57" fmla="*/ 1155700 h 3172460"/>
                  <a:gd name="connsiteX58" fmla="*/ 8255000 w 8534400"/>
                  <a:gd name="connsiteY58" fmla="*/ 2070100 h 3172460"/>
                  <a:gd name="connsiteX59" fmla="*/ 8305800 w 8534400"/>
                  <a:gd name="connsiteY59" fmla="*/ 1943100 h 3172460"/>
                  <a:gd name="connsiteX60" fmla="*/ 8343900 w 8534400"/>
                  <a:gd name="connsiteY60" fmla="*/ 2070100 h 3172460"/>
                  <a:gd name="connsiteX61" fmla="*/ 8382000 w 8534400"/>
                  <a:gd name="connsiteY61" fmla="*/ 1930400 h 3172460"/>
                  <a:gd name="connsiteX62" fmla="*/ 8534400 w 8534400"/>
                  <a:gd name="connsiteY62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33484 w 8534400"/>
                  <a:gd name="connsiteY22" fmla="*/ 2360168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302900 w 8534400"/>
                  <a:gd name="connsiteY25" fmla="*/ 2438400 h 3172460"/>
                  <a:gd name="connsiteX26" fmla="*/ 3492500 w 8534400"/>
                  <a:gd name="connsiteY26" fmla="*/ 1803400 h 3172460"/>
                  <a:gd name="connsiteX27" fmla="*/ 3670300 w 8534400"/>
                  <a:gd name="connsiteY27" fmla="*/ 2349500 h 3172460"/>
                  <a:gd name="connsiteX28" fmla="*/ 3733800 w 8534400"/>
                  <a:gd name="connsiteY28" fmla="*/ 2146300 h 3172460"/>
                  <a:gd name="connsiteX29" fmla="*/ 3915743 w 8534400"/>
                  <a:gd name="connsiteY29" fmla="*/ 0 h 3172460"/>
                  <a:gd name="connsiteX30" fmla="*/ 4160600 w 8534400"/>
                  <a:gd name="connsiteY30" fmla="*/ 1085850 h 3172460"/>
                  <a:gd name="connsiteX31" fmla="*/ 4340000 w 8534400"/>
                  <a:gd name="connsiteY31" fmla="*/ 3172460 h 3172460"/>
                  <a:gd name="connsiteX32" fmla="*/ 4583450 w 8534400"/>
                  <a:gd name="connsiteY32" fmla="*/ 1206500 h 3172460"/>
                  <a:gd name="connsiteX33" fmla="*/ 4819727 w 8534400"/>
                  <a:gd name="connsiteY33" fmla="*/ 823913 h 3172460"/>
                  <a:gd name="connsiteX34" fmla="*/ 4915163 w 8534400"/>
                  <a:gd name="connsiteY34" fmla="*/ 2379663 h 3172460"/>
                  <a:gd name="connsiteX35" fmla="*/ 5095902 w 8534400"/>
                  <a:gd name="connsiteY35" fmla="*/ 1730375 h 3172460"/>
                  <a:gd name="connsiteX36" fmla="*/ 5364401 w 8534400"/>
                  <a:gd name="connsiteY36" fmla="*/ 1149350 h 3172460"/>
                  <a:gd name="connsiteX37" fmla="*/ 5486400 w 8534400"/>
                  <a:gd name="connsiteY37" fmla="*/ 2400300 h 3172460"/>
                  <a:gd name="connsiteX38" fmla="*/ 5562600 w 8534400"/>
                  <a:gd name="connsiteY38" fmla="*/ 2133600 h 3172460"/>
                  <a:gd name="connsiteX39" fmla="*/ 5816600 w 8534400"/>
                  <a:gd name="connsiteY39" fmla="*/ 1574800 h 3172460"/>
                  <a:gd name="connsiteX40" fmla="*/ 5969000 w 8534400"/>
                  <a:gd name="connsiteY40" fmla="*/ 2070100 h 3172460"/>
                  <a:gd name="connsiteX41" fmla="*/ 6054820 w 8534400"/>
                  <a:gd name="connsiteY41" fmla="*/ 1518920 h 3172460"/>
                  <a:gd name="connsiteX42" fmla="*/ 6197981 w 8534400"/>
                  <a:gd name="connsiteY42" fmla="*/ 1224280 h 3172460"/>
                  <a:gd name="connsiteX43" fmla="*/ 6362700 w 8534400"/>
                  <a:gd name="connsiteY43" fmla="*/ 2540000 h 3172460"/>
                  <a:gd name="connsiteX44" fmla="*/ 6540500 w 8534400"/>
                  <a:gd name="connsiteY44" fmla="*/ 2705100 h 3172460"/>
                  <a:gd name="connsiteX45" fmla="*/ 6743700 w 8534400"/>
                  <a:gd name="connsiteY45" fmla="*/ 177800 h 3172460"/>
                  <a:gd name="connsiteX46" fmla="*/ 6845300 w 8534400"/>
                  <a:gd name="connsiteY46" fmla="*/ 228600 h 3172460"/>
                  <a:gd name="connsiteX47" fmla="*/ 6934200 w 8534400"/>
                  <a:gd name="connsiteY47" fmla="*/ 850900 h 3172460"/>
                  <a:gd name="connsiteX48" fmla="*/ 7175500 w 8534400"/>
                  <a:gd name="connsiteY48" fmla="*/ 2590800 h 3172460"/>
                  <a:gd name="connsiteX49" fmla="*/ 7327900 w 8534400"/>
                  <a:gd name="connsiteY49" fmla="*/ 1511300 h 3172460"/>
                  <a:gd name="connsiteX50" fmla="*/ 7416800 w 8534400"/>
                  <a:gd name="connsiteY50" fmla="*/ 1981200 h 3172460"/>
                  <a:gd name="connsiteX51" fmla="*/ 7518400 w 8534400"/>
                  <a:gd name="connsiteY51" fmla="*/ 1587500 h 3172460"/>
                  <a:gd name="connsiteX52" fmla="*/ 7569200 w 8534400"/>
                  <a:gd name="connsiteY52" fmla="*/ 1155700 h 3172460"/>
                  <a:gd name="connsiteX53" fmla="*/ 7632700 w 8534400"/>
                  <a:gd name="connsiteY53" fmla="*/ 2095500 h 3172460"/>
                  <a:gd name="connsiteX54" fmla="*/ 7747000 w 8534400"/>
                  <a:gd name="connsiteY54" fmla="*/ 2425700 h 3172460"/>
                  <a:gd name="connsiteX55" fmla="*/ 7835900 w 8534400"/>
                  <a:gd name="connsiteY55" fmla="*/ 1866900 h 3172460"/>
                  <a:gd name="connsiteX56" fmla="*/ 7962900 w 8534400"/>
                  <a:gd name="connsiteY56" fmla="*/ 2044700 h 3172460"/>
                  <a:gd name="connsiteX57" fmla="*/ 8115300 w 8534400"/>
                  <a:gd name="connsiteY57" fmla="*/ 1155700 h 3172460"/>
                  <a:gd name="connsiteX58" fmla="*/ 8255000 w 8534400"/>
                  <a:gd name="connsiteY58" fmla="*/ 2070100 h 3172460"/>
                  <a:gd name="connsiteX59" fmla="*/ 8305800 w 8534400"/>
                  <a:gd name="connsiteY59" fmla="*/ 1943100 h 3172460"/>
                  <a:gd name="connsiteX60" fmla="*/ 8343900 w 8534400"/>
                  <a:gd name="connsiteY60" fmla="*/ 2070100 h 3172460"/>
                  <a:gd name="connsiteX61" fmla="*/ 8382000 w 8534400"/>
                  <a:gd name="connsiteY61" fmla="*/ 1930400 h 3172460"/>
                  <a:gd name="connsiteX62" fmla="*/ 8534400 w 8534400"/>
                  <a:gd name="connsiteY62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53132 w 8534400"/>
                  <a:gd name="connsiteY22" fmla="*/ 2323592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302900 w 8534400"/>
                  <a:gd name="connsiteY25" fmla="*/ 2438400 h 3172460"/>
                  <a:gd name="connsiteX26" fmla="*/ 3492500 w 8534400"/>
                  <a:gd name="connsiteY26" fmla="*/ 1803400 h 3172460"/>
                  <a:gd name="connsiteX27" fmla="*/ 3670300 w 8534400"/>
                  <a:gd name="connsiteY27" fmla="*/ 2349500 h 3172460"/>
                  <a:gd name="connsiteX28" fmla="*/ 3733800 w 8534400"/>
                  <a:gd name="connsiteY28" fmla="*/ 2146300 h 3172460"/>
                  <a:gd name="connsiteX29" fmla="*/ 3915743 w 8534400"/>
                  <a:gd name="connsiteY29" fmla="*/ 0 h 3172460"/>
                  <a:gd name="connsiteX30" fmla="*/ 4160600 w 8534400"/>
                  <a:gd name="connsiteY30" fmla="*/ 1085850 h 3172460"/>
                  <a:gd name="connsiteX31" fmla="*/ 4340000 w 8534400"/>
                  <a:gd name="connsiteY31" fmla="*/ 3172460 h 3172460"/>
                  <a:gd name="connsiteX32" fmla="*/ 4583450 w 8534400"/>
                  <a:gd name="connsiteY32" fmla="*/ 1206500 h 3172460"/>
                  <a:gd name="connsiteX33" fmla="*/ 4819727 w 8534400"/>
                  <a:gd name="connsiteY33" fmla="*/ 823913 h 3172460"/>
                  <a:gd name="connsiteX34" fmla="*/ 4915163 w 8534400"/>
                  <a:gd name="connsiteY34" fmla="*/ 2379663 h 3172460"/>
                  <a:gd name="connsiteX35" fmla="*/ 5095902 w 8534400"/>
                  <a:gd name="connsiteY35" fmla="*/ 1730375 h 3172460"/>
                  <a:gd name="connsiteX36" fmla="*/ 5364401 w 8534400"/>
                  <a:gd name="connsiteY36" fmla="*/ 1149350 h 3172460"/>
                  <a:gd name="connsiteX37" fmla="*/ 5486400 w 8534400"/>
                  <a:gd name="connsiteY37" fmla="*/ 2400300 h 3172460"/>
                  <a:gd name="connsiteX38" fmla="*/ 5562600 w 8534400"/>
                  <a:gd name="connsiteY38" fmla="*/ 2133600 h 3172460"/>
                  <a:gd name="connsiteX39" fmla="*/ 5816600 w 8534400"/>
                  <a:gd name="connsiteY39" fmla="*/ 1574800 h 3172460"/>
                  <a:gd name="connsiteX40" fmla="*/ 5969000 w 8534400"/>
                  <a:gd name="connsiteY40" fmla="*/ 2070100 h 3172460"/>
                  <a:gd name="connsiteX41" fmla="*/ 6054820 w 8534400"/>
                  <a:gd name="connsiteY41" fmla="*/ 1518920 h 3172460"/>
                  <a:gd name="connsiteX42" fmla="*/ 6197981 w 8534400"/>
                  <a:gd name="connsiteY42" fmla="*/ 1224280 h 3172460"/>
                  <a:gd name="connsiteX43" fmla="*/ 6362700 w 8534400"/>
                  <a:gd name="connsiteY43" fmla="*/ 2540000 h 3172460"/>
                  <a:gd name="connsiteX44" fmla="*/ 6540500 w 8534400"/>
                  <a:gd name="connsiteY44" fmla="*/ 2705100 h 3172460"/>
                  <a:gd name="connsiteX45" fmla="*/ 6743700 w 8534400"/>
                  <a:gd name="connsiteY45" fmla="*/ 177800 h 3172460"/>
                  <a:gd name="connsiteX46" fmla="*/ 6845300 w 8534400"/>
                  <a:gd name="connsiteY46" fmla="*/ 228600 h 3172460"/>
                  <a:gd name="connsiteX47" fmla="*/ 6934200 w 8534400"/>
                  <a:gd name="connsiteY47" fmla="*/ 850900 h 3172460"/>
                  <a:gd name="connsiteX48" fmla="*/ 7175500 w 8534400"/>
                  <a:gd name="connsiteY48" fmla="*/ 2590800 h 3172460"/>
                  <a:gd name="connsiteX49" fmla="*/ 7327900 w 8534400"/>
                  <a:gd name="connsiteY49" fmla="*/ 1511300 h 3172460"/>
                  <a:gd name="connsiteX50" fmla="*/ 7416800 w 8534400"/>
                  <a:gd name="connsiteY50" fmla="*/ 1981200 h 3172460"/>
                  <a:gd name="connsiteX51" fmla="*/ 7518400 w 8534400"/>
                  <a:gd name="connsiteY51" fmla="*/ 1587500 h 3172460"/>
                  <a:gd name="connsiteX52" fmla="*/ 7569200 w 8534400"/>
                  <a:gd name="connsiteY52" fmla="*/ 1155700 h 3172460"/>
                  <a:gd name="connsiteX53" fmla="*/ 7632700 w 8534400"/>
                  <a:gd name="connsiteY53" fmla="*/ 2095500 h 3172460"/>
                  <a:gd name="connsiteX54" fmla="*/ 7747000 w 8534400"/>
                  <a:gd name="connsiteY54" fmla="*/ 2425700 h 3172460"/>
                  <a:gd name="connsiteX55" fmla="*/ 7835900 w 8534400"/>
                  <a:gd name="connsiteY55" fmla="*/ 1866900 h 3172460"/>
                  <a:gd name="connsiteX56" fmla="*/ 7962900 w 8534400"/>
                  <a:gd name="connsiteY56" fmla="*/ 2044700 h 3172460"/>
                  <a:gd name="connsiteX57" fmla="*/ 8115300 w 8534400"/>
                  <a:gd name="connsiteY57" fmla="*/ 1155700 h 3172460"/>
                  <a:gd name="connsiteX58" fmla="*/ 8255000 w 8534400"/>
                  <a:gd name="connsiteY58" fmla="*/ 2070100 h 3172460"/>
                  <a:gd name="connsiteX59" fmla="*/ 8305800 w 8534400"/>
                  <a:gd name="connsiteY59" fmla="*/ 1943100 h 3172460"/>
                  <a:gd name="connsiteX60" fmla="*/ 8343900 w 8534400"/>
                  <a:gd name="connsiteY60" fmla="*/ 2070100 h 3172460"/>
                  <a:gd name="connsiteX61" fmla="*/ 8382000 w 8534400"/>
                  <a:gd name="connsiteY61" fmla="*/ 1930400 h 3172460"/>
                  <a:gd name="connsiteX62" fmla="*/ 8534400 w 8534400"/>
                  <a:gd name="connsiteY62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53132 w 8534400"/>
                  <a:gd name="connsiteY22" fmla="*/ 2323592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492500 w 8534400"/>
                  <a:gd name="connsiteY25" fmla="*/ 1803400 h 3172460"/>
                  <a:gd name="connsiteX26" fmla="*/ 3670300 w 8534400"/>
                  <a:gd name="connsiteY26" fmla="*/ 2349500 h 3172460"/>
                  <a:gd name="connsiteX27" fmla="*/ 3733800 w 8534400"/>
                  <a:gd name="connsiteY27" fmla="*/ 2146300 h 3172460"/>
                  <a:gd name="connsiteX28" fmla="*/ 3915743 w 8534400"/>
                  <a:gd name="connsiteY28" fmla="*/ 0 h 3172460"/>
                  <a:gd name="connsiteX29" fmla="*/ 4160600 w 8534400"/>
                  <a:gd name="connsiteY29" fmla="*/ 1085850 h 3172460"/>
                  <a:gd name="connsiteX30" fmla="*/ 4340000 w 8534400"/>
                  <a:gd name="connsiteY30" fmla="*/ 3172460 h 3172460"/>
                  <a:gd name="connsiteX31" fmla="*/ 4583450 w 8534400"/>
                  <a:gd name="connsiteY31" fmla="*/ 1206500 h 3172460"/>
                  <a:gd name="connsiteX32" fmla="*/ 4819727 w 8534400"/>
                  <a:gd name="connsiteY32" fmla="*/ 823913 h 3172460"/>
                  <a:gd name="connsiteX33" fmla="*/ 4915163 w 8534400"/>
                  <a:gd name="connsiteY33" fmla="*/ 2379663 h 3172460"/>
                  <a:gd name="connsiteX34" fmla="*/ 5095902 w 8534400"/>
                  <a:gd name="connsiteY34" fmla="*/ 1730375 h 3172460"/>
                  <a:gd name="connsiteX35" fmla="*/ 5364401 w 8534400"/>
                  <a:gd name="connsiteY35" fmla="*/ 1149350 h 3172460"/>
                  <a:gd name="connsiteX36" fmla="*/ 5486400 w 8534400"/>
                  <a:gd name="connsiteY36" fmla="*/ 2400300 h 3172460"/>
                  <a:gd name="connsiteX37" fmla="*/ 5562600 w 8534400"/>
                  <a:gd name="connsiteY37" fmla="*/ 2133600 h 3172460"/>
                  <a:gd name="connsiteX38" fmla="*/ 5816600 w 8534400"/>
                  <a:gd name="connsiteY38" fmla="*/ 1574800 h 3172460"/>
                  <a:gd name="connsiteX39" fmla="*/ 5969000 w 8534400"/>
                  <a:gd name="connsiteY39" fmla="*/ 2070100 h 3172460"/>
                  <a:gd name="connsiteX40" fmla="*/ 6054820 w 8534400"/>
                  <a:gd name="connsiteY40" fmla="*/ 1518920 h 3172460"/>
                  <a:gd name="connsiteX41" fmla="*/ 6197981 w 8534400"/>
                  <a:gd name="connsiteY41" fmla="*/ 1224280 h 3172460"/>
                  <a:gd name="connsiteX42" fmla="*/ 6362700 w 8534400"/>
                  <a:gd name="connsiteY42" fmla="*/ 2540000 h 3172460"/>
                  <a:gd name="connsiteX43" fmla="*/ 6540500 w 8534400"/>
                  <a:gd name="connsiteY43" fmla="*/ 2705100 h 3172460"/>
                  <a:gd name="connsiteX44" fmla="*/ 6743700 w 8534400"/>
                  <a:gd name="connsiteY44" fmla="*/ 177800 h 3172460"/>
                  <a:gd name="connsiteX45" fmla="*/ 6845300 w 8534400"/>
                  <a:gd name="connsiteY45" fmla="*/ 228600 h 3172460"/>
                  <a:gd name="connsiteX46" fmla="*/ 6934200 w 8534400"/>
                  <a:gd name="connsiteY46" fmla="*/ 850900 h 3172460"/>
                  <a:gd name="connsiteX47" fmla="*/ 7175500 w 8534400"/>
                  <a:gd name="connsiteY47" fmla="*/ 2590800 h 3172460"/>
                  <a:gd name="connsiteX48" fmla="*/ 7327900 w 8534400"/>
                  <a:gd name="connsiteY48" fmla="*/ 1511300 h 3172460"/>
                  <a:gd name="connsiteX49" fmla="*/ 7416800 w 8534400"/>
                  <a:gd name="connsiteY49" fmla="*/ 1981200 h 3172460"/>
                  <a:gd name="connsiteX50" fmla="*/ 7518400 w 8534400"/>
                  <a:gd name="connsiteY50" fmla="*/ 1587500 h 3172460"/>
                  <a:gd name="connsiteX51" fmla="*/ 7569200 w 8534400"/>
                  <a:gd name="connsiteY51" fmla="*/ 1155700 h 3172460"/>
                  <a:gd name="connsiteX52" fmla="*/ 7632700 w 8534400"/>
                  <a:gd name="connsiteY52" fmla="*/ 2095500 h 3172460"/>
                  <a:gd name="connsiteX53" fmla="*/ 7747000 w 8534400"/>
                  <a:gd name="connsiteY53" fmla="*/ 2425700 h 3172460"/>
                  <a:gd name="connsiteX54" fmla="*/ 7835900 w 8534400"/>
                  <a:gd name="connsiteY54" fmla="*/ 1866900 h 3172460"/>
                  <a:gd name="connsiteX55" fmla="*/ 7962900 w 8534400"/>
                  <a:gd name="connsiteY55" fmla="*/ 2044700 h 3172460"/>
                  <a:gd name="connsiteX56" fmla="*/ 8115300 w 8534400"/>
                  <a:gd name="connsiteY56" fmla="*/ 1155700 h 3172460"/>
                  <a:gd name="connsiteX57" fmla="*/ 8255000 w 8534400"/>
                  <a:gd name="connsiteY57" fmla="*/ 2070100 h 3172460"/>
                  <a:gd name="connsiteX58" fmla="*/ 8305800 w 8534400"/>
                  <a:gd name="connsiteY58" fmla="*/ 1943100 h 3172460"/>
                  <a:gd name="connsiteX59" fmla="*/ 8343900 w 8534400"/>
                  <a:gd name="connsiteY59" fmla="*/ 2070100 h 3172460"/>
                  <a:gd name="connsiteX60" fmla="*/ 8382000 w 8534400"/>
                  <a:gd name="connsiteY60" fmla="*/ 1930400 h 3172460"/>
                  <a:gd name="connsiteX61" fmla="*/ 8534400 w 8534400"/>
                  <a:gd name="connsiteY61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53132 w 8534400"/>
                  <a:gd name="connsiteY22" fmla="*/ 2323592 h 3172460"/>
                  <a:gd name="connsiteX23" fmla="*/ 2984500 w 8534400"/>
                  <a:gd name="connsiteY23" fmla="*/ 1955800 h 3172460"/>
                  <a:gd name="connsiteX24" fmla="*/ 3161297 w 8534400"/>
                  <a:gd name="connsiteY24" fmla="*/ 2488692 h 3172460"/>
                  <a:gd name="connsiteX25" fmla="*/ 3492500 w 8534400"/>
                  <a:gd name="connsiteY25" fmla="*/ 1803400 h 3172460"/>
                  <a:gd name="connsiteX26" fmla="*/ 3670300 w 8534400"/>
                  <a:gd name="connsiteY26" fmla="*/ 2349500 h 3172460"/>
                  <a:gd name="connsiteX27" fmla="*/ 3733800 w 8534400"/>
                  <a:gd name="connsiteY27" fmla="*/ 2146300 h 3172460"/>
                  <a:gd name="connsiteX28" fmla="*/ 3915743 w 8534400"/>
                  <a:gd name="connsiteY28" fmla="*/ 0 h 3172460"/>
                  <a:gd name="connsiteX29" fmla="*/ 4160600 w 8534400"/>
                  <a:gd name="connsiteY29" fmla="*/ 1085850 h 3172460"/>
                  <a:gd name="connsiteX30" fmla="*/ 4340000 w 8534400"/>
                  <a:gd name="connsiteY30" fmla="*/ 3172460 h 3172460"/>
                  <a:gd name="connsiteX31" fmla="*/ 4583450 w 8534400"/>
                  <a:gd name="connsiteY31" fmla="*/ 1206500 h 3172460"/>
                  <a:gd name="connsiteX32" fmla="*/ 4819727 w 8534400"/>
                  <a:gd name="connsiteY32" fmla="*/ 823913 h 3172460"/>
                  <a:gd name="connsiteX33" fmla="*/ 4915163 w 8534400"/>
                  <a:gd name="connsiteY33" fmla="*/ 2379663 h 3172460"/>
                  <a:gd name="connsiteX34" fmla="*/ 5095902 w 8534400"/>
                  <a:gd name="connsiteY34" fmla="*/ 1730375 h 3172460"/>
                  <a:gd name="connsiteX35" fmla="*/ 5364401 w 8534400"/>
                  <a:gd name="connsiteY35" fmla="*/ 1149350 h 3172460"/>
                  <a:gd name="connsiteX36" fmla="*/ 5486400 w 8534400"/>
                  <a:gd name="connsiteY36" fmla="*/ 2400300 h 3172460"/>
                  <a:gd name="connsiteX37" fmla="*/ 5562600 w 8534400"/>
                  <a:gd name="connsiteY37" fmla="*/ 2133600 h 3172460"/>
                  <a:gd name="connsiteX38" fmla="*/ 5816600 w 8534400"/>
                  <a:gd name="connsiteY38" fmla="*/ 1574800 h 3172460"/>
                  <a:gd name="connsiteX39" fmla="*/ 5969000 w 8534400"/>
                  <a:gd name="connsiteY39" fmla="*/ 2070100 h 3172460"/>
                  <a:gd name="connsiteX40" fmla="*/ 6054820 w 8534400"/>
                  <a:gd name="connsiteY40" fmla="*/ 1518920 h 3172460"/>
                  <a:gd name="connsiteX41" fmla="*/ 6197981 w 8534400"/>
                  <a:gd name="connsiteY41" fmla="*/ 1224280 h 3172460"/>
                  <a:gd name="connsiteX42" fmla="*/ 6362700 w 8534400"/>
                  <a:gd name="connsiteY42" fmla="*/ 2540000 h 3172460"/>
                  <a:gd name="connsiteX43" fmla="*/ 6540500 w 8534400"/>
                  <a:gd name="connsiteY43" fmla="*/ 2705100 h 3172460"/>
                  <a:gd name="connsiteX44" fmla="*/ 6743700 w 8534400"/>
                  <a:gd name="connsiteY44" fmla="*/ 177800 h 3172460"/>
                  <a:gd name="connsiteX45" fmla="*/ 6845300 w 8534400"/>
                  <a:gd name="connsiteY45" fmla="*/ 228600 h 3172460"/>
                  <a:gd name="connsiteX46" fmla="*/ 6934200 w 8534400"/>
                  <a:gd name="connsiteY46" fmla="*/ 850900 h 3172460"/>
                  <a:gd name="connsiteX47" fmla="*/ 7175500 w 8534400"/>
                  <a:gd name="connsiteY47" fmla="*/ 2590800 h 3172460"/>
                  <a:gd name="connsiteX48" fmla="*/ 7327900 w 8534400"/>
                  <a:gd name="connsiteY48" fmla="*/ 1511300 h 3172460"/>
                  <a:gd name="connsiteX49" fmla="*/ 7416800 w 8534400"/>
                  <a:gd name="connsiteY49" fmla="*/ 1981200 h 3172460"/>
                  <a:gd name="connsiteX50" fmla="*/ 7518400 w 8534400"/>
                  <a:gd name="connsiteY50" fmla="*/ 1587500 h 3172460"/>
                  <a:gd name="connsiteX51" fmla="*/ 7569200 w 8534400"/>
                  <a:gd name="connsiteY51" fmla="*/ 1155700 h 3172460"/>
                  <a:gd name="connsiteX52" fmla="*/ 7632700 w 8534400"/>
                  <a:gd name="connsiteY52" fmla="*/ 2095500 h 3172460"/>
                  <a:gd name="connsiteX53" fmla="*/ 7747000 w 8534400"/>
                  <a:gd name="connsiteY53" fmla="*/ 2425700 h 3172460"/>
                  <a:gd name="connsiteX54" fmla="*/ 7835900 w 8534400"/>
                  <a:gd name="connsiteY54" fmla="*/ 1866900 h 3172460"/>
                  <a:gd name="connsiteX55" fmla="*/ 7962900 w 8534400"/>
                  <a:gd name="connsiteY55" fmla="*/ 2044700 h 3172460"/>
                  <a:gd name="connsiteX56" fmla="*/ 8115300 w 8534400"/>
                  <a:gd name="connsiteY56" fmla="*/ 1155700 h 3172460"/>
                  <a:gd name="connsiteX57" fmla="*/ 8255000 w 8534400"/>
                  <a:gd name="connsiteY57" fmla="*/ 2070100 h 3172460"/>
                  <a:gd name="connsiteX58" fmla="*/ 8305800 w 8534400"/>
                  <a:gd name="connsiteY58" fmla="*/ 1943100 h 3172460"/>
                  <a:gd name="connsiteX59" fmla="*/ 8343900 w 8534400"/>
                  <a:gd name="connsiteY59" fmla="*/ 2070100 h 3172460"/>
                  <a:gd name="connsiteX60" fmla="*/ 8382000 w 8534400"/>
                  <a:gd name="connsiteY60" fmla="*/ 1930400 h 3172460"/>
                  <a:gd name="connsiteX61" fmla="*/ 8534400 w 8534400"/>
                  <a:gd name="connsiteY61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53132 w 8534400"/>
                  <a:gd name="connsiteY22" fmla="*/ 2323592 h 3172460"/>
                  <a:gd name="connsiteX23" fmla="*/ 3029141 w 8534400"/>
                  <a:gd name="connsiteY23" fmla="*/ 1858264 h 3172460"/>
                  <a:gd name="connsiteX24" fmla="*/ 3161297 w 8534400"/>
                  <a:gd name="connsiteY24" fmla="*/ 2488692 h 3172460"/>
                  <a:gd name="connsiteX25" fmla="*/ 3492500 w 8534400"/>
                  <a:gd name="connsiteY25" fmla="*/ 1803400 h 3172460"/>
                  <a:gd name="connsiteX26" fmla="*/ 3670300 w 8534400"/>
                  <a:gd name="connsiteY26" fmla="*/ 2349500 h 3172460"/>
                  <a:gd name="connsiteX27" fmla="*/ 3733800 w 8534400"/>
                  <a:gd name="connsiteY27" fmla="*/ 2146300 h 3172460"/>
                  <a:gd name="connsiteX28" fmla="*/ 3915743 w 8534400"/>
                  <a:gd name="connsiteY28" fmla="*/ 0 h 3172460"/>
                  <a:gd name="connsiteX29" fmla="*/ 4160600 w 8534400"/>
                  <a:gd name="connsiteY29" fmla="*/ 1085850 h 3172460"/>
                  <a:gd name="connsiteX30" fmla="*/ 4340000 w 8534400"/>
                  <a:gd name="connsiteY30" fmla="*/ 3172460 h 3172460"/>
                  <a:gd name="connsiteX31" fmla="*/ 4583450 w 8534400"/>
                  <a:gd name="connsiteY31" fmla="*/ 1206500 h 3172460"/>
                  <a:gd name="connsiteX32" fmla="*/ 4819727 w 8534400"/>
                  <a:gd name="connsiteY32" fmla="*/ 823913 h 3172460"/>
                  <a:gd name="connsiteX33" fmla="*/ 4915163 w 8534400"/>
                  <a:gd name="connsiteY33" fmla="*/ 2379663 h 3172460"/>
                  <a:gd name="connsiteX34" fmla="*/ 5095902 w 8534400"/>
                  <a:gd name="connsiteY34" fmla="*/ 1730375 h 3172460"/>
                  <a:gd name="connsiteX35" fmla="*/ 5364401 w 8534400"/>
                  <a:gd name="connsiteY35" fmla="*/ 1149350 h 3172460"/>
                  <a:gd name="connsiteX36" fmla="*/ 5486400 w 8534400"/>
                  <a:gd name="connsiteY36" fmla="*/ 2400300 h 3172460"/>
                  <a:gd name="connsiteX37" fmla="*/ 5562600 w 8534400"/>
                  <a:gd name="connsiteY37" fmla="*/ 2133600 h 3172460"/>
                  <a:gd name="connsiteX38" fmla="*/ 5816600 w 8534400"/>
                  <a:gd name="connsiteY38" fmla="*/ 1574800 h 3172460"/>
                  <a:gd name="connsiteX39" fmla="*/ 5969000 w 8534400"/>
                  <a:gd name="connsiteY39" fmla="*/ 2070100 h 3172460"/>
                  <a:gd name="connsiteX40" fmla="*/ 6054820 w 8534400"/>
                  <a:gd name="connsiteY40" fmla="*/ 1518920 h 3172460"/>
                  <a:gd name="connsiteX41" fmla="*/ 6197981 w 8534400"/>
                  <a:gd name="connsiteY41" fmla="*/ 1224280 h 3172460"/>
                  <a:gd name="connsiteX42" fmla="*/ 6362700 w 8534400"/>
                  <a:gd name="connsiteY42" fmla="*/ 2540000 h 3172460"/>
                  <a:gd name="connsiteX43" fmla="*/ 6540500 w 8534400"/>
                  <a:gd name="connsiteY43" fmla="*/ 2705100 h 3172460"/>
                  <a:gd name="connsiteX44" fmla="*/ 6743700 w 8534400"/>
                  <a:gd name="connsiteY44" fmla="*/ 177800 h 3172460"/>
                  <a:gd name="connsiteX45" fmla="*/ 6845300 w 8534400"/>
                  <a:gd name="connsiteY45" fmla="*/ 228600 h 3172460"/>
                  <a:gd name="connsiteX46" fmla="*/ 6934200 w 8534400"/>
                  <a:gd name="connsiteY46" fmla="*/ 850900 h 3172460"/>
                  <a:gd name="connsiteX47" fmla="*/ 7175500 w 8534400"/>
                  <a:gd name="connsiteY47" fmla="*/ 2590800 h 3172460"/>
                  <a:gd name="connsiteX48" fmla="*/ 7327900 w 8534400"/>
                  <a:gd name="connsiteY48" fmla="*/ 1511300 h 3172460"/>
                  <a:gd name="connsiteX49" fmla="*/ 7416800 w 8534400"/>
                  <a:gd name="connsiteY49" fmla="*/ 1981200 h 3172460"/>
                  <a:gd name="connsiteX50" fmla="*/ 7518400 w 8534400"/>
                  <a:gd name="connsiteY50" fmla="*/ 1587500 h 3172460"/>
                  <a:gd name="connsiteX51" fmla="*/ 7569200 w 8534400"/>
                  <a:gd name="connsiteY51" fmla="*/ 1155700 h 3172460"/>
                  <a:gd name="connsiteX52" fmla="*/ 7632700 w 8534400"/>
                  <a:gd name="connsiteY52" fmla="*/ 2095500 h 3172460"/>
                  <a:gd name="connsiteX53" fmla="*/ 7747000 w 8534400"/>
                  <a:gd name="connsiteY53" fmla="*/ 2425700 h 3172460"/>
                  <a:gd name="connsiteX54" fmla="*/ 7835900 w 8534400"/>
                  <a:gd name="connsiteY54" fmla="*/ 1866900 h 3172460"/>
                  <a:gd name="connsiteX55" fmla="*/ 7962900 w 8534400"/>
                  <a:gd name="connsiteY55" fmla="*/ 2044700 h 3172460"/>
                  <a:gd name="connsiteX56" fmla="*/ 8115300 w 8534400"/>
                  <a:gd name="connsiteY56" fmla="*/ 1155700 h 3172460"/>
                  <a:gd name="connsiteX57" fmla="*/ 8255000 w 8534400"/>
                  <a:gd name="connsiteY57" fmla="*/ 2070100 h 3172460"/>
                  <a:gd name="connsiteX58" fmla="*/ 8305800 w 8534400"/>
                  <a:gd name="connsiteY58" fmla="*/ 1943100 h 3172460"/>
                  <a:gd name="connsiteX59" fmla="*/ 8343900 w 8534400"/>
                  <a:gd name="connsiteY59" fmla="*/ 2070100 h 3172460"/>
                  <a:gd name="connsiteX60" fmla="*/ 8382000 w 8534400"/>
                  <a:gd name="connsiteY60" fmla="*/ 1930400 h 3172460"/>
                  <a:gd name="connsiteX61" fmla="*/ 8534400 w 8534400"/>
                  <a:gd name="connsiteY61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88845 w 8534400"/>
                  <a:gd name="connsiteY22" fmla="*/ 2384552 h 3172460"/>
                  <a:gd name="connsiteX23" fmla="*/ 3029141 w 8534400"/>
                  <a:gd name="connsiteY23" fmla="*/ 1858264 h 3172460"/>
                  <a:gd name="connsiteX24" fmla="*/ 3161297 w 8534400"/>
                  <a:gd name="connsiteY24" fmla="*/ 2488692 h 3172460"/>
                  <a:gd name="connsiteX25" fmla="*/ 3492500 w 8534400"/>
                  <a:gd name="connsiteY25" fmla="*/ 1803400 h 3172460"/>
                  <a:gd name="connsiteX26" fmla="*/ 3670300 w 8534400"/>
                  <a:gd name="connsiteY26" fmla="*/ 2349500 h 3172460"/>
                  <a:gd name="connsiteX27" fmla="*/ 3733800 w 8534400"/>
                  <a:gd name="connsiteY27" fmla="*/ 2146300 h 3172460"/>
                  <a:gd name="connsiteX28" fmla="*/ 3915743 w 8534400"/>
                  <a:gd name="connsiteY28" fmla="*/ 0 h 3172460"/>
                  <a:gd name="connsiteX29" fmla="*/ 4160600 w 8534400"/>
                  <a:gd name="connsiteY29" fmla="*/ 1085850 h 3172460"/>
                  <a:gd name="connsiteX30" fmla="*/ 4340000 w 8534400"/>
                  <a:gd name="connsiteY30" fmla="*/ 3172460 h 3172460"/>
                  <a:gd name="connsiteX31" fmla="*/ 4583450 w 8534400"/>
                  <a:gd name="connsiteY31" fmla="*/ 1206500 h 3172460"/>
                  <a:gd name="connsiteX32" fmla="*/ 4819727 w 8534400"/>
                  <a:gd name="connsiteY32" fmla="*/ 823913 h 3172460"/>
                  <a:gd name="connsiteX33" fmla="*/ 4915163 w 8534400"/>
                  <a:gd name="connsiteY33" fmla="*/ 2379663 h 3172460"/>
                  <a:gd name="connsiteX34" fmla="*/ 5095902 w 8534400"/>
                  <a:gd name="connsiteY34" fmla="*/ 1730375 h 3172460"/>
                  <a:gd name="connsiteX35" fmla="*/ 5364401 w 8534400"/>
                  <a:gd name="connsiteY35" fmla="*/ 1149350 h 3172460"/>
                  <a:gd name="connsiteX36" fmla="*/ 5486400 w 8534400"/>
                  <a:gd name="connsiteY36" fmla="*/ 2400300 h 3172460"/>
                  <a:gd name="connsiteX37" fmla="*/ 5562600 w 8534400"/>
                  <a:gd name="connsiteY37" fmla="*/ 2133600 h 3172460"/>
                  <a:gd name="connsiteX38" fmla="*/ 5816600 w 8534400"/>
                  <a:gd name="connsiteY38" fmla="*/ 1574800 h 3172460"/>
                  <a:gd name="connsiteX39" fmla="*/ 5969000 w 8534400"/>
                  <a:gd name="connsiteY39" fmla="*/ 2070100 h 3172460"/>
                  <a:gd name="connsiteX40" fmla="*/ 6054820 w 8534400"/>
                  <a:gd name="connsiteY40" fmla="*/ 1518920 h 3172460"/>
                  <a:gd name="connsiteX41" fmla="*/ 6197981 w 8534400"/>
                  <a:gd name="connsiteY41" fmla="*/ 1224280 h 3172460"/>
                  <a:gd name="connsiteX42" fmla="*/ 6362700 w 8534400"/>
                  <a:gd name="connsiteY42" fmla="*/ 2540000 h 3172460"/>
                  <a:gd name="connsiteX43" fmla="*/ 6540500 w 8534400"/>
                  <a:gd name="connsiteY43" fmla="*/ 2705100 h 3172460"/>
                  <a:gd name="connsiteX44" fmla="*/ 6743700 w 8534400"/>
                  <a:gd name="connsiteY44" fmla="*/ 177800 h 3172460"/>
                  <a:gd name="connsiteX45" fmla="*/ 6845300 w 8534400"/>
                  <a:gd name="connsiteY45" fmla="*/ 228600 h 3172460"/>
                  <a:gd name="connsiteX46" fmla="*/ 6934200 w 8534400"/>
                  <a:gd name="connsiteY46" fmla="*/ 850900 h 3172460"/>
                  <a:gd name="connsiteX47" fmla="*/ 7175500 w 8534400"/>
                  <a:gd name="connsiteY47" fmla="*/ 2590800 h 3172460"/>
                  <a:gd name="connsiteX48" fmla="*/ 7327900 w 8534400"/>
                  <a:gd name="connsiteY48" fmla="*/ 1511300 h 3172460"/>
                  <a:gd name="connsiteX49" fmla="*/ 7416800 w 8534400"/>
                  <a:gd name="connsiteY49" fmla="*/ 1981200 h 3172460"/>
                  <a:gd name="connsiteX50" fmla="*/ 7518400 w 8534400"/>
                  <a:gd name="connsiteY50" fmla="*/ 1587500 h 3172460"/>
                  <a:gd name="connsiteX51" fmla="*/ 7569200 w 8534400"/>
                  <a:gd name="connsiteY51" fmla="*/ 1155700 h 3172460"/>
                  <a:gd name="connsiteX52" fmla="*/ 7632700 w 8534400"/>
                  <a:gd name="connsiteY52" fmla="*/ 2095500 h 3172460"/>
                  <a:gd name="connsiteX53" fmla="*/ 7747000 w 8534400"/>
                  <a:gd name="connsiteY53" fmla="*/ 2425700 h 3172460"/>
                  <a:gd name="connsiteX54" fmla="*/ 7835900 w 8534400"/>
                  <a:gd name="connsiteY54" fmla="*/ 1866900 h 3172460"/>
                  <a:gd name="connsiteX55" fmla="*/ 7962900 w 8534400"/>
                  <a:gd name="connsiteY55" fmla="*/ 2044700 h 3172460"/>
                  <a:gd name="connsiteX56" fmla="*/ 8115300 w 8534400"/>
                  <a:gd name="connsiteY56" fmla="*/ 1155700 h 3172460"/>
                  <a:gd name="connsiteX57" fmla="*/ 8255000 w 8534400"/>
                  <a:gd name="connsiteY57" fmla="*/ 2070100 h 3172460"/>
                  <a:gd name="connsiteX58" fmla="*/ 8305800 w 8534400"/>
                  <a:gd name="connsiteY58" fmla="*/ 1943100 h 3172460"/>
                  <a:gd name="connsiteX59" fmla="*/ 8343900 w 8534400"/>
                  <a:gd name="connsiteY59" fmla="*/ 2070100 h 3172460"/>
                  <a:gd name="connsiteX60" fmla="*/ 8382000 w 8534400"/>
                  <a:gd name="connsiteY60" fmla="*/ 1930400 h 3172460"/>
                  <a:gd name="connsiteX61" fmla="*/ 8534400 w 8534400"/>
                  <a:gd name="connsiteY61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66700 w 8534400"/>
                  <a:gd name="connsiteY3" fmla="*/ 1701800 h 3172460"/>
                  <a:gd name="connsiteX4" fmla="*/ 431800 w 8534400"/>
                  <a:gd name="connsiteY4" fmla="*/ 2743200 h 3172460"/>
                  <a:gd name="connsiteX5" fmla="*/ 533400 w 8534400"/>
                  <a:gd name="connsiteY5" fmla="*/ 2133600 h 3172460"/>
                  <a:gd name="connsiteX6" fmla="*/ 673100 w 8534400"/>
                  <a:gd name="connsiteY6" fmla="*/ 2857500 h 3172460"/>
                  <a:gd name="connsiteX7" fmla="*/ 876300 w 8534400"/>
                  <a:gd name="connsiteY7" fmla="*/ 1511300 h 3172460"/>
                  <a:gd name="connsiteX8" fmla="*/ 1003300 w 8534400"/>
                  <a:gd name="connsiteY8" fmla="*/ 2032000 h 3172460"/>
                  <a:gd name="connsiteX9" fmla="*/ 1104900 w 8534400"/>
                  <a:gd name="connsiteY9" fmla="*/ 2108200 h 3172460"/>
                  <a:gd name="connsiteX10" fmla="*/ 1244600 w 8534400"/>
                  <a:gd name="connsiteY10" fmla="*/ 927100 h 3172460"/>
                  <a:gd name="connsiteX11" fmla="*/ 1308100 w 8534400"/>
                  <a:gd name="connsiteY11" fmla="*/ 457200 h 3172460"/>
                  <a:gd name="connsiteX12" fmla="*/ 1473200 w 8534400"/>
                  <a:gd name="connsiteY12" fmla="*/ 1143000 h 3172460"/>
                  <a:gd name="connsiteX13" fmla="*/ 1536700 w 8534400"/>
                  <a:gd name="connsiteY13" fmla="*/ 1689100 h 3172460"/>
                  <a:gd name="connsiteX14" fmla="*/ 1714500 w 8534400"/>
                  <a:gd name="connsiteY14" fmla="*/ 2755900 h 3172460"/>
                  <a:gd name="connsiteX15" fmla="*/ 1841500 w 8534400"/>
                  <a:gd name="connsiteY15" fmla="*/ 1511300 h 3172460"/>
                  <a:gd name="connsiteX16" fmla="*/ 2082800 w 8534400"/>
                  <a:gd name="connsiteY16" fmla="*/ 1130300 h 3172460"/>
                  <a:gd name="connsiteX17" fmla="*/ 2146300 w 8534400"/>
                  <a:gd name="connsiteY17" fmla="*/ 1600200 h 3172460"/>
                  <a:gd name="connsiteX18" fmla="*/ 2286000 w 8534400"/>
                  <a:gd name="connsiteY18" fmla="*/ 2425700 h 3172460"/>
                  <a:gd name="connsiteX19" fmla="*/ 2400300 w 8534400"/>
                  <a:gd name="connsiteY19" fmla="*/ 2006600 h 3172460"/>
                  <a:gd name="connsiteX20" fmla="*/ 2667000 w 8534400"/>
                  <a:gd name="connsiteY20" fmla="*/ 863600 h 3172460"/>
                  <a:gd name="connsiteX21" fmla="*/ 2788845 w 8534400"/>
                  <a:gd name="connsiteY21" fmla="*/ 2384552 h 3172460"/>
                  <a:gd name="connsiteX22" fmla="*/ 3029141 w 8534400"/>
                  <a:gd name="connsiteY22" fmla="*/ 1858264 h 3172460"/>
                  <a:gd name="connsiteX23" fmla="*/ 3161297 w 8534400"/>
                  <a:gd name="connsiteY23" fmla="*/ 2488692 h 3172460"/>
                  <a:gd name="connsiteX24" fmla="*/ 3492500 w 8534400"/>
                  <a:gd name="connsiteY24" fmla="*/ 1803400 h 3172460"/>
                  <a:gd name="connsiteX25" fmla="*/ 3670300 w 8534400"/>
                  <a:gd name="connsiteY25" fmla="*/ 2349500 h 3172460"/>
                  <a:gd name="connsiteX26" fmla="*/ 3733800 w 8534400"/>
                  <a:gd name="connsiteY26" fmla="*/ 2146300 h 3172460"/>
                  <a:gd name="connsiteX27" fmla="*/ 3915743 w 8534400"/>
                  <a:gd name="connsiteY27" fmla="*/ 0 h 3172460"/>
                  <a:gd name="connsiteX28" fmla="*/ 4160600 w 8534400"/>
                  <a:gd name="connsiteY28" fmla="*/ 1085850 h 3172460"/>
                  <a:gd name="connsiteX29" fmla="*/ 4340000 w 8534400"/>
                  <a:gd name="connsiteY29" fmla="*/ 3172460 h 3172460"/>
                  <a:gd name="connsiteX30" fmla="*/ 4583450 w 8534400"/>
                  <a:gd name="connsiteY30" fmla="*/ 1206500 h 3172460"/>
                  <a:gd name="connsiteX31" fmla="*/ 4819727 w 8534400"/>
                  <a:gd name="connsiteY31" fmla="*/ 823913 h 3172460"/>
                  <a:gd name="connsiteX32" fmla="*/ 4915163 w 8534400"/>
                  <a:gd name="connsiteY32" fmla="*/ 2379663 h 3172460"/>
                  <a:gd name="connsiteX33" fmla="*/ 5095902 w 8534400"/>
                  <a:gd name="connsiteY33" fmla="*/ 1730375 h 3172460"/>
                  <a:gd name="connsiteX34" fmla="*/ 5364401 w 8534400"/>
                  <a:gd name="connsiteY34" fmla="*/ 1149350 h 3172460"/>
                  <a:gd name="connsiteX35" fmla="*/ 5486400 w 8534400"/>
                  <a:gd name="connsiteY35" fmla="*/ 2400300 h 3172460"/>
                  <a:gd name="connsiteX36" fmla="*/ 5562600 w 8534400"/>
                  <a:gd name="connsiteY36" fmla="*/ 2133600 h 3172460"/>
                  <a:gd name="connsiteX37" fmla="*/ 5816600 w 8534400"/>
                  <a:gd name="connsiteY37" fmla="*/ 1574800 h 3172460"/>
                  <a:gd name="connsiteX38" fmla="*/ 5969000 w 8534400"/>
                  <a:gd name="connsiteY38" fmla="*/ 2070100 h 3172460"/>
                  <a:gd name="connsiteX39" fmla="*/ 6054820 w 8534400"/>
                  <a:gd name="connsiteY39" fmla="*/ 1518920 h 3172460"/>
                  <a:gd name="connsiteX40" fmla="*/ 6197981 w 8534400"/>
                  <a:gd name="connsiteY40" fmla="*/ 1224280 h 3172460"/>
                  <a:gd name="connsiteX41" fmla="*/ 6362700 w 8534400"/>
                  <a:gd name="connsiteY41" fmla="*/ 2540000 h 3172460"/>
                  <a:gd name="connsiteX42" fmla="*/ 6540500 w 8534400"/>
                  <a:gd name="connsiteY42" fmla="*/ 2705100 h 3172460"/>
                  <a:gd name="connsiteX43" fmla="*/ 6743700 w 8534400"/>
                  <a:gd name="connsiteY43" fmla="*/ 177800 h 3172460"/>
                  <a:gd name="connsiteX44" fmla="*/ 6845300 w 8534400"/>
                  <a:gd name="connsiteY44" fmla="*/ 228600 h 3172460"/>
                  <a:gd name="connsiteX45" fmla="*/ 6934200 w 8534400"/>
                  <a:gd name="connsiteY45" fmla="*/ 850900 h 3172460"/>
                  <a:gd name="connsiteX46" fmla="*/ 7175500 w 8534400"/>
                  <a:gd name="connsiteY46" fmla="*/ 2590800 h 3172460"/>
                  <a:gd name="connsiteX47" fmla="*/ 7327900 w 8534400"/>
                  <a:gd name="connsiteY47" fmla="*/ 1511300 h 3172460"/>
                  <a:gd name="connsiteX48" fmla="*/ 7416800 w 8534400"/>
                  <a:gd name="connsiteY48" fmla="*/ 1981200 h 3172460"/>
                  <a:gd name="connsiteX49" fmla="*/ 7518400 w 8534400"/>
                  <a:gd name="connsiteY49" fmla="*/ 1587500 h 3172460"/>
                  <a:gd name="connsiteX50" fmla="*/ 7569200 w 8534400"/>
                  <a:gd name="connsiteY50" fmla="*/ 1155700 h 3172460"/>
                  <a:gd name="connsiteX51" fmla="*/ 7632700 w 8534400"/>
                  <a:gd name="connsiteY51" fmla="*/ 2095500 h 3172460"/>
                  <a:gd name="connsiteX52" fmla="*/ 7747000 w 8534400"/>
                  <a:gd name="connsiteY52" fmla="*/ 2425700 h 3172460"/>
                  <a:gd name="connsiteX53" fmla="*/ 7835900 w 8534400"/>
                  <a:gd name="connsiteY53" fmla="*/ 1866900 h 3172460"/>
                  <a:gd name="connsiteX54" fmla="*/ 7962900 w 8534400"/>
                  <a:gd name="connsiteY54" fmla="*/ 2044700 h 3172460"/>
                  <a:gd name="connsiteX55" fmla="*/ 8115300 w 8534400"/>
                  <a:gd name="connsiteY55" fmla="*/ 1155700 h 3172460"/>
                  <a:gd name="connsiteX56" fmla="*/ 8255000 w 8534400"/>
                  <a:gd name="connsiteY56" fmla="*/ 2070100 h 3172460"/>
                  <a:gd name="connsiteX57" fmla="*/ 8305800 w 8534400"/>
                  <a:gd name="connsiteY57" fmla="*/ 1943100 h 3172460"/>
                  <a:gd name="connsiteX58" fmla="*/ 8343900 w 8534400"/>
                  <a:gd name="connsiteY58" fmla="*/ 2070100 h 3172460"/>
                  <a:gd name="connsiteX59" fmla="*/ 8382000 w 8534400"/>
                  <a:gd name="connsiteY59" fmla="*/ 1930400 h 3172460"/>
                  <a:gd name="connsiteX60" fmla="*/ 8534400 w 8534400"/>
                  <a:gd name="connsiteY60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66700 w 8534400"/>
                  <a:gd name="connsiteY3" fmla="*/ 1701800 h 3172460"/>
                  <a:gd name="connsiteX4" fmla="*/ 431800 w 8534400"/>
                  <a:gd name="connsiteY4" fmla="*/ 2743200 h 3172460"/>
                  <a:gd name="connsiteX5" fmla="*/ 533400 w 8534400"/>
                  <a:gd name="connsiteY5" fmla="*/ 2133600 h 3172460"/>
                  <a:gd name="connsiteX6" fmla="*/ 673100 w 8534400"/>
                  <a:gd name="connsiteY6" fmla="*/ 2857500 h 3172460"/>
                  <a:gd name="connsiteX7" fmla="*/ 876300 w 8534400"/>
                  <a:gd name="connsiteY7" fmla="*/ 1511300 h 3172460"/>
                  <a:gd name="connsiteX8" fmla="*/ 1003300 w 8534400"/>
                  <a:gd name="connsiteY8" fmla="*/ 2032000 h 3172460"/>
                  <a:gd name="connsiteX9" fmla="*/ 1104900 w 8534400"/>
                  <a:gd name="connsiteY9" fmla="*/ 2108200 h 3172460"/>
                  <a:gd name="connsiteX10" fmla="*/ 1244600 w 8534400"/>
                  <a:gd name="connsiteY10" fmla="*/ 927100 h 3172460"/>
                  <a:gd name="connsiteX11" fmla="*/ 1308100 w 8534400"/>
                  <a:gd name="connsiteY11" fmla="*/ 457200 h 3172460"/>
                  <a:gd name="connsiteX12" fmla="*/ 1473200 w 8534400"/>
                  <a:gd name="connsiteY12" fmla="*/ 1143000 h 3172460"/>
                  <a:gd name="connsiteX13" fmla="*/ 1536700 w 8534400"/>
                  <a:gd name="connsiteY13" fmla="*/ 1689100 h 3172460"/>
                  <a:gd name="connsiteX14" fmla="*/ 1714500 w 8534400"/>
                  <a:gd name="connsiteY14" fmla="*/ 2755900 h 3172460"/>
                  <a:gd name="connsiteX15" fmla="*/ 1841500 w 8534400"/>
                  <a:gd name="connsiteY15" fmla="*/ 1511300 h 3172460"/>
                  <a:gd name="connsiteX16" fmla="*/ 2082800 w 8534400"/>
                  <a:gd name="connsiteY16" fmla="*/ 1130300 h 3172460"/>
                  <a:gd name="connsiteX17" fmla="*/ 2146300 w 8534400"/>
                  <a:gd name="connsiteY17" fmla="*/ 1600200 h 3172460"/>
                  <a:gd name="connsiteX18" fmla="*/ 2286000 w 8534400"/>
                  <a:gd name="connsiteY18" fmla="*/ 2425700 h 3172460"/>
                  <a:gd name="connsiteX19" fmla="*/ 2400300 w 8534400"/>
                  <a:gd name="connsiteY19" fmla="*/ 2006600 h 3172460"/>
                  <a:gd name="connsiteX20" fmla="*/ 2667000 w 8534400"/>
                  <a:gd name="connsiteY20" fmla="*/ 863600 h 3172460"/>
                  <a:gd name="connsiteX21" fmla="*/ 2788845 w 8534400"/>
                  <a:gd name="connsiteY21" fmla="*/ 2384552 h 3172460"/>
                  <a:gd name="connsiteX22" fmla="*/ 3029141 w 8534400"/>
                  <a:gd name="connsiteY22" fmla="*/ 1858264 h 3172460"/>
                  <a:gd name="connsiteX23" fmla="*/ 3161297 w 8534400"/>
                  <a:gd name="connsiteY23" fmla="*/ 2488692 h 3172460"/>
                  <a:gd name="connsiteX24" fmla="*/ 3492500 w 8534400"/>
                  <a:gd name="connsiteY24" fmla="*/ 1803400 h 3172460"/>
                  <a:gd name="connsiteX25" fmla="*/ 3670300 w 8534400"/>
                  <a:gd name="connsiteY25" fmla="*/ 2349500 h 3172460"/>
                  <a:gd name="connsiteX26" fmla="*/ 3733800 w 8534400"/>
                  <a:gd name="connsiteY26" fmla="*/ 2146300 h 3172460"/>
                  <a:gd name="connsiteX27" fmla="*/ 3915743 w 8534400"/>
                  <a:gd name="connsiteY27" fmla="*/ 0 h 3172460"/>
                  <a:gd name="connsiteX28" fmla="*/ 4160600 w 8534400"/>
                  <a:gd name="connsiteY28" fmla="*/ 1085850 h 3172460"/>
                  <a:gd name="connsiteX29" fmla="*/ 4340000 w 8534400"/>
                  <a:gd name="connsiteY29" fmla="*/ 3172460 h 3172460"/>
                  <a:gd name="connsiteX30" fmla="*/ 4583450 w 8534400"/>
                  <a:gd name="connsiteY30" fmla="*/ 1206500 h 3172460"/>
                  <a:gd name="connsiteX31" fmla="*/ 4819727 w 8534400"/>
                  <a:gd name="connsiteY31" fmla="*/ 823913 h 3172460"/>
                  <a:gd name="connsiteX32" fmla="*/ 4915163 w 8534400"/>
                  <a:gd name="connsiteY32" fmla="*/ 2379663 h 3172460"/>
                  <a:gd name="connsiteX33" fmla="*/ 5095902 w 8534400"/>
                  <a:gd name="connsiteY33" fmla="*/ 1730375 h 3172460"/>
                  <a:gd name="connsiteX34" fmla="*/ 5364401 w 8534400"/>
                  <a:gd name="connsiteY34" fmla="*/ 1149350 h 3172460"/>
                  <a:gd name="connsiteX35" fmla="*/ 5486400 w 8534400"/>
                  <a:gd name="connsiteY35" fmla="*/ 2400300 h 3172460"/>
                  <a:gd name="connsiteX36" fmla="*/ 5562600 w 8534400"/>
                  <a:gd name="connsiteY36" fmla="*/ 2133600 h 3172460"/>
                  <a:gd name="connsiteX37" fmla="*/ 5816600 w 8534400"/>
                  <a:gd name="connsiteY37" fmla="*/ 1574800 h 3172460"/>
                  <a:gd name="connsiteX38" fmla="*/ 5969000 w 8534400"/>
                  <a:gd name="connsiteY38" fmla="*/ 2070100 h 3172460"/>
                  <a:gd name="connsiteX39" fmla="*/ 6054820 w 8534400"/>
                  <a:gd name="connsiteY39" fmla="*/ 1518920 h 3172460"/>
                  <a:gd name="connsiteX40" fmla="*/ 6197981 w 8534400"/>
                  <a:gd name="connsiteY40" fmla="*/ 1224280 h 3172460"/>
                  <a:gd name="connsiteX41" fmla="*/ 6362700 w 8534400"/>
                  <a:gd name="connsiteY41" fmla="*/ 2540000 h 3172460"/>
                  <a:gd name="connsiteX42" fmla="*/ 6540500 w 8534400"/>
                  <a:gd name="connsiteY42" fmla="*/ 2705100 h 3172460"/>
                  <a:gd name="connsiteX43" fmla="*/ 6743700 w 8534400"/>
                  <a:gd name="connsiteY43" fmla="*/ 177800 h 3172460"/>
                  <a:gd name="connsiteX44" fmla="*/ 6845300 w 8534400"/>
                  <a:gd name="connsiteY44" fmla="*/ 228600 h 3172460"/>
                  <a:gd name="connsiteX45" fmla="*/ 6934200 w 8534400"/>
                  <a:gd name="connsiteY45" fmla="*/ 850900 h 3172460"/>
                  <a:gd name="connsiteX46" fmla="*/ 7175500 w 8534400"/>
                  <a:gd name="connsiteY46" fmla="*/ 2590800 h 3172460"/>
                  <a:gd name="connsiteX47" fmla="*/ 7327900 w 8534400"/>
                  <a:gd name="connsiteY47" fmla="*/ 1511300 h 3172460"/>
                  <a:gd name="connsiteX48" fmla="*/ 7416800 w 8534400"/>
                  <a:gd name="connsiteY48" fmla="*/ 1981200 h 3172460"/>
                  <a:gd name="connsiteX49" fmla="*/ 7518400 w 8534400"/>
                  <a:gd name="connsiteY49" fmla="*/ 1587500 h 3172460"/>
                  <a:gd name="connsiteX50" fmla="*/ 7569200 w 8534400"/>
                  <a:gd name="connsiteY50" fmla="*/ 1155700 h 3172460"/>
                  <a:gd name="connsiteX51" fmla="*/ 7632700 w 8534400"/>
                  <a:gd name="connsiteY51" fmla="*/ 2095500 h 3172460"/>
                  <a:gd name="connsiteX52" fmla="*/ 7747000 w 8534400"/>
                  <a:gd name="connsiteY52" fmla="*/ 2425700 h 3172460"/>
                  <a:gd name="connsiteX53" fmla="*/ 7835900 w 8534400"/>
                  <a:gd name="connsiteY53" fmla="*/ 1866900 h 3172460"/>
                  <a:gd name="connsiteX54" fmla="*/ 7962900 w 8534400"/>
                  <a:gd name="connsiteY54" fmla="*/ 2044700 h 3172460"/>
                  <a:gd name="connsiteX55" fmla="*/ 8115300 w 8534400"/>
                  <a:gd name="connsiteY55" fmla="*/ 1155700 h 3172460"/>
                  <a:gd name="connsiteX56" fmla="*/ 8255000 w 8534400"/>
                  <a:gd name="connsiteY56" fmla="*/ 2070100 h 3172460"/>
                  <a:gd name="connsiteX57" fmla="*/ 8305800 w 8534400"/>
                  <a:gd name="connsiteY57" fmla="*/ 1943100 h 3172460"/>
                  <a:gd name="connsiteX58" fmla="*/ 8382000 w 8534400"/>
                  <a:gd name="connsiteY58" fmla="*/ 1930400 h 3172460"/>
                  <a:gd name="connsiteX59" fmla="*/ 8534400 w 8534400"/>
                  <a:gd name="connsiteY59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66700 w 8534400"/>
                  <a:gd name="connsiteY3" fmla="*/ 1701800 h 3172460"/>
                  <a:gd name="connsiteX4" fmla="*/ 431800 w 8534400"/>
                  <a:gd name="connsiteY4" fmla="*/ 2743200 h 3172460"/>
                  <a:gd name="connsiteX5" fmla="*/ 533400 w 8534400"/>
                  <a:gd name="connsiteY5" fmla="*/ 2133600 h 3172460"/>
                  <a:gd name="connsiteX6" fmla="*/ 673100 w 8534400"/>
                  <a:gd name="connsiteY6" fmla="*/ 2857500 h 3172460"/>
                  <a:gd name="connsiteX7" fmla="*/ 876300 w 8534400"/>
                  <a:gd name="connsiteY7" fmla="*/ 1511300 h 3172460"/>
                  <a:gd name="connsiteX8" fmla="*/ 1003300 w 8534400"/>
                  <a:gd name="connsiteY8" fmla="*/ 2032000 h 3172460"/>
                  <a:gd name="connsiteX9" fmla="*/ 1104900 w 8534400"/>
                  <a:gd name="connsiteY9" fmla="*/ 2108200 h 3172460"/>
                  <a:gd name="connsiteX10" fmla="*/ 1244600 w 8534400"/>
                  <a:gd name="connsiteY10" fmla="*/ 927100 h 3172460"/>
                  <a:gd name="connsiteX11" fmla="*/ 1308100 w 8534400"/>
                  <a:gd name="connsiteY11" fmla="*/ 457200 h 3172460"/>
                  <a:gd name="connsiteX12" fmla="*/ 1473200 w 8534400"/>
                  <a:gd name="connsiteY12" fmla="*/ 1143000 h 3172460"/>
                  <a:gd name="connsiteX13" fmla="*/ 1536700 w 8534400"/>
                  <a:gd name="connsiteY13" fmla="*/ 1689100 h 3172460"/>
                  <a:gd name="connsiteX14" fmla="*/ 1714500 w 8534400"/>
                  <a:gd name="connsiteY14" fmla="*/ 2755900 h 3172460"/>
                  <a:gd name="connsiteX15" fmla="*/ 1841500 w 8534400"/>
                  <a:gd name="connsiteY15" fmla="*/ 1511300 h 3172460"/>
                  <a:gd name="connsiteX16" fmla="*/ 2082800 w 8534400"/>
                  <a:gd name="connsiteY16" fmla="*/ 1130300 h 3172460"/>
                  <a:gd name="connsiteX17" fmla="*/ 2146300 w 8534400"/>
                  <a:gd name="connsiteY17" fmla="*/ 1600200 h 3172460"/>
                  <a:gd name="connsiteX18" fmla="*/ 2286000 w 8534400"/>
                  <a:gd name="connsiteY18" fmla="*/ 2425700 h 3172460"/>
                  <a:gd name="connsiteX19" fmla="*/ 2400300 w 8534400"/>
                  <a:gd name="connsiteY19" fmla="*/ 2006600 h 3172460"/>
                  <a:gd name="connsiteX20" fmla="*/ 2667000 w 8534400"/>
                  <a:gd name="connsiteY20" fmla="*/ 863600 h 3172460"/>
                  <a:gd name="connsiteX21" fmla="*/ 2788845 w 8534400"/>
                  <a:gd name="connsiteY21" fmla="*/ 2384552 h 3172460"/>
                  <a:gd name="connsiteX22" fmla="*/ 3029141 w 8534400"/>
                  <a:gd name="connsiteY22" fmla="*/ 1858264 h 3172460"/>
                  <a:gd name="connsiteX23" fmla="*/ 3161297 w 8534400"/>
                  <a:gd name="connsiteY23" fmla="*/ 2488692 h 3172460"/>
                  <a:gd name="connsiteX24" fmla="*/ 3492500 w 8534400"/>
                  <a:gd name="connsiteY24" fmla="*/ 1803400 h 3172460"/>
                  <a:gd name="connsiteX25" fmla="*/ 3670300 w 8534400"/>
                  <a:gd name="connsiteY25" fmla="*/ 2349500 h 3172460"/>
                  <a:gd name="connsiteX26" fmla="*/ 3733800 w 8534400"/>
                  <a:gd name="connsiteY26" fmla="*/ 2146300 h 3172460"/>
                  <a:gd name="connsiteX27" fmla="*/ 3915743 w 8534400"/>
                  <a:gd name="connsiteY27" fmla="*/ 0 h 3172460"/>
                  <a:gd name="connsiteX28" fmla="*/ 4160600 w 8534400"/>
                  <a:gd name="connsiteY28" fmla="*/ 1085850 h 3172460"/>
                  <a:gd name="connsiteX29" fmla="*/ 4340000 w 8534400"/>
                  <a:gd name="connsiteY29" fmla="*/ 3172460 h 3172460"/>
                  <a:gd name="connsiteX30" fmla="*/ 4583450 w 8534400"/>
                  <a:gd name="connsiteY30" fmla="*/ 1206500 h 3172460"/>
                  <a:gd name="connsiteX31" fmla="*/ 4819727 w 8534400"/>
                  <a:gd name="connsiteY31" fmla="*/ 823913 h 3172460"/>
                  <a:gd name="connsiteX32" fmla="*/ 4915163 w 8534400"/>
                  <a:gd name="connsiteY32" fmla="*/ 2379663 h 3172460"/>
                  <a:gd name="connsiteX33" fmla="*/ 5095902 w 8534400"/>
                  <a:gd name="connsiteY33" fmla="*/ 1730375 h 3172460"/>
                  <a:gd name="connsiteX34" fmla="*/ 5364401 w 8534400"/>
                  <a:gd name="connsiteY34" fmla="*/ 1149350 h 3172460"/>
                  <a:gd name="connsiteX35" fmla="*/ 5486400 w 8534400"/>
                  <a:gd name="connsiteY35" fmla="*/ 2400300 h 3172460"/>
                  <a:gd name="connsiteX36" fmla="*/ 5562600 w 8534400"/>
                  <a:gd name="connsiteY36" fmla="*/ 2133600 h 3172460"/>
                  <a:gd name="connsiteX37" fmla="*/ 5816600 w 8534400"/>
                  <a:gd name="connsiteY37" fmla="*/ 1574800 h 3172460"/>
                  <a:gd name="connsiteX38" fmla="*/ 5969000 w 8534400"/>
                  <a:gd name="connsiteY38" fmla="*/ 2070100 h 3172460"/>
                  <a:gd name="connsiteX39" fmla="*/ 6054820 w 8534400"/>
                  <a:gd name="connsiteY39" fmla="*/ 1518920 h 3172460"/>
                  <a:gd name="connsiteX40" fmla="*/ 6197981 w 8534400"/>
                  <a:gd name="connsiteY40" fmla="*/ 1224280 h 3172460"/>
                  <a:gd name="connsiteX41" fmla="*/ 6362700 w 8534400"/>
                  <a:gd name="connsiteY41" fmla="*/ 2540000 h 3172460"/>
                  <a:gd name="connsiteX42" fmla="*/ 6540500 w 8534400"/>
                  <a:gd name="connsiteY42" fmla="*/ 2705100 h 3172460"/>
                  <a:gd name="connsiteX43" fmla="*/ 6743700 w 8534400"/>
                  <a:gd name="connsiteY43" fmla="*/ 177800 h 3172460"/>
                  <a:gd name="connsiteX44" fmla="*/ 6845300 w 8534400"/>
                  <a:gd name="connsiteY44" fmla="*/ 228600 h 3172460"/>
                  <a:gd name="connsiteX45" fmla="*/ 6934200 w 8534400"/>
                  <a:gd name="connsiteY45" fmla="*/ 850900 h 3172460"/>
                  <a:gd name="connsiteX46" fmla="*/ 7175500 w 8534400"/>
                  <a:gd name="connsiteY46" fmla="*/ 2590800 h 3172460"/>
                  <a:gd name="connsiteX47" fmla="*/ 7327900 w 8534400"/>
                  <a:gd name="connsiteY47" fmla="*/ 1511300 h 3172460"/>
                  <a:gd name="connsiteX48" fmla="*/ 7416800 w 8534400"/>
                  <a:gd name="connsiteY48" fmla="*/ 1981200 h 3172460"/>
                  <a:gd name="connsiteX49" fmla="*/ 7518400 w 8534400"/>
                  <a:gd name="connsiteY49" fmla="*/ 1587500 h 3172460"/>
                  <a:gd name="connsiteX50" fmla="*/ 7569200 w 8534400"/>
                  <a:gd name="connsiteY50" fmla="*/ 1155700 h 3172460"/>
                  <a:gd name="connsiteX51" fmla="*/ 7632700 w 8534400"/>
                  <a:gd name="connsiteY51" fmla="*/ 2095500 h 3172460"/>
                  <a:gd name="connsiteX52" fmla="*/ 7747000 w 8534400"/>
                  <a:gd name="connsiteY52" fmla="*/ 2425700 h 3172460"/>
                  <a:gd name="connsiteX53" fmla="*/ 7835900 w 8534400"/>
                  <a:gd name="connsiteY53" fmla="*/ 1866900 h 3172460"/>
                  <a:gd name="connsiteX54" fmla="*/ 7962900 w 8534400"/>
                  <a:gd name="connsiteY54" fmla="*/ 2044700 h 3172460"/>
                  <a:gd name="connsiteX55" fmla="*/ 8115300 w 8534400"/>
                  <a:gd name="connsiteY55" fmla="*/ 1155700 h 3172460"/>
                  <a:gd name="connsiteX56" fmla="*/ 8255000 w 8534400"/>
                  <a:gd name="connsiteY56" fmla="*/ 2070100 h 3172460"/>
                  <a:gd name="connsiteX57" fmla="*/ 8305800 w 8534400"/>
                  <a:gd name="connsiteY57" fmla="*/ 1943100 h 3172460"/>
                  <a:gd name="connsiteX58" fmla="*/ 8387580 w 8534400"/>
                  <a:gd name="connsiteY58" fmla="*/ 1595120 h 3172460"/>
                  <a:gd name="connsiteX59" fmla="*/ 8534400 w 8534400"/>
                  <a:gd name="connsiteY59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66700 w 8534400"/>
                  <a:gd name="connsiteY3" fmla="*/ 1701800 h 3172460"/>
                  <a:gd name="connsiteX4" fmla="*/ 431800 w 8534400"/>
                  <a:gd name="connsiteY4" fmla="*/ 2743200 h 3172460"/>
                  <a:gd name="connsiteX5" fmla="*/ 533400 w 8534400"/>
                  <a:gd name="connsiteY5" fmla="*/ 2133600 h 3172460"/>
                  <a:gd name="connsiteX6" fmla="*/ 673100 w 8534400"/>
                  <a:gd name="connsiteY6" fmla="*/ 2857500 h 3172460"/>
                  <a:gd name="connsiteX7" fmla="*/ 876300 w 8534400"/>
                  <a:gd name="connsiteY7" fmla="*/ 1511300 h 3172460"/>
                  <a:gd name="connsiteX8" fmla="*/ 1003300 w 8534400"/>
                  <a:gd name="connsiteY8" fmla="*/ 2032000 h 3172460"/>
                  <a:gd name="connsiteX9" fmla="*/ 1104900 w 8534400"/>
                  <a:gd name="connsiteY9" fmla="*/ 2108200 h 3172460"/>
                  <a:gd name="connsiteX10" fmla="*/ 1244600 w 8534400"/>
                  <a:gd name="connsiteY10" fmla="*/ 927100 h 3172460"/>
                  <a:gd name="connsiteX11" fmla="*/ 1308100 w 8534400"/>
                  <a:gd name="connsiteY11" fmla="*/ 457200 h 3172460"/>
                  <a:gd name="connsiteX12" fmla="*/ 1473200 w 8534400"/>
                  <a:gd name="connsiteY12" fmla="*/ 1143000 h 3172460"/>
                  <a:gd name="connsiteX13" fmla="*/ 1536700 w 8534400"/>
                  <a:gd name="connsiteY13" fmla="*/ 1689100 h 3172460"/>
                  <a:gd name="connsiteX14" fmla="*/ 1714500 w 8534400"/>
                  <a:gd name="connsiteY14" fmla="*/ 2755900 h 3172460"/>
                  <a:gd name="connsiteX15" fmla="*/ 1841500 w 8534400"/>
                  <a:gd name="connsiteY15" fmla="*/ 1511300 h 3172460"/>
                  <a:gd name="connsiteX16" fmla="*/ 2082800 w 8534400"/>
                  <a:gd name="connsiteY16" fmla="*/ 1130300 h 3172460"/>
                  <a:gd name="connsiteX17" fmla="*/ 2146300 w 8534400"/>
                  <a:gd name="connsiteY17" fmla="*/ 1600200 h 3172460"/>
                  <a:gd name="connsiteX18" fmla="*/ 2286000 w 8534400"/>
                  <a:gd name="connsiteY18" fmla="*/ 2425700 h 3172460"/>
                  <a:gd name="connsiteX19" fmla="*/ 2400300 w 8534400"/>
                  <a:gd name="connsiteY19" fmla="*/ 2006600 h 3172460"/>
                  <a:gd name="connsiteX20" fmla="*/ 2667000 w 8534400"/>
                  <a:gd name="connsiteY20" fmla="*/ 863600 h 3172460"/>
                  <a:gd name="connsiteX21" fmla="*/ 2788845 w 8534400"/>
                  <a:gd name="connsiteY21" fmla="*/ 2384552 h 3172460"/>
                  <a:gd name="connsiteX22" fmla="*/ 3029141 w 8534400"/>
                  <a:gd name="connsiteY22" fmla="*/ 1858264 h 3172460"/>
                  <a:gd name="connsiteX23" fmla="*/ 3161297 w 8534400"/>
                  <a:gd name="connsiteY23" fmla="*/ 2488692 h 3172460"/>
                  <a:gd name="connsiteX24" fmla="*/ 3492500 w 8534400"/>
                  <a:gd name="connsiteY24" fmla="*/ 1803400 h 3172460"/>
                  <a:gd name="connsiteX25" fmla="*/ 3670300 w 8534400"/>
                  <a:gd name="connsiteY25" fmla="*/ 2349500 h 3172460"/>
                  <a:gd name="connsiteX26" fmla="*/ 3733800 w 8534400"/>
                  <a:gd name="connsiteY26" fmla="*/ 2146300 h 3172460"/>
                  <a:gd name="connsiteX27" fmla="*/ 3915743 w 8534400"/>
                  <a:gd name="connsiteY27" fmla="*/ 0 h 3172460"/>
                  <a:gd name="connsiteX28" fmla="*/ 4160600 w 8534400"/>
                  <a:gd name="connsiteY28" fmla="*/ 1085850 h 3172460"/>
                  <a:gd name="connsiteX29" fmla="*/ 4340000 w 8534400"/>
                  <a:gd name="connsiteY29" fmla="*/ 3172460 h 3172460"/>
                  <a:gd name="connsiteX30" fmla="*/ 4583450 w 8534400"/>
                  <a:gd name="connsiteY30" fmla="*/ 1206500 h 3172460"/>
                  <a:gd name="connsiteX31" fmla="*/ 4819727 w 8534400"/>
                  <a:gd name="connsiteY31" fmla="*/ 823913 h 3172460"/>
                  <a:gd name="connsiteX32" fmla="*/ 4915163 w 8534400"/>
                  <a:gd name="connsiteY32" fmla="*/ 2379663 h 3172460"/>
                  <a:gd name="connsiteX33" fmla="*/ 5095902 w 8534400"/>
                  <a:gd name="connsiteY33" fmla="*/ 1730375 h 3172460"/>
                  <a:gd name="connsiteX34" fmla="*/ 5364401 w 8534400"/>
                  <a:gd name="connsiteY34" fmla="*/ 1149350 h 3172460"/>
                  <a:gd name="connsiteX35" fmla="*/ 5486400 w 8534400"/>
                  <a:gd name="connsiteY35" fmla="*/ 2400300 h 3172460"/>
                  <a:gd name="connsiteX36" fmla="*/ 5562600 w 8534400"/>
                  <a:gd name="connsiteY36" fmla="*/ 2133600 h 3172460"/>
                  <a:gd name="connsiteX37" fmla="*/ 5816600 w 8534400"/>
                  <a:gd name="connsiteY37" fmla="*/ 1574800 h 3172460"/>
                  <a:gd name="connsiteX38" fmla="*/ 5969000 w 8534400"/>
                  <a:gd name="connsiteY38" fmla="*/ 2070100 h 3172460"/>
                  <a:gd name="connsiteX39" fmla="*/ 6054820 w 8534400"/>
                  <a:gd name="connsiteY39" fmla="*/ 1518920 h 3172460"/>
                  <a:gd name="connsiteX40" fmla="*/ 6197981 w 8534400"/>
                  <a:gd name="connsiteY40" fmla="*/ 1224280 h 3172460"/>
                  <a:gd name="connsiteX41" fmla="*/ 6362700 w 8534400"/>
                  <a:gd name="connsiteY41" fmla="*/ 2540000 h 3172460"/>
                  <a:gd name="connsiteX42" fmla="*/ 6540500 w 8534400"/>
                  <a:gd name="connsiteY42" fmla="*/ 2705100 h 3172460"/>
                  <a:gd name="connsiteX43" fmla="*/ 6743700 w 8534400"/>
                  <a:gd name="connsiteY43" fmla="*/ 177800 h 3172460"/>
                  <a:gd name="connsiteX44" fmla="*/ 6845300 w 8534400"/>
                  <a:gd name="connsiteY44" fmla="*/ 228600 h 3172460"/>
                  <a:gd name="connsiteX45" fmla="*/ 6934200 w 8534400"/>
                  <a:gd name="connsiteY45" fmla="*/ 850900 h 3172460"/>
                  <a:gd name="connsiteX46" fmla="*/ 7175500 w 8534400"/>
                  <a:gd name="connsiteY46" fmla="*/ 2590800 h 3172460"/>
                  <a:gd name="connsiteX47" fmla="*/ 7327900 w 8534400"/>
                  <a:gd name="connsiteY47" fmla="*/ 1511300 h 3172460"/>
                  <a:gd name="connsiteX48" fmla="*/ 7416800 w 8534400"/>
                  <a:gd name="connsiteY48" fmla="*/ 1981200 h 3172460"/>
                  <a:gd name="connsiteX49" fmla="*/ 7518400 w 8534400"/>
                  <a:gd name="connsiteY49" fmla="*/ 1587500 h 3172460"/>
                  <a:gd name="connsiteX50" fmla="*/ 7569200 w 8534400"/>
                  <a:gd name="connsiteY50" fmla="*/ 1155700 h 3172460"/>
                  <a:gd name="connsiteX51" fmla="*/ 7632700 w 8534400"/>
                  <a:gd name="connsiteY51" fmla="*/ 2095500 h 3172460"/>
                  <a:gd name="connsiteX52" fmla="*/ 7747000 w 8534400"/>
                  <a:gd name="connsiteY52" fmla="*/ 2425700 h 3172460"/>
                  <a:gd name="connsiteX53" fmla="*/ 7835900 w 8534400"/>
                  <a:gd name="connsiteY53" fmla="*/ 1866900 h 3172460"/>
                  <a:gd name="connsiteX54" fmla="*/ 7962900 w 8534400"/>
                  <a:gd name="connsiteY54" fmla="*/ 2044700 h 3172460"/>
                  <a:gd name="connsiteX55" fmla="*/ 8115300 w 8534400"/>
                  <a:gd name="connsiteY55" fmla="*/ 1155700 h 3172460"/>
                  <a:gd name="connsiteX56" fmla="*/ 8255000 w 8534400"/>
                  <a:gd name="connsiteY56" fmla="*/ 2070100 h 3172460"/>
                  <a:gd name="connsiteX57" fmla="*/ 8387580 w 8534400"/>
                  <a:gd name="connsiteY57" fmla="*/ 1595120 h 3172460"/>
                  <a:gd name="connsiteX58" fmla="*/ 8534400 w 8534400"/>
                  <a:gd name="connsiteY58" fmla="*/ 121557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45300 w 8562300"/>
                  <a:gd name="connsiteY44" fmla="*/ 228600 h 3172460"/>
                  <a:gd name="connsiteX45" fmla="*/ 6934200 w 8562300"/>
                  <a:gd name="connsiteY45" fmla="*/ 850900 h 3172460"/>
                  <a:gd name="connsiteX46" fmla="*/ 7175500 w 8562300"/>
                  <a:gd name="connsiteY46" fmla="*/ 2590800 h 3172460"/>
                  <a:gd name="connsiteX47" fmla="*/ 7327900 w 8562300"/>
                  <a:gd name="connsiteY47" fmla="*/ 1511300 h 3172460"/>
                  <a:gd name="connsiteX48" fmla="*/ 7416800 w 8562300"/>
                  <a:gd name="connsiteY48" fmla="*/ 1981200 h 3172460"/>
                  <a:gd name="connsiteX49" fmla="*/ 7518400 w 8562300"/>
                  <a:gd name="connsiteY49" fmla="*/ 1587500 h 3172460"/>
                  <a:gd name="connsiteX50" fmla="*/ 7569200 w 8562300"/>
                  <a:gd name="connsiteY50" fmla="*/ 1155700 h 3172460"/>
                  <a:gd name="connsiteX51" fmla="*/ 7632700 w 8562300"/>
                  <a:gd name="connsiteY51" fmla="*/ 2095500 h 3172460"/>
                  <a:gd name="connsiteX52" fmla="*/ 7747000 w 8562300"/>
                  <a:gd name="connsiteY52" fmla="*/ 2425700 h 3172460"/>
                  <a:gd name="connsiteX53" fmla="*/ 7835900 w 8562300"/>
                  <a:gd name="connsiteY53" fmla="*/ 1866900 h 3172460"/>
                  <a:gd name="connsiteX54" fmla="*/ 7962900 w 8562300"/>
                  <a:gd name="connsiteY54" fmla="*/ 2044700 h 3172460"/>
                  <a:gd name="connsiteX55" fmla="*/ 8115300 w 8562300"/>
                  <a:gd name="connsiteY55" fmla="*/ 1155700 h 3172460"/>
                  <a:gd name="connsiteX56" fmla="*/ 8255000 w 8562300"/>
                  <a:gd name="connsiteY56" fmla="*/ 2070100 h 3172460"/>
                  <a:gd name="connsiteX57" fmla="*/ 8387580 w 8562300"/>
                  <a:gd name="connsiteY57" fmla="*/ 1595120 h 3172460"/>
                  <a:gd name="connsiteX58" fmla="*/ 8562300 w 8562300"/>
                  <a:gd name="connsiteY58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45300 w 8562300"/>
                  <a:gd name="connsiteY44" fmla="*/ 228600 h 3172460"/>
                  <a:gd name="connsiteX45" fmla="*/ 6934200 w 8562300"/>
                  <a:gd name="connsiteY45" fmla="*/ 850900 h 3172460"/>
                  <a:gd name="connsiteX46" fmla="*/ 7175500 w 8562300"/>
                  <a:gd name="connsiteY46" fmla="*/ 2590800 h 3172460"/>
                  <a:gd name="connsiteX47" fmla="*/ 7327900 w 8562300"/>
                  <a:gd name="connsiteY47" fmla="*/ 1511300 h 3172460"/>
                  <a:gd name="connsiteX48" fmla="*/ 7416800 w 8562300"/>
                  <a:gd name="connsiteY48" fmla="*/ 1981200 h 3172460"/>
                  <a:gd name="connsiteX49" fmla="*/ 7518400 w 8562300"/>
                  <a:gd name="connsiteY49" fmla="*/ 1587500 h 3172460"/>
                  <a:gd name="connsiteX50" fmla="*/ 7569200 w 8562300"/>
                  <a:gd name="connsiteY50" fmla="*/ 1155700 h 3172460"/>
                  <a:gd name="connsiteX51" fmla="*/ 7632700 w 8562300"/>
                  <a:gd name="connsiteY51" fmla="*/ 2095500 h 3172460"/>
                  <a:gd name="connsiteX52" fmla="*/ 7747000 w 8562300"/>
                  <a:gd name="connsiteY52" fmla="*/ 2425700 h 3172460"/>
                  <a:gd name="connsiteX53" fmla="*/ 7835900 w 8562300"/>
                  <a:gd name="connsiteY53" fmla="*/ 1866900 h 3172460"/>
                  <a:gd name="connsiteX54" fmla="*/ 7962900 w 8562300"/>
                  <a:gd name="connsiteY54" fmla="*/ 2044700 h 3172460"/>
                  <a:gd name="connsiteX55" fmla="*/ 8115300 w 8562300"/>
                  <a:gd name="connsiteY55" fmla="*/ 1155700 h 3172460"/>
                  <a:gd name="connsiteX56" fmla="*/ 8255000 w 8562300"/>
                  <a:gd name="connsiteY56" fmla="*/ 2070100 h 3172460"/>
                  <a:gd name="connsiteX57" fmla="*/ 8370840 w 8562300"/>
                  <a:gd name="connsiteY57" fmla="*/ 1595120 h 3172460"/>
                  <a:gd name="connsiteX58" fmla="*/ 8562300 w 8562300"/>
                  <a:gd name="connsiteY58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45300 w 8562300"/>
                  <a:gd name="connsiteY44" fmla="*/ 228600 h 3172460"/>
                  <a:gd name="connsiteX45" fmla="*/ 6934200 w 8562300"/>
                  <a:gd name="connsiteY45" fmla="*/ 850900 h 3172460"/>
                  <a:gd name="connsiteX46" fmla="*/ 7175500 w 8562300"/>
                  <a:gd name="connsiteY46" fmla="*/ 2590800 h 3172460"/>
                  <a:gd name="connsiteX47" fmla="*/ 7327900 w 8562300"/>
                  <a:gd name="connsiteY47" fmla="*/ 1511300 h 3172460"/>
                  <a:gd name="connsiteX48" fmla="*/ 7416800 w 8562300"/>
                  <a:gd name="connsiteY48" fmla="*/ 1981200 h 3172460"/>
                  <a:gd name="connsiteX49" fmla="*/ 7518400 w 8562300"/>
                  <a:gd name="connsiteY49" fmla="*/ 1587500 h 3172460"/>
                  <a:gd name="connsiteX50" fmla="*/ 7569200 w 8562300"/>
                  <a:gd name="connsiteY50" fmla="*/ 1155700 h 3172460"/>
                  <a:gd name="connsiteX51" fmla="*/ 7632700 w 8562300"/>
                  <a:gd name="connsiteY51" fmla="*/ 2095500 h 3172460"/>
                  <a:gd name="connsiteX52" fmla="*/ 7747000 w 8562300"/>
                  <a:gd name="connsiteY52" fmla="*/ 2425700 h 3172460"/>
                  <a:gd name="connsiteX53" fmla="*/ 7835900 w 8562300"/>
                  <a:gd name="connsiteY53" fmla="*/ 1866900 h 3172460"/>
                  <a:gd name="connsiteX54" fmla="*/ 7962900 w 8562300"/>
                  <a:gd name="connsiteY54" fmla="*/ 2044700 h 3172460"/>
                  <a:gd name="connsiteX55" fmla="*/ 8115300 w 8562300"/>
                  <a:gd name="connsiteY55" fmla="*/ 1155700 h 3172460"/>
                  <a:gd name="connsiteX56" fmla="*/ 8255000 w 8562300"/>
                  <a:gd name="connsiteY56" fmla="*/ 2070100 h 3172460"/>
                  <a:gd name="connsiteX57" fmla="*/ 8409901 w 8562300"/>
                  <a:gd name="connsiteY57" fmla="*/ 1427480 h 3172460"/>
                  <a:gd name="connsiteX58" fmla="*/ 8562300 w 8562300"/>
                  <a:gd name="connsiteY58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45300 w 8562300"/>
                  <a:gd name="connsiteY44" fmla="*/ 228600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7175500 w 8562300"/>
                  <a:gd name="connsiteY44" fmla="*/ 2590800 h 3172460"/>
                  <a:gd name="connsiteX45" fmla="*/ 7327900 w 8562300"/>
                  <a:gd name="connsiteY45" fmla="*/ 1511300 h 3172460"/>
                  <a:gd name="connsiteX46" fmla="*/ 7416800 w 8562300"/>
                  <a:gd name="connsiteY46" fmla="*/ 1981200 h 3172460"/>
                  <a:gd name="connsiteX47" fmla="*/ 7518400 w 8562300"/>
                  <a:gd name="connsiteY47" fmla="*/ 1587500 h 3172460"/>
                  <a:gd name="connsiteX48" fmla="*/ 7569200 w 8562300"/>
                  <a:gd name="connsiteY48" fmla="*/ 1155700 h 3172460"/>
                  <a:gd name="connsiteX49" fmla="*/ 7632700 w 8562300"/>
                  <a:gd name="connsiteY49" fmla="*/ 2095500 h 3172460"/>
                  <a:gd name="connsiteX50" fmla="*/ 7747000 w 8562300"/>
                  <a:gd name="connsiteY50" fmla="*/ 2425700 h 3172460"/>
                  <a:gd name="connsiteX51" fmla="*/ 7835900 w 8562300"/>
                  <a:gd name="connsiteY51" fmla="*/ 1866900 h 3172460"/>
                  <a:gd name="connsiteX52" fmla="*/ 7962900 w 8562300"/>
                  <a:gd name="connsiteY52" fmla="*/ 2044700 h 3172460"/>
                  <a:gd name="connsiteX53" fmla="*/ 8115300 w 8562300"/>
                  <a:gd name="connsiteY53" fmla="*/ 1155700 h 3172460"/>
                  <a:gd name="connsiteX54" fmla="*/ 8255000 w 8562300"/>
                  <a:gd name="connsiteY54" fmla="*/ 2070100 h 3172460"/>
                  <a:gd name="connsiteX55" fmla="*/ 8409901 w 8562300"/>
                  <a:gd name="connsiteY55" fmla="*/ 1427480 h 3172460"/>
                  <a:gd name="connsiteX56" fmla="*/ 8562300 w 8562300"/>
                  <a:gd name="connsiteY56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38491 w 8562300"/>
                  <a:gd name="connsiteY44" fmla="*/ 687578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900988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00988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8115300 w 8562300"/>
                  <a:gd name="connsiteY53" fmla="*/ 1155700 h 3172460"/>
                  <a:gd name="connsiteX54" fmla="*/ 8255000 w 8562300"/>
                  <a:gd name="connsiteY54" fmla="*/ 2070100 h 3172460"/>
                  <a:gd name="connsiteX55" fmla="*/ 8409901 w 8562300"/>
                  <a:gd name="connsiteY55" fmla="*/ 1427480 h 3172460"/>
                  <a:gd name="connsiteX56" fmla="*/ 8562300 w 8562300"/>
                  <a:gd name="connsiteY56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69200 w 8562300"/>
                  <a:gd name="connsiteY48" fmla="*/ 1155700 h 3172460"/>
                  <a:gd name="connsiteX49" fmla="*/ 7632700 w 8562300"/>
                  <a:gd name="connsiteY49" fmla="*/ 2095500 h 3172460"/>
                  <a:gd name="connsiteX50" fmla="*/ 7747000 w 8562300"/>
                  <a:gd name="connsiteY50" fmla="*/ 2425700 h 3172460"/>
                  <a:gd name="connsiteX51" fmla="*/ 7835900 w 8562300"/>
                  <a:gd name="connsiteY51" fmla="*/ 1866900 h 3172460"/>
                  <a:gd name="connsiteX52" fmla="*/ 8115300 w 8562300"/>
                  <a:gd name="connsiteY52" fmla="*/ 1155700 h 3172460"/>
                  <a:gd name="connsiteX53" fmla="*/ 8255000 w 8562300"/>
                  <a:gd name="connsiteY53" fmla="*/ 2070100 h 3172460"/>
                  <a:gd name="connsiteX54" fmla="*/ 8409901 w 8562300"/>
                  <a:gd name="connsiteY54" fmla="*/ 1427480 h 3172460"/>
                  <a:gd name="connsiteX55" fmla="*/ 8562300 w 8562300"/>
                  <a:gd name="connsiteY55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569200 w 8562300"/>
                  <a:gd name="connsiteY47" fmla="*/ 1155700 h 3172460"/>
                  <a:gd name="connsiteX48" fmla="*/ 7632700 w 8562300"/>
                  <a:gd name="connsiteY48" fmla="*/ 2095500 h 3172460"/>
                  <a:gd name="connsiteX49" fmla="*/ 7747000 w 8562300"/>
                  <a:gd name="connsiteY49" fmla="*/ 2425700 h 3172460"/>
                  <a:gd name="connsiteX50" fmla="*/ 7835900 w 8562300"/>
                  <a:gd name="connsiteY50" fmla="*/ 1866900 h 3172460"/>
                  <a:gd name="connsiteX51" fmla="*/ 8115300 w 8562300"/>
                  <a:gd name="connsiteY51" fmla="*/ 1155700 h 3172460"/>
                  <a:gd name="connsiteX52" fmla="*/ 8255000 w 8562300"/>
                  <a:gd name="connsiteY52" fmla="*/ 2070100 h 3172460"/>
                  <a:gd name="connsiteX53" fmla="*/ 8409901 w 8562300"/>
                  <a:gd name="connsiteY53" fmla="*/ 1427480 h 3172460"/>
                  <a:gd name="connsiteX54" fmla="*/ 8562300 w 8562300"/>
                  <a:gd name="connsiteY54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344821 w 8562300"/>
                  <a:gd name="connsiteY3" fmla="*/ 100076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569200 w 8562300"/>
                  <a:gd name="connsiteY47" fmla="*/ 1155700 h 3172460"/>
                  <a:gd name="connsiteX48" fmla="*/ 7632700 w 8562300"/>
                  <a:gd name="connsiteY48" fmla="*/ 2095500 h 3172460"/>
                  <a:gd name="connsiteX49" fmla="*/ 7747000 w 8562300"/>
                  <a:gd name="connsiteY49" fmla="*/ 2425700 h 3172460"/>
                  <a:gd name="connsiteX50" fmla="*/ 7835900 w 8562300"/>
                  <a:gd name="connsiteY50" fmla="*/ 1866900 h 3172460"/>
                  <a:gd name="connsiteX51" fmla="*/ 8115300 w 8562300"/>
                  <a:gd name="connsiteY51" fmla="*/ 1155700 h 3172460"/>
                  <a:gd name="connsiteX52" fmla="*/ 8255000 w 8562300"/>
                  <a:gd name="connsiteY52" fmla="*/ 2070100 h 3172460"/>
                  <a:gd name="connsiteX53" fmla="*/ 8409901 w 8562300"/>
                  <a:gd name="connsiteY53" fmla="*/ 1427480 h 3172460"/>
                  <a:gd name="connsiteX54" fmla="*/ 8562300 w 8562300"/>
                  <a:gd name="connsiteY54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344821 w 8562300"/>
                  <a:gd name="connsiteY3" fmla="*/ 100076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876300 w 8562300"/>
                  <a:gd name="connsiteY6" fmla="*/ 1511300 h 3172460"/>
                  <a:gd name="connsiteX7" fmla="*/ 1003300 w 8562300"/>
                  <a:gd name="connsiteY7" fmla="*/ 2032000 h 3172460"/>
                  <a:gd name="connsiteX8" fmla="*/ 1104900 w 8562300"/>
                  <a:gd name="connsiteY8" fmla="*/ 2108200 h 3172460"/>
                  <a:gd name="connsiteX9" fmla="*/ 1244600 w 8562300"/>
                  <a:gd name="connsiteY9" fmla="*/ 927100 h 3172460"/>
                  <a:gd name="connsiteX10" fmla="*/ 1308100 w 8562300"/>
                  <a:gd name="connsiteY10" fmla="*/ 457200 h 3172460"/>
                  <a:gd name="connsiteX11" fmla="*/ 1473200 w 8562300"/>
                  <a:gd name="connsiteY11" fmla="*/ 1143000 h 3172460"/>
                  <a:gd name="connsiteX12" fmla="*/ 1536700 w 8562300"/>
                  <a:gd name="connsiteY12" fmla="*/ 1689100 h 3172460"/>
                  <a:gd name="connsiteX13" fmla="*/ 1714500 w 8562300"/>
                  <a:gd name="connsiteY13" fmla="*/ 2755900 h 3172460"/>
                  <a:gd name="connsiteX14" fmla="*/ 1841500 w 8562300"/>
                  <a:gd name="connsiteY14" fmla="*/ 1511300 h 3172460"/>
                  <a:gd name="connsiteX15" fmla="*/ 2082800 w 8562300"/>
                  <a:gd name="connsiteY15" fmla="*/ 1130300 h 3172460"/>
                  <a:gd name="connsiteX16" fmla="*/ 2146300 w 8562300"/>
                  <a:gd name="connsiteY16" fmla="*/ 1600200 h 3172460"/>
                  <a:gd name="connsiteX17" fmla="*/ 2286000 w 8562300"/>
                  <a:gd name="connsiteY17" fmla="*/ 2425700 h 3172460"/>
                  <a:gd name="connsiteX18" fmla="*/ 2400300 w 8562300"/>
                  <a:gd name="connsiteY18" fmla="*/ 2006600 h 3172460"/>
                  <a:gd name="connsiteX19" fmla="*/ 2667000 w 8562300"/>
                  <a:gd name="connsiteY19" fmla="*/ 863600 h 3172460"/>
                  <a:gd name="connsiteX20" fmla="*/ 2788845 w 8562300"/>
                  <a:gd name="connsiteY20" fmla="*/ 2384552 h 3172460"/>
                  <a:gd name="connsiteX21" fmla="*/ 3029141 w 8562300"/>
                  <a:gd name="connsiteY21" fmla="*/ 1858264 h 3172460"/>
                  <a:gd name="connsiteX22" fmla="*/ 3161297 w 8562300"/>
                  <a:gd name="connsiteY22" fmla="*/ 2488692 h 3172460"/>
                  <a:gd name="connsiteX23" fmla="*/ 3492500 w 8562300"/>
                  <a:gd name="connsiteY23" fmla="*/ 1803400 h 3172460"/>
                  <a:gd name="connsiteX24" fmla="*/ 3670300 w 8562300"/>
                  <a:gd name="connsiteY24" fmla="*/ 2349500 h 3172460"/>
                  <a:gd name="connsiteX25" fmla="*/ 3733800 w 8562300"/>
                  <a:gd name="connsiteY25" fmla="*/ 2146300 h 3172460"/>
                  <a:gd name="connsiteX26" fmla="*/ 3915743 w 8562300"/>
                  <a:gd name="connsiteY26" fmla="*/ 0 h 3172460"/>
                  <a:gd name="connsiteX27" fmla="*/ 4160600 w 8562300"/>
                  <a:gd name="connsiteY27" fmla="*/ 1085850 h 3172460"/>
                  <a:gd name="connsiteX28" fmla="*/ 4340000 w 8562300"/>
                  <a:gd name="connsiteY28" fmla="*/ 3172460 h 3172460"/>
                  <a:gd name="connsiteX29" fmla="*/ 4583450 w 8562300"/>
                  <a:gd name="connsiteY29" fmla="*/ 1206500 h 3172460"/>
                  <a:gd name="connsiteX30" fmla="*/ 4819727 w 8562300"/>
                  <a:gd name="connsiteY30" fmla="*/ 823913 h 3172460"/>
                  <a:gd name="connsiteX31" fmla="*/ 4915163 w 8562300"/>
                  <a:gd name="connsiteY31" fmla="*/ 2379663 h 3172460"/>
                  <a:gd name="connsiteX32" fmla="*/ 5095902 w 8562300"/>
                  <a:gd name="connsiteY32" fmla="*/ 1730375 h 3172460"/>
                  <a:gd name="connsiteX33" fmla="*/ 5364401 w 8562300"/>
                  <a:gd name="connsiteY33" fmla="*/ 1149350 h 3172460"/>
                  <a:gd name="connsiteX34" fmla="*/ 5486400 w 8562300"/>
                  <a:gd name="connsiteY34" fmla="*/ 2400300 h 3172460"/>
                  <a:gd name="connsiteX35" fmla="*/ 5562600 w 8562300"/>
                  <a:gd name="connsiteY35" fmla="*/ 2133600 h 3172460"/>
                  <a:gd name="connsiteX36" fmla="*/ 5816600 w 8562300"/>
                  <a:gd name="connsiteY36" fmla="*/ 1574800 h 3172460"/>
                  <a:gd name="connsiteX37" fmla="*/ 5969000 w 8562300"/>
                  <a:gd name="connsiteY37" fmla="*/ 2070100 h 3172460"/>
                  <a:gd name="connsiteX38" fmla="*/ 6054820 w 8562300"/>
                  <a:gd name="connsiteY38" fmla="*/ 1518920 h 3172460"/>
                  <a:gd name="connsiteX39" fmla="*/ 6197981 w 8562300"/>
                  <a:gd name="connsiteY39" fmla="*/ 1224280 h 3172460"/>
                  <a:gd name="connsiteX40" fmla="*/ 6362700 w 8562300"/>
                  <a:gd name="connsiteY40" fmla="*/ 2540000 h 3172460"/>
                  <a:gd name="connsiteX41" fmla="*/ 6540500 w 8562300"/>
                  <a:gd name="connsiteY41" fmla="*/ 2705100 h 3172460"/>
                  <a:gd name="connsiteX42" fmla="*/ 6761556 w 8562300"/>
                  <a:gd name="connsiteY42" fmla="*/ 177800 h 3172460"/>
                  <a:gd name="connsiteX43" fmla="*/ 6918845 w 8562300"/>
                  <a:gd name="connsiteY43" fmla="*/ 675386 h 3172460"/>
                  <a:gd name="connsiteX44" fmla="*/ 7175500 w 8562300"/>
                  <a:gd name="connsiteY44" fmla="*/ 2590800 h 3172460"/>
                  <a:gd name="connsiteX45" fmla="*/ 7327900 w 8562300"/>
                  <a:gd name="connsiteY45" fmla="*/ 1511300 h 3172460"/>
                  <a:gd name="connsiteX46" fmla="*/ 7569200 w 8562300"/>
                  <a:gd name="connsiteY46" fmla="*/ 1155700 h 3172460"/>
                  <a:gd name="connsiteX47" fmla="*/ 7632700 w 8562300"/>
                  <a:gd name="connsiteY47" fmla="*/ 2095500 h 3172460"/>
                  <a:gd name="connsiteX48" fmla="*/ 7747000 w 8562300"/>
                  <a:gd name="connsiteY48" fmla="*/ 2425700 h 3172460"/>
                  <a:gd name="connsiteX49" fmla="*/ 7835900 w 8562300"/>
                  <a:gd name="connsiteY49" fmla="*/ 1866900 h 3172460"/>
                  <a:gd name="connsiteX50" fmla="*/ 8115300 w 8562300"/>
                  <a:gd name="connsiteY50" fmla="*/ 1155700 h 3172460"/>
                  <a:gd name="connsiteX51" fmla="*/ 8255000 w 8562300"/>
                  <a:gd name="connsiteY51" fmla="*/ 2070100 h 3172460"/>
                  <a:gd name="connsiteX52" fmla="*/ 8409901 w 8562300"/>
                  <a:gd name="connsiteY52" fmla="*/ 1427480 h 3172460"/>
                  <a:gd name="connsiteX53" fmla="*/ 8562300 w 8562300"/>
                  <a:gd name="connsiteY53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344821 w 8562300"/>
                  <a:gd name="connsiteY3" fmla="*/ 100076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876300 w 8562300"/>
                  <a:gd name="connsiteY6" fmla="*/ 1511300 h 3172460"/>
                  <a:gd name="connsiteX7" fmla="*/ 1003300 w 8562300"/>
                  <a:gd name="connsiteY7" fmla="*/ 2032000 h 3172460"/>
                  <a:gd name="connsiteX8" fmla="*/ 1244600 w 8562300"/>
                  <a:gd name="connsiteY8" fmla="*/ 927100 h 3172460"/>
                  <a:gd name="connsiteX9" fmla="*/ 1308100 w 8562300"/>
                  <a:gd name="connsiteY9" fmla="*/ 457200 h 3172460"/>
                  <a:gd name="connsiteX10" fmla="*/ 1473200 w 8562300"/>
                  <a:gd name="connsiteY10" fmla="*/ 1143000 h 3172460"/>
                  <a:gd name="connsiteX11" fmla="*/ 1536700 w 8562300"/>
                  <a:gd name="connsiteY11" fmla="*/ 1689100 h 3172460"/>
                  <a:gd name="connsiteX12" fmla="*/ 1714500 w 8562300"/>
                  <a:gd name="connsiteY12" fmla="*/ 2755900 h 3172460"/>
                  <a:gd name="connsiteX13" fmla="*/ 1841500 w 8562300"/>
                  <a:gd name="connsiteY13" fmla="*/ 1511300 h 3172460"/>
                  <a:gd name="connsiteX14" fmla="*/ 2082800 w 8562300"/>
                  <a:gd name="connsiteY14" fmla="*/ 1130300 h 3172460"/>
                  <a:gd name="connsiteX15" fmla="*/ 2146300 w 8562300"/>
                  <a:gd name="connsiteY15" fmla="*/ 1600200 h 3172460"/>
                  <a:gd name="connsiteX16" fmla="*/ 2286000 w 8562300"/>
                  <a:gd name="connsiteY16" fmla="*/ 2425700 h 3172460"/>
                  <a:gd name="connsiteX17" fmla="*/ 2400300 w 8562300"/>
                  <a:gd name="connsiteY17" fmla="*/ 2006600 h 3172460"/>
                  <a:gd name="connsiteX18" fmla="*/ 2667000 w 8562300"/>
                  <a:gd name="connsiteY18" fmla="*/ 863600 h 3172460"/>
                  <a:gd name="connsiteX19" fmla="*/ 2788845 w 8562300"/>
                  <a:gd name="connsiteY19" fmla="*/ 2384552 h 3172460"/>
                  <a:gd name="connsiteX20" fmla="*/ 3029141 w 8562300"/>
                  <a:gd name="connsiteY20" fmla="*/ 1858264 h 3172460"/>
                  <a:gd name="connsiteX21" fmla="*/ 3161297 w 8562300"/>
                  <a:gd name="connsiteY21" fmla="*/ 2488692 h 3172460"/>
                  <a:gd name="connsiteX22" fmla="*/ 3492500 w 8562300"/>
                  <a:gd name="connsiteY22" fmla="*/ 1803400 h 3172460"/>
                  <a:gd name="connsiteX23" fmla="*/ 3670300 w 8562300"/>
                  <a:gd name="connsiteY23" fmla="*/ 2349500 h 3172460"/>
                  <a:gd name="connsiteX24" fmla="*/ 3733800 w 8562300"/>
                  <a:gd name="connsiteY24" fmla="*/ 2146300 h 3172460"/>
                  <a:gd name="connsiteX25" fmla="*/ 3915743 w 8562300"/>
                  <a:gd name="connsiteY25" fmla="*/ 0 h 3172460"/>
                  <a:gd name="connsiteX26" fmla="*/ 4160600 w 8562300"/>
                  <a:gd name="connsiteY26" fmla="*/ 1085850 h 3172460"/>
                  <a:gd name="connsiteX27" fmla="*/ 4340000 w 8562300"/>
                  <a:gd name="connsiteY27" fmla="*/ 3172460 h 3172460"/>
                  <a:gd name="connsiteX28" fmla="*/ 4583450 w 8562300"/>
                  <a:gd name="connsiteY28" fmla="*/ 1206500 h 3172460"/>
                  <a:gd name="connsiteX29" fmla="*/ 4819727 w 8562300"/>
                  <a:gd name="connsiteY29" fmla="*/ 823913 h 3172460"/>
                  <a:gd name="connsiteX30" fmla="*/ 4915163 w 8562300"/>
                  <a:gd name="connsiteY30" fmla="*/ 2379663 h 3172460"/>
                  <a:gd name="connsiteX31" fmla="*/ 5095902 w 8562300"/>
                  <a:gd name="connsiteY31" fmla="*/ 1730375 h 3172460"/>
                  <a:gd name="connsiteX32" fmla="*/ 5364401 w 8562300"/>
                  <a:gd name="connsiteY32" fmla="*/ 1149350 h 3172460"/>
                  <a:gd name="connsiteX33" fmla="*/ 5486400 w 8562300"/>
                  <a:gd name="connsiteY33" fmla="*/ 2400300 h 3172460"/>
                  <a:gd name="connsiteX34" fmla="*/ 5562600 w 8562300"/>
                  <a:gd name="connsiteY34" fmla="*/ 2133600 h 3172460"/>
                  <a:gd name="connsiteX35" fmla="*/ 5816600 w 8562300"/>
                  <a:gd name="connsiteY35" fmla="*/ 1574800 h 3172460"/>
                  <a:gd name="connsiteX36" fmla="*/ 5969000 w 8562300"/>
                  <a:gd name="connsiteY36" fmla="*/ 2070100 h 3172460"/>
                  <a:gd name="connsiteX37" fmla="*/ 6054820 w 8562300"/>
                  <a:gd name="connsiteY37" fmla="*/ 1518920 h 3172460"/>
                  <a:gd name="connsiteX38" fmla="*/ 6197981 w 8562300"/>
                  <a:gd name="connsiteY38" fmla="*/ 1224280 h 3172460"/>
                  <a:gd name="connsiteX39" fmla="*/ 6362700 w 8562300"/>
                  <a:gd name="connsiteY39" fmla="*/ 2540000 h 3172460"/>
                  <a:gd name="connsiteX40" fmla="*/ 6540500 w 8562300"/>
                  <a:gd name="connsiteY40" fmla="*/ 2705100 h 3172460"/>
                  <a:gd name="connsiteX41" fmla="*/ 6761556 w 8562300"/>
                  <a:gd name="connsiteY41" fmla="*/ 177800 h 3172460"/>
                  <a:gd name="connsiteX42" fmla="*/ 6918845 w 8562300"/>
                  <a:gd name="connsiteY42" fmla="*/ 675386 h 3172460"/>
                  <a:gd name="connsiteX43" fmla="*/ 7175500 w 8562300"/>
                  <a:gd name="connsiteY43" fmla="*/ 2590800 h 3172460"/>
                  <a:gd name="connsiteX44" fmla="*/ 7327900 w 8562300"/>
                  <a:gd name="connsiteY44" fmla="*/ 1511300 h 3172460"/>
                  <a:gd name="connsiteX45" fmla="*/ 7569200 w 8562300"/>
                  <a:gd name="connsiteY45" fmla="*/ 1155700 h 3172460"/>
                  <a:gd name="connsiteX46" fmla="*/ 7632700 w 8562300"/>
                  <a:gd name="connsiteY46" fmla="*/ 2095500 h 3172460"/>
                  <a:gd name="connsiteX47" fmla="*/ 7747000 w 8562300"/>
                  <a:gd name="connsiteY47" fmla="*/ 2425700 h 3172460"/>
                  <a:gd name="connsiteX48" fmla="*/ 7835900 w 8562300"/>
                  <a:gd name="connsiteY48" fmla="*/ 1866900 h 3172460"/>
                  <a:gd name="connsiteX49" fmla="*/ 8115300 w 8562300"/>
                  <a:gd name="connsiteY49" fmla="*/ 1155700 h 3172460"/>
                  <a:gd name="connsiteX50" fmla="*/ 8255000 w 8562300"/>
                  <a:gd name="connsiteY50" fmla="*/ 2070100 h 3172460"/>
                  <a:gd name="connsiteX51" fmla="*/ 8409901 w 8562300"/>
                  <a:gd name="connsiteY51" fmla="*/ 1427480 h 3172460"/>
                  <a:gd name="connsiteX52" fmla="*/ 8562300 w 8562300"/>
                  <a:gd name="connsiteY52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344821 w 8562300"/>
                  <a:gd name="connsiteY3" fmla="*/ 100076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876300 w 8562300"/>
                  <a:gd name="connsiteY6" fmla="*/ 1511300 h 3172460"/>
                  <a:gd name="connsiteX7" fmla="*/ 992140 w 8562300"/>
                  <a:gd name="connsiteY7" fmla="*/ 2458720 h 3172460"/>
                  <a:gd name="connsiteX8" fmla="*/ 1244600 w 8562300"/>
                  <a:gd name="connsiteY8" fmla="*/ 927100 h 3172460"/>
                  <a:gd name="connsiteX9" fmla="*/ 1308100 w 8562300"/>
                  <a:gd name="connsiteY9" fmla="*/ 457200 h 3172460"/>
                  <a:gd name="connsiteX10" fmla="*/ 1473200 w 8562300"/>
                  <a:gd name="connsiteY10" fmla="*/ 1143000 h 3172460"/>
                  <a:gd name="connsiteX11" fmla="*/ 1536700 w 8562300"/>
                  <a:gd name="connsiteY11" fmla="*/ 1689100 h 3172460"/>
                  <a:gd name="connsiteX12" fmla="*/ 1714500 w 8562300"/>
                  <a:gd name="connsiteY12" fmla="*/ 2755900 h 3172460"/>
                  <a:gd name="connsiteX13" fmla="*/ 1841500 w 8562300"/>
                  <a:gd name="connsiteY13" fmla="*/ 1511300 h 3172460"/>
                  <a:gd name="connsiteX14" fmla="*/ 2082800 w 8562300"/>
                  <a:gd name="connsiteY14" fmla="*/ 1130300 h 3172460"/>
                  <a:gd name="connsiteX15" fmla="*/ 2146300 w 8562300"/>
                  <a:gd name="connsiteY15" fmla="*/ 1600200 h 3172460"/>
                  <a:gd name="connsiteX16" fmla="*/ 2286000 w 8562300"/>
                  <a:gd name="connsiteY16" fmla="*/ 2425700 h 3172460"/>
                  <a:gd name="connsiteX17" fmla="*/ 2400300 w 8562300"/>
                  <a:gd name="connsiteY17" fmla="*/ 2006600 h 3172460"/>
                  <a:gd name="connsiteX18" fmla="*/ 2667000 w 8562300"/>
                  <a:gd name="connsiteY18" fmla="*/ 863600 h 3172460"/>
                  <a:gd name="connsiteX19" fmla="*/ 2788845 w 8562300"/>
                  <a:gd name="connsiteY19" fmla="*/ 2384552 h 3172460"/>
                  <a:gd name="connsiteX20" fmla="*/ 3029141 w 8562300"/>
                  <a:gd name="connsiteY20" fmla="*/ 1858264 h 3172460"/>
                  <a:gd name="connsiteX21" fmla="*/ 3161297 w 8562300"/>
                  <a:gd name="connsiteY21" fmla="*/ 2488692 h 3172460"/>
                  <a:gd name="connsiteX22" fmla="*/ 3492500 w 8562300"/>
                  <a:gd name="connsiteY22" fmla="*/ 1803400 h 3172460"/>
                  <a:gd name="connsiteX23" fmla="*/ 3670300 w 8562300"/>
                  <a:gd name="connsiteY23" fmla="*/ 2349500 h 3172460"/>
                  <a:gd name="connsiteX24" fmla="*/ 3733800 w 8562300"/>
                  <a:gd name="connsiteY24" fmla="*/ 2146300 h 3172460"/>
                  <a:gd name="connsiteX25" fmla="*/ 3915743 w 8562300"/>
                  <a:gd name="connsiteY25" fmla="*/ 0 h 3172460"/>
                  <a:gd name="connsiteX26" fmla="*/ 4160600 w 8562300"/>
                  <a:gd name="connsiteY26" fmla="*/ 1085850 h 3172460"/>
                  <a:gd name="connsiteX27" fmla="*/ 4340000 w 8562300"/>
                  <a:gd name="connsiteY27" fmla="*/ 3172460 h 3172460"/>
                  <a:gd name="connsiteX28" fmla="*/ 4583450 w 8562300"/>
                  <a:gd name="connsiteY28" fmla="*/ 1206500 h 3172460"/>
                  <a:gd name="connsiteX29" fmla="*/ 4819727 w 8562300"/>
                  <a:gd name="connsiteY29" fmla="*/ 823913 h 3172460"/>
                  <a:gd name="connsiteX30" fmla="*/ 4915163 w 8562300"/>
                  <a:gd name="connsiteY30" fmla="*/ 2379663 h 3172460"/>
                  <a:gd name="connsiteX31" fmla="*/ 5095902 w 8562300"/>
                  <a:gd name="connsiteY31" fmla="*/ 1730375 h 3172460"/>
                  <a:gd name="connsiteX32" fmla="*/ 5364401 w 8562300"/>
                  <a:gd name="connsiteY32" fmla="*/ 1149350 h 3172460"/>
                  <a:gd name="connsiteX33" fmla="*/ 5486400 w 8562300"/>
                  <a:gd name="connsiteY33" fmla="*/ 2400300 h 3172460"/>
                  <a:gd name="connsiteX34" fmla="*/ 5562600 w 8562300"/>
                  <a:gd name="connsiteY34" fmla="*/ 2133600 h 3172460"/>
                  <a:gd name="connsiteX35" fmla="*/ 5816600 w 8562300"/>
                  <a:gd name="connsiteY35" fmla="*/ 1574800 h 3172460"/>
                  <a:gd name="connsiteX36" fmla="*/ 5969000 w 8562300"/>
                  <a:gd name="connsiteY36" fmla="*/ 2070100 h 3172460"/>
                  <a:gd name="connsiteX37" fmla="*/ 6054820 w 8562300"/>
                  <a:gd name="connsiteY37" fmla="*/ 1518920 h 3172460"/>
                  <a:gd name="connsiteX38" fmla="*/ 6197981 w 8562300"/>
                  <a:gd name="connsiteY38" fmla="*/ 1224280 h 3172460"/>
                  <a:gd name="connsiteX39" fmla="*/ 6362700 w 8562300"/>
                  <a:gd name="connsiteY39" fmla="*/ 2540000 h 3172460"/>
                  <a:gd name="connsiteX40" fmla="*/ 6540500 w 8562300"/>
                  <a:gd name="connsiteY40" fmla="*/ 2705100 h 3172460"/>
                  <a:gd name="connsiteX41" fmla="*/ 6761556 w 8562300"/>
                  <a:gd name="connsiteY41" fmla="*/ 177800 h 3172460"/>
                  <a:gd name="connsiteX42" fmla="*/ 6918845 w 8562300"/>
                  <a:gd name="connsiteY42" fmla="*/ 675386 h 3172460"/>
                  <a:gd name="connsiteX43" fmla="*/ 7175500 w 8562300"/>
                  <a:gd name="connsiteY43" fmla="*/ 2590800 h 3172460"/>
                  <a:gd name="connsiteX44" fmla="*/ 7327900 w 8562300"/>
                  <a:gd name="connsiteY44" fmla="*/ 1511300 h 3172460"/>
                  <a:gd name="connsiteX45" fmla="*/ 7569200 w 8562300"/>
                  <a:gd name="connsiteY45" fmla="*/ 1155700 h 3172460"/>
                  <a:gd name="connsiteX46" fmla="*/ 7632700 w 8562300"/>
                  <a:gd name="connsiteY46" fmla="*/ 2095500 h 3172460"/>
                  <a:gd name="connsiteX47" fmla="*/ 7747000 w 8562300"/>
                  <a:gd name="connsiteY47" fmla="*/ 2425700 h 3172460"/>
                  <a:gd name="connsiteX48" fmla="*/ 7835900 w 8562300"/>
                  <a:gd name="connsiteY48" fmla="*/ 1866900 h 3172460"/>
                  <a:gd name="connsiteX49" fmla="*/ 8115300 w 8562300"/>
                  <a:gd name="connsiteY49" fmla="*/ 1155700 h 3172460"/>
                  <a:gd name="connsiteX50" fmla="*/ 8255000 w 8562300"/>
                  <a:gd name="connsiteY50" fmla="*/ 2070100 h 3172460"/>
                  <a:gd name="connsiteX51" fmla="*/ 8409901 w 8562300"/>
                  <a:gd name="connsiteY51" fmla="*/ 1427480 h 3172460"/>
                  <a:gd name="connsiteX52" fmla="*/ 8562300 w 8562300"/>
                  <a:gd name="connsiteY52" fmla="*/ 1238432 h 3172460"/>
                  <a:gd name="connsiteX0" fmla="*/ 0 w 8604150"/>
                  <a:gd name="connsiteY0" fmla="*/ 1149350 h 3172460"/>
                  <a:gd name="connsiteX1" fmla="*/ 130750 w 8604150"/>
                  <a:gd name="connsiteY1" fmla="*/ 1346200 h 3172460"/>
                  <a:gd name="connsiteX2" fmla="*/ 194250 w 8604150"/>
                  <a:gd name="connsiteY2" fmla="*/ 2019300 h 3172460"/>
                  <a:gd name="connsiteX3" fmla="*/ 386671 w 8604150"/>
                  <a:gd name="connsiteY3" fmla="*/ 1000760 h 3172460"/>
                  <a:gd name="connsiteX4" fmla="*/ 473650 w 8604150"/>
                  <a:gd name="connsiteY4" fmla="*/ 2743200 h 3172460"/>
                  <a:gd name="connsiteX5" fmla="*/ 575250 w 8604150"/>
                  <a:gd name="connsiteY5" fmla="*/ 2133600 h 3172460"/>
                  <a:gd name="connsiteX6" fmla="*/ 918150 w 8604150"/>
                  <a:gd name="connsiteY6" fmla="*/ 1511300 h 3172460"/>
                  <a:gd name="connsiteX7" fmla="*/ 1033990 w 8604150"/>
                  <a:gd name="connsiteY7" fmla="*/ 2458720 h 3172460"/>
                  <a:gd name="connsiteX8" fmla="*/ 1286450 w 8604150"/>
                  <a:gd name="connsiteY8" fmla="*/ 927100 h 3172460"/>
                  <a:gd name="connsiteX9" fmla="*/ 1349950 w 8604150"/>
                  <a:gd name="connsiteY9" fmla="*/ 457200 h 3172460"/>
                  <a:gd name="connsiteX10" fmla="*/ 1515050 w 8604150"/>
                  <a:gd name="connsiteY10" fmla="*/ 1143000 h 3172460"/>
                  <a:gd name="connsiteX11" fmla="*/ 1578550 w 8604150"/>
                  <a:gd name="connsiteY11" fmla="*/ 1689100 h 3172460"/>
                  <a:gd name="connsiteX12" fmla="*/ 1756350 w 8604150"/>
                  <a:gd name="connsiteY12" fmla="*/ 2755900 h 3172460"/>
                  <a:gd name="connsiteX13" fmla="*/ 1883350 w 8604150"/>
                  <a:gd name="connsiteY13" fmla="*/ 1511300 h 3172460"/>
                  <a:gd name="connsiteX14" fmla="*/ 2124650 w 8604150"/>
                  <a:gd name="connsiteY14" fmla="*/ 1130300 h 3172460"/>
                  <a:gd name="connsiteX15" fmla="*/ 2188150 w 8604150"/>
                  <a:gd name="connsiteY15" fmla="*/ 1600200 h 3172460"/>
                  <a:gd name="connsiteX16" fmla="*/ 2327850 w 8604150"/>
                  <a:gd name="connsiteY16" fmla="*/ 2425700 h 3172460"/>
                  <a:gd name="connsiteX17" fmla="*/ 2442150 w 8604150"/>
                  <a:gd name="connsiteY17" fmla="*/ 2006600 h 3172460"/>
                  <a:gd name="connsiteX18" fmla="*/ 2708850 w 8604150"/>
                  <a:gd name="connsiteY18" fmla="*/ 863600 h 3172460"/>
                  <a:gd name="connsiteX19" fmla="*/ 2830695 w 8604150"/>
                  <a:gd name="connsiteY19" fmla="*/ 2384552 h 3172460"/>
                  <a:gd name="connsiteX20" fmla="*/ 3070991 w 8604150"/>
                  <a:gd name="connsiteY20" fmla="*/ 1858264 h 3172460"/>
                  <a:gd name="connsiteX21" fmla="*/ 3203147 w 8604150"/>
                  <a:gd name="connsiteY21" fmla="*/ 2488692 h 3172460"/>
                  <a:gd name="connsiteX22" fmla="*/ 3534350 w 8604150"/>
                  <a:gd name="connsiteY22" fmla="*/ 1803400 h 3172460"/>
                  <a:gd name="connsiteX23" fmla="*/ 3712150 w 8604150"/>
                  <a:gd name="connsiteY23" fmla="*/ 2349500 h 3172460"/>
                  <a:gd name="connsiteX24" fmla="*/ 3775650 w 8604150"/>
                  <a:gd name="connsiteY24" fmla="*/ 2146300 h 3172460"/>
                  <a:gd name="connsiteX25" fmla="*/ 3957593 w 8604150"/>
                  <a:gd name="connsiteY25" fmla="*/ 0 h 3172460"/>
                  <a:gd name="connsiteX26" fmla="*/ 4202450 w 8604150"/>
                  <a:gd name="connsiteY26" fmla="*/ 1085850 h 3172460"/>
                  <a:gd name="connsiteX27" fmla="*/ 4381850 w 8604150"/>
                  <a:gd name="connsiteY27" fmla="*/ 3172460 h 3172460"/>
                  <a:gd name="connsiteX28" fmla="*/ 4625300 w 8604150"/>
                  <a:gd name="connsiteY28" fmla="*/ 1206500 h 3172460"/>
                  <a:gd name="connsiteX29" fmla="*/ 4861577 w 8604150"/>
                  <a:gd name="connsiteY29" fmla="*/ 823913 h 3172460"/>
                  <a:gd name="connsiteX30" fmla="*/ 4957013 w 8604150"/>
                  <a:gd name="connsiteY30" fmla="*/ 2379663 h 3172460"/>
                  <a:gd name="connsiteX31" fmla="*/ 5137752 w 8604150"/>
                  <a:gd name="connsiteY31" fmla="*/ 1730375 h 3172460"/>
                  <a:gd name="connsiteX32" fmla="*/ 5406251 w 8604150"/>
                  <a:gd name="connsiteY32" fmla="*/ 1149350 h 3172460"/>
                  <a:gd name="connsiteX33" fmla="*/ 5528250 w 8604150"/>
                  <a:gd name="connsiteY33" fmla="*/ 2400300 h 3172460"/>
                  <a:gd name="connsiteX34" fmla="*/ 5604450 w 8604150"/>
                  <a:gd name="connsiteY34" fmla="*/ 2133600 h 3172460"/>
                  <a:gd name="connsiteX35" fmla="*/ 5858450 w 8604150"/>
                  <a:gd name="connsiteY35" fmla="*/ 1574800 h 3172460"/>
                  <a:gd name="connsiteX36" fmla="*/ 6010850 w 8604150"/>
                  <a:gd name="connsiteY36" fmla="*/ 2070100 h 3172460"/>
                  <a:gd name="connsiteX37" fmla="*/ 6096670 w 8604150"/>
                  <a:gd name="connsiteY37" fmla="*/ 1518920 h 3172460"/>
                  <a:gd name="connsiteX38" fmla="*/ 6239831 w 8604150"/>
                  <a:gd name="connsiteY38" fmla="*/ 1224280 h 3172460"/>
                  <a:gd name="connsiteX39" fmla="*/ 6404550 w 8604150"/>
                  <a:gd name="connsiteY39" fmla="*/ 2540000 h 3172460"/>
                  <a:gd name="connsiteX40" fmla="*/ 6582350 w 8604150"/>
                  <a:gd name="connsiteY40" fmla="*/ 2705100 h 3172460"/>
                  <a:gd name="connsiteX41" fmla="*/ 6803406 w 8604150"/>
                  <a:gd name="connsiteY41" fmla="*/ 177800 h 3172460"/>
                  <a:gd name="connsiteX42" fmla="*/ 6960695 w 8604150"/>
                  <a:gd name="connsiteY42" fmla="*/ 675386 h 3172460"/>
                  <a:gd name="connsiteX43" fmla="*/ 7217350 w 8604150"/>
                  <a:gd name="connsiteY43" fmla="*/ 2590800 h 3172460"/>
                  <a:gd name="connsiteX44" fmla="*/ 7369750 w 8604150"/>
                  <a:gd name="connsiteY44" fmla="*/ 1511300 h 3172460"/>
                  <a:gd name="connsiteX45" fmla="*/ 7611050 w 8604150"/>
                  <a:gd name="connsiteY45" fmla="*/ 1155700 h 3172460"/>
                  <a:gd name="connsiteX46" fmla="*/ 7674550 w 8604150"/>
                  <a:gd name="connsiteY46" fmla="*/ 2095500 h 3172460"/>
                  <a:gd name="connsiteX47" fmla="*/ 7788850 w 8604150"/>
                  <a:gd name="connsiteY47" fmla="*/ 2425700 h 3172460"/>
                  <a:gd name="connsiteX48" fmla="*/ 7877750 w 8604150"/>
                  <a:gd name="connsiteY48" fmla="*/ 1866900 h 3172460"/>
                  <a:gd name="connsiteX49" fmla="*/ 8157150 w 8604150"/>
                  <a:gd name="connsiteY49" fmla="*/ 1155700 h 3172460"/>
                  <a:gd name="connsiteX50" fmla="*/ 8296850 w 8604150"/>
                  <a:gd name="connsiteY50" fmla="*/ 2070100 h 3172460"/>
                  <a:gd name="connsiteX51" fmla="*/ 8451751 w 8604150"/>
                  <a:gd name="connsiteY51" fmla="*/ 1427480 h 3172460"/>
                  <a:gd name="connsiteX52" fmla="*/ 8604150 w 8604150"/>
                  <a:gd name="connsiteY52" fmla="*/ 1238432 h 31724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534350 w 8604150"/>
                  <a:gd name="connsiteY22" fmla="*/ 1803400 h 3261360"/>
                  <a:gd name="connsiteX23" fmla="*/ 3712150 w 8604150"/>
                  <a:gd name="connsiteY23" fmla="*/ 2349500 h 3261360"/>
                  <a:gd name="connsiteX24" fmla="*/ 3775650 w 8604150"/>
                  <a:gd name="connsiteY24" fmla="*/ 214630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06251 w 8604150"/>
                  <a:gd name="connsiteY32" fmla="*/ 11493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534350 w 8604150"/>
                  <a:gd name="connsiteY22" fmla="*/ 1803400 h 3261360"/>
                  <a:gd name="connsiteX23" fmla="*/ 3712150 w 8604150"/>
                  <a:gd name="connsiteY23" fmla="*/ 2349500 h 3261360"/>
                  <a:gd name="connsiteX24" fmla="*/ 3775650 w 8604150"/>
                  <a:gd name="connsiteY24" fmla="*/ 214630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712150 w 8604150"/>
                  <a:gd name="connsiteY23" fmla="*/ 2349500 h 3261360"/>
                  <a:gd name="connsiteX24" fmla="*/ 3775650 w 8604150"/>
                  <a:gd name="connsiteY24" fmla="*/ 214630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600549 w 8604150"/>
                  <a:gd name="connsiteY23" fmla="*/ 2324100 h 3261360"/>
                  <a:gd name="connsiteX24" fmla="*/ 3775650 w 8604150"/>
                  <a:gd name="connsiteY24" fmla="*/ 214630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600549 w 8604150"/>
                  <a:gd name="connsiteY23" fmla="*/ 2324100 h 3261360"/>
                  <a:gd name="connsiteX24" fmla="*/ 3710550 w 8604150"/>
                  <a:gd name="connsiteY24" fmla="*/ 208915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600549 w 8604150"/>
                  <a:gd name="connsiteY23" fmla="*/ 2324100 h 3261360"/>
                  <a:gd name="connsiteX24" fmla="*/ 3710550 w 8604150"/>
                  <a:gd name="connsiteY24" fmla="*/ 2089150 h 3261360"/>
                  <a:gd name="connsiteX25" fmla="*/ 39715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563349 w 8604150"/>
                  <a:gd name="connsiteY23" fmla="*/ 2324100 h 3261360"/>
                  <a:gd name="connsiteX24" fmla="*/ 3710550 w 8604150"/>
                  <a:gd name="connsiteY24" fmla="*/ 2089150 h 3261360"/>
                  <a:gd name="connsiteX25" fmla="*/ 39715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563349 w 8604150"/>
                  <a:gd name="connsiteY23" fmla="*/ 2324100 h 3261360"/>
                  <a:gd name="connsiteX24" fmla="*/ 3654750 w 8604150"/>
                  <a:gd name="connsiteY24" fmla="*/ 2120900 h 3261360"/>
                  <a:gd name="connsiteX25" fmla="*/ 39715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563349 w 8604150"/>
                  <a:gd name="connsiteY23" fmla="*/ 2324100 h 3261360"/>
                  <a:gd name="connsiteX24" fmla="*/ 3654750 w 8604150"/>
                  <a:gd name="connsiteY24" fmla="*/ 2120900 h 3261360"/>
                  <a:gd name="connsiteX25" fmla="*/ 39808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267439 w 8604150"/>
                  <a:gd name="connsiteY22" fmla="*/ 231775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262789 w 8604150"/>
                  <a:gd name="connsiteY22" fmla="*/ 241300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281390 w 8604150"/>
                  <a:gd name="connsiteY22" fmla="*/ 246380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281390 w 8604150"/>
                  <a:gd name="connsiteY22" fmla="*/ 246380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529700 w 8604150"/>
                  <a:gd name="connsiteY23" fmla="*/ 18161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529700 w 8604150"/>
                  <a:gd name="connsiteY23" fmla="*/ 1816100 h 3261360"/>
                  <a:gd name="connsiteX24" fmla="*/ 3614500 w 8604150"/>
                  <a:gd name="connsiteY24" fmla="*/ 23876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529700 w 8604150"/>
                  <a:gd name="connsiteY23" fmla="*/ 1816100 h 3261360"/>
                  <a:gd name="connsiteX24" fmla="*/ 3614500 w 8604150"/>
                  <a:gd name="connsiteY24" fmla="*/ 2387600 h 3261360"/>
                  <a:gd name="connsiteX25" fmla="*/ 3747751 w 8604150"/>
                  <a:gd name="connsiteY25" fmla="*/ 213995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529700 w 8604150"/>
                  <a:gd name="connsiteY23" fmla="*/ 1816100 h 3261360"/>
                  <a:gd name="connsiteX24" fmla="*/ 3614500 w 8604150"/>
                  <a:gd name="connsiteY24" fmla="*/ 2387600 h 3261360"/>
                  <a:gd name="connsiteX25" fmla="*/ 3673351 w 8604150"/>
                  <a:gd name="connsiteY25" fmla="*/ 205105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854200 h 3261360"/>
                  <a:gd name="connsiteX24" fmla="*/ 3614500 w 8604150"/>
                  <a:gd name="connsiteY24" fmla="*/ 2387600 h 3261360"/>
                  <a:gd name="connsiteX25" fmla="*/ 3673351 w 8604150"/>
                  <a:gd name="connsiteY25" fmla="*/ 205105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854200 h 3261360"/>
                  <a:gd name="connsiteX24" fmla="*/ 3549399 w 8604150"/>
                  <a:gd name="connsiteY24" fmla="*/ 2381250 h 3261360"/>
                  <a:gd name="connsiteX25" fmla="*/ 3673351 w 8604150"/>
                  <a:gd name="connsiteY25" fmla="*/ 205105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854200 h 3261360"/>
                  <a:gd name="connsiteX24" fmla="*/ 3549399 w 8604150"/>
                  <a:gd name="connsiteY24" fmla="*/ 2381250 h 3261360"/>
                  <a:gd name="connsiteX25" fmla="*/ 3659401 w 8604150"/>
                  <a:gd name="connsiteY25" fmla="*/ 2086768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854200 h 3261360"/>
                  <a:gd name="connsiteX24" fmla="*/ 3549399 w 8604150"/>
                  <a:gd name="connsiteY24" fmla="*/ 2381250 h 3261360"/>
                  <a:gd name="connsiteX25" fmla="*/ 3662888 w 8604150"/>
                  <a:gd name="connsiteY25" fmla="*/ 2079625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445999 w 8604150"/>
                  <a:gd name="connsiteY22" fmla="*/ 1854200 h 3261360"/>
                  <a:gd name="connsiteX23" fmla="*/ 3549399 w 8604150"/>
                  <a:gd name="connsiteY23" fmla="*/ 2381250 h 3261360"/>
                  <a:gd name="connsiteX24" fmla="*/ 3662888 w 8604150"/>
                  <a:gd name="connsiteY24" fmla="*/ 2079625 h 3261360"/>
                  <a:gd name="connsiteX25" fmla="*/ 39808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8604150" h="3261360">
                    <a:moveTo>
                      <a:pt x="0" y="1149350"/>
                    </a:moveTo>
                    <a:lnTo>
                      <a:pt x="130750" y="1346200"/>
                    </a:lnTo>
                    <a:lnTo>
                      <a:pt x="194250" y="2019300"/>
                    </a:lnTo>
                    <a:lnTo>
                      <a:pt x="386671" y="1000760"/>
                    </a:lnTo>
                    <a:lnTo>
                      <a:pt x="473650" y="2743200"/>
                    </a:lnTo>
                    <a:lnTo>
                      <a:pt x="575250" y="2133600"/>
                    </a:lnTo>
                    <a:lnTo>
                      <a:pt x="918150" y="1511300"/>
                    </a:lnTo>
                    <a:lnTo>
                      <a:pt x="1033990" y="2458720"/>
                    </a:lnTo>
                    <a:lnTo>
                      <a:pt x="1286450" y="927100"/>
                    </a:lnTo>
                    <a:lnTo>
                      <a:pt x="1349950" y="457200"/>
                    </a:lnTo>
                    <a:lnTo>
                      <a:pt x="1515050" y="1143000"/>
                    </a:lnTo>
                    <a:lnTo>
                      <a:pt x="1578550" y="1689100"/>
                    </a:lnTo>
                    <a:lnTo>
                      <a:pt x="1756350" y="2755900"/>
                    </a:lnTo>
                    <a:lnTo>
                      <a:pt x="1883350" y="1511300"/>
                    </a:lnTo>
                    <a:lnTo>
                      <a:pt x="2124650" y="1130300"/>
                    </a:lnTo>
                    <a:lnTo>
                      <a:pt x="2188150" y="1600200"/>
                    </a:lnTo>
                    <a:lnTo>
                      <a:pt x="2327850" y="2425700"/>
                    </a:lnTo>
                    <a:lnTo>
                      <a:pt x="2442150" y="2006600"/>
                    </a:lnTo>
                    <a:lnTo>
                      <a:pt x="2708850" y="863600"/>
                    </a:lnTo>
                    <a:lnTo>
                      <a:pt x="2830695" y="2384552"/>
                    </a:lnTo>
                    <a:lnTo>
                      <a:pt x="3070991" y="1858264"/>
                    </a:lnTo>
                    <a:lnTo>
                      <a:pt x="3189197" y="2475992"/>
                    </a:lnTo>
                    <a:lnTo>
                      <a:pt x="3445999" y="1854200"/>
                    </a:lnTo>
                    <a:lnTo>
                      <a:pt x="3549399" y="2381250"/>
                    </a:lnTo>
                    <a:lnTo>
                      <a:pt x="3662888" y="2079625"/>
                    </a:lnTo>
                    <a:lnTo>
                      <a:pt x="3980843" y="0"/>
                    </a:lnTo>
                    <a:lnTo>
                      <a:pt x="4202450" y="1085850"/>
                    </a:lnTo>
                    <a:lnTo>
                      <a:pt x="4381850" y="3261360"/>
                    </a:lnTo>
                    <a:lnTo>
                      <a:pt x="4625300" y="1206500"/>
                    </a:lnTo>
                    <a:lnTo>
                      <a:pt x="4861577" y="823913"/>
                    </a:lnTo>
                    <a:lnTo>
                      <a:pt x="4957013" y="2379663"/>
                    </a:lnTo>
                    <a:lnTo>
                      <a:pt x="5137752" y="1730375"/>
                    </a:lnTo>
                    <a:lnTo>
                      <a:pt x="5424851" y="958850"/>
                    </a:lnTo>
                    <a:lnTo>
                      <a:pt x="5528250" y="2400300"/>
                    </a:lnTo>
                    <a:lnTo>
                      <a:pt x="5604450" y="2133600"/>
                    </a:lnTo>
                    <a:lnTo>
                      <a:pt x="5858450" y="1574800"/>
                    </a:lnTo>
                    <a:lnTo>
                      <a:pt x="6010850" y="2070100"/>
                    </a:lnTo>
                    <a:lnTo>
                      <a:pt x="6096670" y="1518920"/>
                    </a:lnTo>
                    <a:lnTo>
                      <a:pt x="6239831" y="1224280"/>
                    </a:lnTo>
                    <a:lnTo>
                      <a:pt x="6404550" y="2540000"/>
                    </a:lnTo>
                    <a:lnTo>
                      <a:pt x="6582350" y="2705100"/>
                    </a:lnTo>
                    <a:lnTo>
                      <a:pt x="6803406" y="177800"/>
                    </a:lnTo>
                    <a:lnTo>
                      <a:pt x="6960695" y="675386"/>
                    </a:lnTo>
                    <a:lnTo>
                      <a:pt x="7217350" y="2590800"/>
                    </a:lnTo>
                    <a:lnTo>
                      <a:pt x="7369750" y="1511300"/>
                    </a:lnTo>
                    <a:lnTo>
                      <a:pt x="7611050" y="1155700"/>
                    </a:lnTo>
                    <a:lnTo>
                      <a:pt x="7674550" y="2095500"/>
                    </a:lnTo>
                    <a:lnTo>
                      <a:pt x="7788850" y="2425700"/>
                    </a:lnTo>
                    <a:lnTo>
                      <a:pt x="7877750" y="1866900"/>
                    </a:lnTo>
                    <a:lnTo>
                      <a:pt x="8157150" y="1155700"/>
                    </a:lnTo>
                    <a:lnTo>
                      <a:pt x="8296850" y="2070100"/>
                    </a:lnTo>
                    <a:lnTo>
                      <a:pt x="8451751" y="1427480"/>
                    </a:lnTo>
                    <a:lnTo>
                      <a:pt x="8604150" y="1238432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  <a:alpha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椭圆 281"/>
              <p:cNvSpPr>
                <a:spLocks noChangeAspect="1"/>
              </p:cNvSpPr>
              <p:nvPr/>
            </p:nvSpPr>
            <p:spPr>
              <a:xfrm rot="10680000">
                <a:off x="10972988" y="3473321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椭圆 282"/>
              <p:cNvSpPr>
                <a:spLocks noChangeAspect="1"/>
              </p:cNvSpPr>
              <p:nvPr/>
            </p:nvSpPr>
            <p:spPr>
              <a:xfrm rot="10680000">
                <a:off x="10825211" y="3321188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椭圆 283"/>
              <p:cNvSpPr>
                <a:spLocks noChangeAspect="1"/>
              </p:cNvSpPr>
              <p:nvPr/>
            </p:nvSpPr>
            <p:spPr>
              <a:xfrm rot="10680000">
                <a:off x="9956269" y="322621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椭圆 284"/>
              <p:cNvSpPr>
                <a:spLocks noChangeAspect="1"/>
              </p:cNvSpPr>
              <p:nvPr/>
            </p:nvSpPr>
            <p:spPr>
              <a:xfrm rot="10680000">
                <a:off x="9305000" y="3553229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椭圆 285"/>
              <p:cNvSpPr>
                <a:spLocks noChangeAspect="1"/>
              </p:cNvSpPr>
              <p:nvPr/>
            </p:nvSpPr>
            <p:spPr>
              <a:xfrm rot="10680000">
                <a:off x="9509317" y="4087591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椭圆 286"/>
              <p:cNvSpPr>
                <a:spLocks noChangeAspect="1"/>
              </p:cNvSpPr>
              <p:nvPr/>
            </p:nvSpPr>
            <p:spPr>
              <a:xfrm rot="10680000">
                <a:off x="8882499" y="326887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椭圆 287"/>
              <p:cNvSpPr>
                <a:spLocks noChangeAspect="1"/>
              </p:cNvSpPr>
              <p:nvPr/>
            </p:nvSpPr>
            <p:spPr>
              <a:xfrm rot="10680000">
                <a:off x="8630240" y="3576791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9" name="椭圆 288"/>
              <p:cNvSpPr>
                <a:spLocks noChangeAspect="1"/>
              </p:cNvSpPr>
              <p:nvPr/>
            </p:nvSpPr>
            <p:spPr>
              <a:xfrm rot="10680000">
                <a:off x="7988789" y="3815791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0" name="椭圆 289"/>
              <p:cNvSpPr>
                <a:spLocks noChangeAspect="1"/>
              </p:cNvSpPr>
              <p:nvPr/>
            </p:nvSpPr>
            <p:spPr>
              <a:xfrm rot="10680000">
                <a:off x="6602170" y="4572672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1" name="椭圆 290"/>
              <p:cNvSpPr>
                <a:spLocks noChangeAspect="1"/>
              </p:cNvSpPr>
              <p:nvPr/>
            </p:nvSpPr>
            <p:spPr>
              <a:xfrm rot="10680000">
                <a:off x="6324013" y="369598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椭圆 291"/>
              <p:cNvSpPr>
                <a:spLocks noChangeAspect="1"/>
              </p:cNvSpPr>
              <p:nvPr/>
            </p:nvSpPr>
            <p:spPr>
              <a:xfrm rot="10680000">
                <a:off x="5856661" y="3603999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3" name="椭圆 292"/>
              <p:cNvSpPr>
                <a:spLocks noChangeAspect="1"/>
              </p:cNvSpPr>
              <p:nvPr/>
            </p:nvSpPr>
            <p:spPr>
              <a:xfrm rot="10680000">
                <a:off x="5604895" y="392608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椭圆 293"/>
              <p:cNvSpPr>
                <a:spLocks noChangeAspect="1"/>
              </p:cNvSpPr>
              <p:nvPr/>
            </p:nvSpPr>
            <p:spPr>
              <a:xfrm rot="10680000">
                <a:off x="4978794" y="382933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5" name="椭圆 294"/>
              <p:cNvSpPr>
                <a:spLocks noChangeAspect="1"/>
              </p:cNvSpPr>
              <p:nvPr/>
            </p:nvSpPr>
            <p:spPr>
              <a:xfrm rot="10680000">
                <a:off x="4216361" y="3417171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椭圆 295"/>
              <p:cNvSpPr>
                <a:spLocks noChangeAspect="1"/>
              </p:cNvSpPr>
              <p:nvPr/>
            </p:nvSpPr>
            <p:spPr>
              <a:xfrm rot="10680000">
                <a:off x="4065051" y="366226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椭圆 296"/>
              <p:cNvSpPr>
                <a:spLocks noChangeAspect="1"/>
              </p:cNvSpPr>
              <p:nvPr/>
            </p:nvSpPr>
            <p:spPr>
              <a:xfrm rot="10680000">
                <a:off x="3472187" y="453582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椭圆 297"/>
              <p:cNvSpPr>
                <a:spLocks noChangeAspect="1"/>
              </p:cNvSpPr>
              <p:nvPr/>
            </p:nvSpPr>
            <p:spPr>
              <a:xfrm rot="10680000">
                <a:off x="3282049" y="413053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椭圆 298"/>
              <p:cNvSpPr>
                <a:spLocks noChangeAspect="1"/>
              </p:cNvSpPr>
              <p:nvPr/>
            </p:nvSpPr>
            <p:spPr>
              <a:xfrm rot="10680000">
                <a:off x="2807484" y="347758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椭圆 299"/>
              <p:cNvSpPr>
                <a:spLocks noChangeAspect="1"/>
              </p:cNvSpPr>
              <p:nvPr/>
            </p:nvSpPr>
            <p:spPr>
              <a:xfrm rot="10680000">
                <a:off x="2547671" y="3790672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椭圆 300"/>
              <p:cNvSpPr>
                <a:spLocks noChangeAspect="1"/>
              </p:cNvSpPr>
              <p:nvPr/>
            </p:nvSpPr>
            <p:spPr>
              <a:xfrm rot="10680000">
                <a:off x="1944549" y="3798194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椭圆 301"/>
              <p:cNvSpPr>
                <a:spLocks noChangeAspect="1"/>
              </p:cNvSpPr>
              <p:nvPr/>
            </p:nvSpPr>
            <p:spPr>
              <a:xfrm rot="10680000">
                <a:off x="1608158" y="3579805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3" name="椭圆 302"/>
              <p:cNvSpPr>
                <a:spLocks noChangeAspect="1"/>
              </p:cNvSpPr>
              <p:nvPr/>
            </p:nvSpPr>
            <p:spPr>
              <a:xfrm rot="10680000">
                <a:off x="1445507" y="3740198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椭圆 303"/>
              <p:cNvSpPr>
                <a:spLocks noChangeAspect="1"/>
              </p:cNvSpPr>
              <p:nvPr/>
            </p:nvSpPr>
            <p:spPr>
              <a:xfrm rot="10680000">
                <a:off x="10554923" y="3629742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椭圆 304"/>
              <p:cNvSpPr>
                <a:spLocks noChangeAspect="1"/>
              </p:cNvSpPr>
              <p:nvPr/>
            </p:nvSpPr>
            <p:spPr>
              <a:xfrm rot="10680000">
                <a:off x="10739184" y="277754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椭圆 305"/>
              <p:cNvSpPr>
                <a:spLocks noChangeAspect="1"/>
              </p:cNvSpPr>
              <p:nvPr/>
            </p:nvSpPr>
            <p:spPr>
              <a:xfrm rot="10680000">
                <a:off x="10409987" y="2211438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椭圆 306"/>
              <p:cNvSpPr>
                <a:spLocks noChangeAspect="1"/>
              </p:cNvSpPr>
              <p:nvPr/>
            </p:nvSpPr>
            <p:spPr>
              <a:xfrm rot="10680000">
                <a:off x="10318727" y="2699396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椭圆 307"/>
              <p:cNvSpPr>
                <a:spLocks noChangeAspect="1"/>
              </p:cNvSpPr>
              <p:nvPr/>
            </p:nvSpPr>
            <p:spPr>
              <a:xfrm rot="10680000">
                <a:off x="9797810" y="245431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椭圆 308"/>
              <p:cNvSpPr>
                <a:spLocks noChangeAspect="1"/>
              </p:cNvSpPr>
              <p:nvPr/>
            </p:nvSpPr>
            <p:spPr>
              <a:xfrm rot="10680000">
                <a:off x="8991110" y="2243971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椭圆 309"/>
              <p:cNvSpPr>
                <a:spLocks noChangeAspect="1"/>
              </p:cNvSpPr>
              <p:nvPr/>
            </p:nvSpPr>
            <p:spPr>
              <a:xfrm rot="10680000">
                <a:off x="8367093" y="253909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椭圆 310"/>
              <p:cNvSpPr>
                <a:spLocks noChangeAspect="1"/>
              </p:cNvSpPr>
              <p:nvPr/>
            </p:nvSpPr>
            <p:spPr>
              <a:xfrm rot="10680000">
                <a:off x="7811747" y="2585558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椭圆 311"/>
              <p:cNvSpPr>
                <a:spLocks noChangeAspect="1"/>
              </p:cNvSpPr>
              <p:nvPr/>
            </p:nvSpPr>
            <p:spPr>
              <a:xfrm rot="10680000">
                <a:off x="7561541" y="3026204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3" name="椭圆 312"/>
              <p:cNvSpPr>
                <a:spLocks noChangeAspect="1"/>
              </p:cNvSpPr>
              <p:nvPr/>
            </p:nvSpPr>
            <p:spPr>
              <a:xfrm rot="10680000">
                <a:off x="7409992" y="252609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椭圆 313"/>
              <p:cNvSpPr>
                <a:spLocks noChangeAspect="1"/>
              </p:cNvSpPr>
              <p:nvPr/>
            </p:nvSpPr>
            <p:spPr>
              <a:xfrm rot="10680000">
                <a:off x="7141195" y="3043461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5" name="椭圆 314"/>
              <p:cNvSpPr>
                <a:spLocks noChangeAspect="1"/>
              </p:cNvSpPr>
              <p:nvPr/>
            </p:nvSpPr>
            <p:spPr>
              <a:xfrm rot="10680000">
                <a:off x="7011104" y="2622542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6" name="椭圆 315"/>
              <p:cNvSpPr>
                <a:spLocks noChangeAspect="1"/>
              </p:cNvSpPr>
              <p:nvPr/>
            </p:nvSpPr>
            <p:spPr>
              <a:xfrm rot="10680000">
                <a:off x="6892651" y="286713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7" name="椭圆 316"/>
              <p:cNvSpPr>
                <a:spLocks noChangeAspect="1"/>
              </p:cNvSpPr>
              <p:nvPr/>
            </p:nvSpPr>
            <p:spPr>
              <a:xfrm rot="10680000">
                <a:off x="6064599" y="1930863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8" name="椭圆 317"/>
              <p:cNvSpPr>
                <a:spLocks noChangeAspect="1"/>
              </p:cNvSpPr>
              <p:nvPr/>
            </p:nvSpPr>
            <p:spPr>
              <a:xfrm rot="10680000">
                <a:off x="5452748" y="2670485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9" name="椭圆 318"/>
              <p:cNvSpPr>
                <a:spLocks noChangeAspect="1"/>
              </p:cNvSpPr>
              <p:nvPr/>
            </p:nvSpPr>
            <p:spPr>
              <a:xfrm rot="10680000">
                <a:off x="5277534" y="3191026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0" name="椭圆 319"/>
              <p:cNvSpPr>
                <a:spLocks noChangeAspect="1"/>
              </p:cNvSpPr>
              <p:nvPr/>
            </p:nvSpPr>
            <p:spPr>
              <a:xfrm rot="10680000">
                <a:off x="4820227" y="267787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1" name="椭圆 320"/>
              <p:cNvSpPr>
                <a:spLocks noChangeAspect="1"/>
              </p:cNvSpPr>
              <p:nvPr/>
            </p:nvSpPr>
            <p:spPr>
              <a:xfrm rot="10680000">
                <a:off x="4741464" y="2903414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2" name="椭圆 321"/>
              <p:cNvSpPr>
                <a:spLocks noChangeAspect="1"/>
              </p:cNvSpPr>
              <p:nvPr/>
            </p:nvSpPr>
            <p:spPr>
              <a:xfrm rot="10680000">
                <a:off x="4478709" y="335386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3" name="椭圆 322"/>
              <p:cNvSpPr>
                <a:spLocks noChangeAspect="1"/>
              </p:cNvSpPr>
              <p:nvPr/>
            </p:nvSpPr>
            <p:spPr>
              <a:xfrm rot="10680000">
                <a:off x="4293248" y="2960659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椭圆 323"/>
              <p:cNvSpPr>
                <a:spLocks noChangeAspect="1"/>
              </p:cNvSpPr>
              <p:nvPr/>
            </p:nvSpPr>
            <p:spPr>
              <a:xfrm rot="10680000">
                <a:off x="3847447" y="259975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5" name="椭圆 324"/>
              <p:cNvSpPr>
                <a:spLocks noChangeAspect="1"/>
              </p:cNvSpPr>
              <p:nvPr/>
            </p:nvSpPr>
            <p:spPr>
              <a:xfrm rot="10680000">
                <a:off x="3641798" y="2470273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椭圆 325"/>
              <p:cNvSpPr>
                <a:spLocks noChangeAspect="1"/>
              </p:cNvSpPr>
              <p:nvPr/>
            </p:nvSpPr>
            <p:spPr>
              <a:xfrm rot="10680000">
                <a:off x="2944436" y="2581261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7" name="椭圆 326"/>
              <p:cNvSpPr>
                <a:spLocks noChangeAspect="1"/>
              </p:cNvSpPr>
              <p:nvPr/>
            </p:nvSpPr>
            <p:spPr>
              <a:xfrm rot="10680000">
                <a:off x="2446751" y="300515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8" name="椭圆 327"/>
              <p:cNvSpPr>
                <a:spLocks noChangeAspect="1"/>
              </p:cNvSpPr>
              <p:nvPr/>
            </p:nvSpPr>
            <p:spPr>
              <a:xfrm rot="10680000">
                <a:off x="2313823" y="2742905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9" name="椭圆 328"/>
              <p:cNvSpPr>
                <a:spLocks noChangeAspect="1"/>
              </p:cNvSpPr>
              <p:nvPr/>
            </p:nvSpPr>
            <p:spPr>
              <a:xfrm rot="10680000">
                <a:off x="2231305" y="3204096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椭圆 329"/>
              <p:cNvSpPr>
                <a:spLocks noChangeAspect="1"/>
              </p:cNvSpPr>
              <p:nvPr/>
            </p:nvSpPr>
            <p:spPr>
              <a:xfrm rot="10680000">
                <a:off x="1761926" y="3054192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32" name="文本框 331"/>
          <p:cNvSpPr txBox="1"/>
          <p:nvPr/>
        </p:nvSpPr>
        <p:spPr>
          <a:xfrm>
            <a:off x="2184310" y="2535857"/>
            <a:ext cx="215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55E1DB"/>
                </a:solidFill>
                <a:effectLst>
                  <a:glow rad="127000">
                    <a:srgbClr val="55E1DB">
                      <a:alpha val="50000"/>
                    </a:srgb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altLang="zh-CN" sz="1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ITLE HERE</a:t>
            </a:r>
            <a:endParaRPr lang="zh-CN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1" name="组合 340"/>
          <p:cNvGrpSpPr/>
          <p:nvPr/>
        </p:nvGrpSpPr>
        <p:grpSpPr>
          <a:xfrm>
            <a:off x="503614" y="1748202"/>
            <a:ext cx="1643414" cy="1643414"/>
            <a:chOff x="704850" y="1787060"/>
            <a:chExt cx="1793206" cy="1793206"/>
          </a:xfrm>
        </p:grpSpPr>
        <p:sp>
          <p:nvSpPr>
            <p:cNvPr id="333" name="椭圆 332"/>
            <p:cNvSpPr/>
            <p:nvPr/>
          </p:nvSpPr>
          <p:spPr>
            <a:xfrm>
              <a:off x="850899" y="1930400"/>
              <a:ext cx="1498600" cy="1498600"/>
            </a:xfrm>
            <a:prstGeom prst="ellipse">
              <a:avLst/>
            </a:prstGeom>
            <a:blipFill dpi="0" rotWithShape="1">
              <a:blip r:embed="rId2"/>
              <a:srcRect/>
              <a:tile tx="0" ty="0" sx="100000" sy="100000" flip="none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椭圆 334"/>
            <p:cNvSpPr/>
            <p:nvPr/>
          </p:nvSpPr>
          <p:spPr>
            <a:xfrm>
              <a:off x="850899" y="1930400"/>
              <a:ext cx="1498600" cy="14986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椭圆 335"/>
            <p:cNvSpPr/>
            <p:nvPr/>
          </p:nvSpPr>
          <p:spPr>
            <a:xfrm>
              <a:off x="787398" y="1866899"/>
              <a:ext cx="1625602" cy="1625602"/>
            </a:xfrm>
            <a:prstGeom prst="ellipse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弧形 336"/>
            <p:cNvSpPr>
              <a:spLocks noChangeAspect="1"/>
            </p:cNvSpPr>
            <p:nvPr/>
          </p:nvSpPr>
          <p:spPr>
            <a:xfrm>
              <a:off x="784678" y="1868475"/>
              <a:ext cx="1627200" cy="1627200"/>
            </a:xfrm>
            <a:prstGeom prst="arc">
              <a:avLst/>
            </a:prstGeom>
            <a:ln w="6350">
              <a:solidFill>
                <a:srgbClr val="55E1DB"/>
              </a:solidFill>
            </a:ln>
            <a:effectLst>
              <a:glow rad="127000">
                <a:srgbClr val="55E1DB">
                  <a:alpha val="8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弧形 339"/>
            <p:cNvSpPr>
              <a:spLocks noChangeAspect="1"/>
            </p:cNvSpPr>
            <p:nvPr/>
          </p:nvSpPr>
          <p:spPr>
            <a:xfrm>
              <a:off x="704850" y="1787060"/>
              <a:ext cx="1793206" cy="1793206"/>
            </a:xfrm>
            <a:prstGeom prst="arc">
              <a:avLst>
                <a:gd name="adj1" fmla="val 4793078"/>
                <a:gd name="adj2" fmla="val 12983250"/>
              </a:avLst>
            </a:prstGeom>
            <a:ln w="6350">
              <a:solidFill>
                <a:srgbClr val="55E1DB"/>
              </a:solidFill>
              <a:tailEnd type="oval" w="sm" len="sm"/>
            </a:ln>
            <a:effectLst>
              <a:glow rad="127000">
                <a:srgbClr val="55E1DB">
                  <a:alpha val="8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507365" y="3600352"/>
            <a:ext cx="4756454" cy="0"/>
          </a:xfrm>
          <a:prstGeom prst="line">
            <a:avLst/>
          </a:prstGeom>
          <a:ln w="3175">
            <a:solidFill>
              <a:schemeClr val="bg1">
                <a:alpha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179548" y="2977116"/>
            <a:ext cx="51106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133" name="椭圆 132"/>
          <p:cNvSpPr>
            <a:spLocks noChangeAspect="1"/>
          </p:cNvSpPr>
          <p:nvPr/>
        </p:nvSpPr>
        <p:spPr>
          <a:xfrm>
            <a:off x="2077704" y="3093236"/>
            <a:ext cx="72000" cy="72000"/>
          </a:xfrm>
          <a:prstGeom prst="ellipse">
            <a:avLst/>
          </a:prstGeom>
          <a:solidFill>
            <a:srgbClr val="55E1DB"/>
          </a:solidFill>
          <a:ln>
            <a:noFill/>
          </a:ln>
          <a:effectLst>
            <a:glow rad="127000">
              <a:srgbClr val="55E1DB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0684" y="3832443"/>
            <a:ext cx="72574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E83766"/>
                </a:solidFill>
                <a:effectLst>
                  <a:glow rad="127000">
                    <a:srgbClr val="E83766">
                      <a:alpha val="20000"/>
                    </a:srgbClr>
                  </a:glo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046335" y="2559171"/>
            <a:ext cx="5796309" cy="4771895"/>
          </a:xfrm>
          <a:prstGeom prst="line">
            <a:avLst/>
          </a:prstGeom>
          <a:ln>
            <a:gradFill>
              <a:gsLst>
                <a:gs pos="100000">
                  <a:schemeClr val="bg1">
                    <a:alpha val="20000"/>
                  </a:scheme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</a:gsLst>
              <a:lin ang="5400000" scaled="1"/>
            </a:gra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V="1">
            <a:off x="5962093" y="-934214"/>
            <a:ext cx="5796309" cy="477189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3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/>
          <p:cNvSpPr>
            <a:spLocks noChangeAspect="1"/>
          </p:cNvSpPr>
          <p:nvPr/>
        </p:nvSpPr>
        <p:spPr>
          <a:xfrm>
            <a:off x="9611267" y="7300271"/>
            <a:ext cx="142784" cy="144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>
            <a:spLocks noChangeAspect="1"/>
          </p:cNvSpPr>
          <p:nvPr/>
        </p:nvSpPr>
        <p:spPr>
          <a:xfrm>
            <a:off x="9741336" y="6885770"/>
            <a:ext cx="123442" cy="124494"/>
          </a:xfrm>
          <a:prstGeom prst="ellipse">
            <a:avLst/>
          </a:prstGeom>
          <a:noFill/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/>
          <p:cNvSpPr>
            <a:spLocks noChangeAspect="1"/>
          </p:cNvSpPr>
          <p:nvPr/>
        </p:nvSpPr>
        <p:spPr>
          <a:xfrm>
            <a:off x="9635821" y="6370322"/>
            <a:ext cx="104274" cy="105162"/>
          </a:xfrm>
          <a:prstGeom prst="ellipse">
            <a:avLst/>
          </a:prstGeom>
          <a:noFill/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>
            <a:spLocks noChangeAspect="1"/>
          </p:cNvSpPr>
          <p:nvPr/>
        </p:nvSpPr>
        <p:spPr>
          <a:xfrm>
            <a:off x="9762508" y="5952130"/>
            <a:ext cx="109786" cy="11072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/>
          <p:cNvSpPr>
            <a:spLocks noChangeAspect="1"/>
          </p:cNvSpPr>
          <p:nvPr/>
        </p:nvSpPr>
        <p:spPr>
          <a:xfrm>
            <a:off x="9994114" y="6140849"/>
            <a:ext cx="100102" cy="100954"/>
          </a:xfrm>
          <a:prstGeom prst="ellipse">
            <a:avLst/>
          </a:prstGeom>
          <a:noFill/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>
            <a:spLocks noChangeAspect="1"/>
          </p:cNvSpPr>
          <p:nvPr/>
        </p:nvSpPr>
        <p:spPr>
          <a:xfrm>
            <a:off x="9928298" y="5588685"/>
            <a:ext cx="79152" cy="79826"/>
          </a:xfrm>
          <a:prstGeom prst="ellipse">
            <a:avLst/>
          </a:prstGeom>
          <a:noFill/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/>
          <p:cNvSpPr>
            <a:spLocks noChangeAspect="1"/>
          </p:cNvSpPr>
          <p:nvPr/>
        </p:nvSpPr>
        <p:spPr>
          <a:xfrm>
            <a:off x="10007450" y="5010204"/>
            <a:ext cx="79152" cy="79826"/>
          </a:xfrm>
          <a:prstGeom prst="ellipse">
            <a:avLst/>
          </a:prstGeom>
          <a:noFill/>
          <a:ln>
            <a:solidFill>
              <a:schemeClr val="bg1">
                <a:alpha val="8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/>
          <p:cNvSpPr>
            <a:spLocks noChangeAspect="1"/>
          </p:cNvSpPr>
          <p:nvPr/>
        </p:nvSpPr>
        <p:spPr>
          <a:xfrm>
            <a:off x="9910080" y="4401312"/>
            <a:ext cx="79152" cy="79826"/>
          </a:xfrm>
          <a:prstGeom prst="ellipse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/>
          <p:cNvSpPr>
            <a:spLocks noChangeAspect="1"/>
          </p:cNvSpPr>
          <p:nvPr/>
        </p:nvSpPr>
        <p:spPr>
          <a:xfrm>
            <a:off x="10192523" y="6699696"/>
            <a:ext cx="79152" cy="79826"/>
          </a:xfrm>
          <a:prstGeom prst="ellipse">
            <a:avLst/>
          </a:prstGeom>
          <a:noFill/>
          <a:ln>
            <a:solidFill>
              <a:schemeClr val="bg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>
            <a:spLocks noChangeAspect="1"/>
          </p:cNvSpPr>
          <p:nvPr/>
        </p:nvSpPr>
        <p:spPr>
          <a:xfrm>
            <a:off x="10210624" y="5897210"/>
            <a:ext cx="79152" cy="79826"/>
          </a:xfrm>
          <a:prstGeom prst="ellipse">
            <a:avLst/>
          </a:prstGeom>
          <a:noFill/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>
            <a:spLocks noChangeAspect="1"/>
          </p:cNvSpPr>
          <p:nvPr/>
        </p:nvSpPr>
        <p:spPr>
          <a:xfrm>
            <a:off x="10171048" y="5416141"/>
            <a:ext cx="79152" cy="79826"/>
          </a:xfrm>
          <a:prstGeom prst="ellipse">
            <a:avLst/>
          </a:prstGeom>
          <a:noFill/>
          <a:ln>
            <a:solidFill>
              <a:schemeClr val="bg1"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>
            <a:spLocks noChangeAspect="1"/>
          </p:cNvSpPr>
          <p:nvPr/>
        </p:nvSpPr>
        <p:spPr>
          <a:xfrm>
            <a:off x="10250200" y="4809568"/>
            <a:ext cx="79152" cy="79826"/>
          </a:xfrm>
          <a:prstGeom prst="ellipse">
            <a:avLst/>
          </a:prstGeom>
          <a:noFill/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>
            <a:spLocks noChangeAspect="1"/>
          </p:cNvSpPr>
          <p:nvPr/>
        </p:nvSpPr>
        <p:spPr>
          <a:xfrm>
            <a:off x="9982962" y="3749849"/>
            <a:ext cx="79152" cy="79826"/>
          </a:xfrm>
          <a:prstGeom prst="ellipse">
            <a:avLst/>
          </a:prstGeom>
          <a:noFill/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>
            <a:spLocks noChangeAspect="1"/>
          </p:cNvSpPr>
          <p:nvPr/>
        </p:nvSpPr>
        <p:spPr>
          <a:xfrm>
            <a:off x="10148995" y="4586314"/>
            <a:ext cx="79152" cy="79826"/>
          </a:xfrm>
          <a:prstGeom prst="ellipse">
            <a:avLst/>
          </a:prstGeom>
          <a:noFill/>
          <a:ln>
            <a:solidFill>
              <a:schemeClr val="bg1">
                <a:alpha val="9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0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3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495</Words>
  <Application>Microsoft Office PowerPoint</Application>
  <PresentationFormat>宽屏</PresentationFormat>
  <Paragraphs>63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等线 Light</vt:lpstr>
      <vt:lpstr>方正兰亭超细黑简体</vt:lpstr>
      <vt:lpstr>思源黑体 CN Light</vt:lpstr>
      <vt:lpstr>思源黑体 CN Normal</vt:lpstr>
      <vt:lpstr>思源宋体 CN ExtraLight</vt:lpstr>
      <vt:lpstr>Arial</vt:lpstr>
      <vt:lpstr>Segoe UI</vt:lpstr>
      <vt:lpstr>Segoe UI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China</cp:lastModifiedBy>
  <cp:revision>235</cp:revision>
  <dcterms:created xsi:type="dcterms:W3CDTF">2020-06-04T14:13:07Z</dcterms:created>
  <dcterms:modified xsi:type="dcterms:W3CDTF">2020-06-16T13:32:58Z</dcterms:modified>
</cp:coreProperties>
</file>