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E1DB"/>
    <a:srgbClr val="E83766"/>
    <a:srgbClr val="09152D"/>
    <a:srgbClr val="EB4F78"/>
    <a:srgbClr val="BF09BB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0" autoAdjust="0"/>
  </p:normalViewPr>
  <p:slideViewPr>
    <p:cSldViewPr snapToGrid="0" showGuides="1">
      <p:cViewPr>
        <p:scale>
          <a:sx n="50" d="100"/>
          <a:sy n="50" d="100"/>
        </p:scale>
        <p:origin x="1194" y="9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DC4-41EF-A80E-F8C6A8907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C4-41EF-A80E-F8C6A8907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9050" cap="rnd">
              <a:solidFill>
                <a:schemeClr val="bg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DC4-41EF-A80E-F8C6A8907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9050" cap="rnd">
              <a:solidFill>
                <a:srgbClr val="E83766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C4-41EF-A80E-F8C6A89077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19050" cap="rnd">
              <a:solidFill>
                <a:srgbClr val="55E1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DC4-41EF-A80E-F8C6A890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9525" cap="rnd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62-4716-A5DD-771B26319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9525" cap="rnd">
              <a:solidFill>
                <a:schemeClr val="accent4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C62-4716-A5DD-771B26319B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9525" cap="rnd">
              <a:solidFill>
                <a:schemeClr val="bg1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C62-4716-A5DD-771B26319B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9525" cap="rnd">
              <a:solidFill>
                <a:srgbClr val="E83766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C62-4716-A5DD-771B26319B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9525" cap="rnd">
              <a:solidFill>
                <a:srgbClr val="55E1DB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C62-4716-A5DD-771B26319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9-43F3-B82B-1A80006ADE73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9-43F3-B82B-1A80006AD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5"/>
        <c:axId val="598328655"/>
        <c:axId val="598327407"/>
      </c:barChart>
      <c:catAx>
        <c:axId val="59832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  <a:alpha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defRPr>
            </a:pPr>
            <a:endParaRPr lang="zh-CN"/>
          </a:p>
        </c:txPr>
        <c:crossAx val="598327407"/>
        <c:crosses val="autoZero"/>
        <c:auto val="1"/>
        <c:lblAlgn val="ctr"/>
        <c:lblOffset val="100"/>
        <c:noMultiLvlLbl val="0"/>
      </c:catAx>
      <c:valAx>
        <c:axId val="59832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55E1DB">
                <a:alpha val="8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zh-CN"/>
          </a:p>
        </c:txPr>
        <c:crossAx val="59832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0814-C018-4E5B-A0CA-0B74E1BD4C5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9E9E-8794-4E34-8373-443DC9DBE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9E9E-8794-4E34-8373-443DC9DBE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 userDrawn="1">
            <p:extLst>
              <p:ext uri="{D42A27DB-BD31-4B8C-83A1-F6EECF244321}">
                <p14:modId xmlns:p14="http://schemas.microsoft.com/office/powerpoint/2010/main" val="3163761916"/>
              </p:ext>
            </p:extLst>
          </p:nvPr>
        </p:nvGraphicFramePr>
        <p:xfrm>
          <a:off x="3604591" y="1768060"/>
          <a:ext cx="3076625" cy="205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63955" y="364331"/>
            <a:ext cx="2201251" cy="728411"/>
            <a:chOff x="5163955" y="364331"/>
            <a:chExt cx="2201251" cy="72841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163955" y="364331"/>
              <a:ext cx="313672" cy="72841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79256" y="365045"/>
              <a:ext cx="188595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73893" y="6857373"/>
            <a:ext cx="3348808" cy="4936042"/>
          </a:xfrm>
          <a:prstGeom prst="line">
            <a:avLst/>
          </a:prstGeom>
          <a:ln w="12700">
            <a:solidFill>
              <a:srgbClr val="E83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3737 -0.35972 L 0.3211 -0.8386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2395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47" grpId="0" animBg="1"/>
      <p:bldP spid="13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769" y="-7002"/>
            <a:ext cx="12192000" cy="68609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63950" y="2249476"/>
            <a:ext cx="275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NTENTS</a:t>
            </a:r>
            <a:endParaRPr lang="zh-CN" altLang="en-US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02794" y="1126055"/>
            <a:ext cx="914400" cy="914400"/>
            <a:chOff x="1699892" y="1633027"/>
            <a:chExt cx="914400" cy="914400"/>
          </a:xfrm>
        </p:grpSpPr>
        <p:sp>
          <p:nvSpPr>
            <p:cNvPr id="2" name="椭圆 1"/>
            <p:cNvSpPr/>
            <p:nvPr/>
          </p:nvSpPr>
          <p:spPr>
            <a:xfrm>
              <a:off x="1699892" y="1633027"/>
              <a:ext cx="914400" cy="914400"/>
            </a:xfrm>
            <a:prstGeom prst="ellipse">
              <a:avLst/>
            </a:prstGeom>
            <a:noFill/>
            <a:ln w="6350">
              <a:solidFill>
                <a:srgbClr val="55E1DB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92657" y="17257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55E1DB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78188" y="1911323"/>
              <a:ext cx="357808" cy="357808"/>
            </a:xfrm>
            <a:prstGeom prst="ellipse">
              <a:avLst/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133692" y="2066827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1878043" y="1818297"/>
              <a:ext cx="543600" cy="543600"/>
            </a:xfrm>
            <a:prstGeom prst="arc">
              <a:avLst>
                <a:gd name="adj1" fmla="val 17231185"/>
                <a:gd name="adj2" fmla="val 4852063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84215" y="2982673"/>
            <a:ext cx="914400" cy="914400"/>
            <a:chOff x="7166414" y="4376227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166414" y="4376227"/>
              <a:ext cx="914400" cy="914400"/>
            </a:xfrm>
            <a:prstGeom prst="ellipse">
              <a:avLst/>
            </a:prstGeom>
            <a:noFill/>
            <a:ln w="6350">
              <a:solidFill>
                <a:srgbClr val="E83766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59179" y="44689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E83766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44710" y="4654523"/>
              <a:ext cx="357808" cy="357808"/>
            </a:xfrm>
            <a:prstGeom prst="ellipse">
              <a:avLst/>
            </a:prstGeom>
            <a:noFill/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600214" y="4810027"/>
              <a:ext cx="72000" cy="72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7344565" y="4561497"/>
              <a:ext cx="543600" cy="543600"/>
            </a:xfrm>
            <a:prstGeom prst="arc">
              <a:avLst>
                <a:gd name="adj1" fmla="val 13995490"/>
                <a:gd name="adj2" fmla="val 3132533"/>
              </a:avLst>
            </a:prstGeom>
            <a:ln w="6350">
              <a:solidFill>
                <a:srgbClr val="E8376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15440" y="1214536"/>
            <a:ext cx="914400" cy="914400"/>
            <a:chOff x="1758509" y="1214536"/>
            <a:chExt cx="914400" cy="914400"/>
          </a:xfrm>
        </p:grpSpPr>
        <p:sp>
          <p:nvSpPr>
            <p:cNvPr id="35" name="椭圆 34"/>
            <p:cNvSpPr/>
            <p:nvPr/>
          </p:nvSpPr>
          <p:spPr>
            <a:xfrm>
              <a:off x="1758509" y="1214536"/>
              <a:ext cx="914400" cy="914400"/>
            </a:xfrm>
            <a:prstGeom prst="ellipse">
              <a:avLst/>
            </a:prstGeom>
            <a:noFill/>
            <a:ln w="6350">
              <a:solidFill>
                <a:schemeClr val="accent4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1274" y="1307301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036805" y="1492832"/>
              <a:ext cx="357808" cy="357808"/>
            </a:xfrm>
            <a:prstGeom prst="ellipse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192309" y="164833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>
              <a:spLocks noChangeAspect="1"/>
            </p:cNvSpPr>
            <p:nvPr/>
          </p:nvSpPr>
          <p:spPr>
            <a:xfrm>
              <a:off x="1936660" y="1399806"/>
              <a:ext cx="543600" cy="543600"/>
            </a:xfrm>
            <a:prstGeom prst="arc">
              <a:avLst>
                <a:gd name="adj1" fmla="val 16295762"/>
                <a:gd name="adj2" fmla="val 11357848"/>
              </a:avLst>
            </a:prstGeom>
            <a:ln w="6350">
              <a:solidFill>
                <a:schemeClr val="accent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9939" y="1592911"/>
            <a:ext cx="12225130" cy="1860826"/>
          </a:xfrm>
          <a:custGeom>
            <a:avLst/>
            <a:gdLst>
              <a:gd name="connsiteX0" fmla="*/ 0 w 12225130"/>
              <a:gd name="connsiteY0" fmla="*/ 1759226 h 2216426"/>
              <a:gd name="connsiteX1" fmla="*/ 2246243 w 12225130"/>
              <a:gd name="connsiteY1" fmla="*/ 437322 h 2216426"/>
              <a:gd name="connsiteX2" fmla="*/ 8507896 w 12225130"/>
              <a:gd name="connsiteY2" fmla="*/ 2216426 h 2216426"/>
              <a:gd name="connsiteX3" fmla="*/ 10237304 w 12225130"/>
              <a:gd name="connsiteY3" fmla="*/ 0 h 2216426"/>
              <a:gd name="connsiteX4" fmla="*/ 12225130 w 12225130"/>
              <a:gd name="connsiteY4" fmla="*/ 1789044 h 2216426"/>
              <a:gd name="connsiteX0" fmla="*/ 0 w 12225130"/>
              <a:gd name="connsiteY0" fmla="*/ 1412516 h 1869716"/>
              <a:gd name="connsiteX1" fmla="*/ 2246243 w 12225130"/>
              <a:gd name="connsiteY1" fmla="*/ 90612 h 1869716"/>
              <a:gd name="connsiteX2" fmla="*/ 8507896 w 12225130"/>
              <a:gd name="connsiteY2" fmla="*/ 1869716 h 1869716"/>
              <a:gd name="connsiteX3" fmla="*/ 10244924 w 12225130"/>
              <a:gd name="connsiteY3" fmla="*/ 0 h 1869716"/>
              <a:gd name="connsiteX4" fmla="*/ 12225130 w 12225130"/>
              <a:gd name="connsiteY4" fmla="*/ 1442334 h 186971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3349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7921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7581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098923 w 12225130"/>
              <a:gd name="connsiteY1" fmla="*/ 8172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130" h="1860826">
                <a:moveTo>
                  <a:pt x="0" y="1408706"/>
                </a:moveTo>
                <a:lnTo>
                  <a:pt x="2098923" y="81722"/>
                </a:lnTo>
                <a:lnTo>
                  <a:pt x="8360576" y="1860826"/>
                </a:lnTo>
                <a:lnTo>
                  <a:pt x="10279214" y="0"/>
                </a:lnTo>
                <a:lnTo>
                  <a:pt x="12225130" y="1438524"/>
                </a:lnTo>
              </a:path>
            </a:pathLst>
          </a:custGeom>
          <a:noFill/>
          <a:ln>
            <a:solidFill>
              <a:schemeClr val="bg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1209416">
            <a:off x="129118" y="262434"/>
            <a:ext cx="200146" cy="19480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040283">
            <a:off x="391901" y="264998"/>
            <a:ext cx="168206" cy="163720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E837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55660" y="131608"/>
            <a:ext cx="106534" cy="9029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55E1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118872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31648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1648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118872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27153" y="2175155"/>
            <a:ext cx="111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dirty="0">
              <a:solidFill>
                <a:schemeClr val="accent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587" y="2633682"/>
            <a:ext cx="26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948880" y="3168594"/>
            <a:ext cx="233022" cy="20088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18024" y="3954441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E837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dirty="0">
              <a:solidFill>
                <a:srgbClr val="E8376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1155" y="4421696"/>
            <a:ext cx="25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0800000">
            <a:off x="8237504" y="4916387"/>
            <a:ext cx="233022" cy="200880"/>
          </a:xfrm>
          <a:prstGeom prst="triangle">
            <a:avLst/>
          </a:prstGeom>
          <a:noFill/>
          <a:ln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722379" y="614067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55E1D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dirty="0">
              <a:solidFill>
                <a:srgbClr val="55E1D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10131" y="2521828"/>
            <a:ext cx="152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10156082" y="3357213"/>
            <a:ext cx="233022" cy="200880"/>
          </a:xfrm>
          <a:prstGeom prst="triangl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1298166" y="874033"/>
            <a:ext cx="1156398" cy="865727"/>
            <a:chOff x="1298166" y="874033"/>
            <a:chExt cx="1156398" cy="865727"/>
          </a:xfrm>
        </p:grpSpPr>
        <p:sp>
          <p:nvSpPr>
            <p:cNvPr id="95" name="任意多边形 94"/>
            <p:cNvSpPr/>
            <p:nvPr/>
          </p:nvSpPr>
          <p:spPr>
            <a:xfrm>
              <a:off x="1386841" y="941705"/>
              <a:ext cx="1001395" cy="701675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395" h="701675">
                  <a:moveTo>
                    <a:pt x="0" y="701675"/>
                  </a:moveTo>
                  <a:lnTo>
                    <a:pt x="90170" y="203200"/>
                  </a:lnTo>
                  <a:lnTo>
                    <a:pt x="1001395" y="0"/>
                  </a:lnTo>
                </a:path>
              </a:pathLst>
            </a:custGeom>
            <a:noFill/>
            <a:ln w="9525">
              <a:solidFill>
                <a:schemeClr val="accent4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298166" y="154416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flipV="1">
              <a:off x="2310768" y="874033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42407" y="1006842"/>
              <a:ext cx="282730" cy="282730"/>
              <a:chOff x="1342407" y="1006842"/>
              <a:chExt cx="282730" cy="28273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3" name="椭圆 132"/>
          <p:cNvSpPr/>
          <p:nvPr/>
        </p:nvSpPr>
        <p:spPr>
          <a:xfrm rot="10800000" flipV="1">
            <a:off x="7562860" y="3404790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>
            <a:spLocks noChangeAspect="1"/>
          </p:cNvSpPr>
          <p:nvPr/>
        </p:nvSpPr>
        <p:spPr>
          <a:xfrm rot="10800000">
            <a:off x="8846555" y="3697655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10800000" flipV="1">
            <a:off x="8961538" y="3142385"/>
            <a:ext cx="282730" cy="282730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 rot="17531285" flipV="1">
            <a:off x="9989370" y="1603200"/>
            <a:ext cx="968675" cy="571006"/>
          </a:xfrm>
          <a:custGeom>
            <a:avLst/>
            <a:gdLst>
              <a:gd name="connsiteX0" fmla="*/ 0 w 1125220"/>
              <a:gd name="connsiteY0" fmla="*/ 711200 h 711200"/>
              <a:gd name="connsiteX1" fmla="*/ 116840 w 1125220"/>
              <a:gd name="connsiteY1" fmla="*/ 218440 h 711200"/>
              <a:gd name="connsiteX2" fmla="*/ 1125220 w 1125220"/>
              <a:gd name="connsiteY2" fmla="*/ 0 h 711200"/>
              <a:gd name="connsiteX0" fmla="*/ 0 w 1098550"/>
              <a:gd name="connsiteY0" fmla="*/ 713105 h 713105"/>
              <a:gd name="connsiteX1" fmla="*/ 90170 w 1098550"/>
              <a:gd name="connsiteY1" fmla="*/ 218440 h 713105"/>
              <a:gd name="connsiteX2" fmla="*/ 1098550 w 1098550"/>
              <a:gd name="connsiteY2" fmla="*/ 0 h 713105"/>
              <a:gd name="connsiteX0" fmla="*/ 0 w 1098550"/>
              <a:gd name="connsiteY0" fmla="*/ 684530 h 684530"/>
              <a:gd name="connsiteX1" fmla="*/ 90170 w 1098550"/>
              <a:gd name="connsiteY1" fmla="*/ 189865 h 684530"/>
              <a:gd name="connsiteX2" fmla="*/ 1098550 w 1098550"/>
              <a:gd name="connsiteY2" fmla="*/ 0 h 684530"/>
              <a:gd name="connsiteX0" fmla="*/ 0 w 1098550"/>
              <a:gd name="connsiteY0" fmla="*/ 680720 h 680720"/>
              <a:gd name="connsiteX1" fmla="*/ 90170 w 1098550"/>
              <a:gd name="connsiteY1" fmla="*/ 186055 h 680720"/>
              <a:gd name="connsiteX2" fmla="*/ 1098550 w 1098550"/>
              <a:gd name="connsiteY2" fmla="*/ 0 h 680720"/>
              <a:gd name="connsiteX0" fmla="*/ 0 w 1096645"/>
              <a:gd name="connsiteY0" fmla="*/ 678815 h 678815"/>
              <a:gd name="connsiteX1" fmla="*/ 88265 w 1096645"/>
              <a:gd name="connsiteY1" fmla="*/ 186055 h 678815"/>
              <a:gd name="connsiteX2" fmla="*/ 1096645 w 1096645"/>
              <a:gd name="connsiteY2" fmla="*/ 0 h 678815"/>
              <a:gd name="connsiteX0" fmla="*/ 0 w 1020445"/>
              <a:gd name="connsiteY0" fmla="*/ 671195 h 671195"/>
              <a:gd name="connsiteX1" fmla="*/ 88265 w 1020445"/>
              <a:gd name="connsiteY1" fmla="*/ 178435 h 671195"/>
              <a:gd name="connsiteX2" fmla="*/ 1020445 w 1020445"/>
              <a:gd name="connsiteY2" fmla="*/ 0 h 671195"/>
              <a:gd name="connsiteX0" fmla="*/ 0 w 1020445"/>
              <a:gd name="connsiteY0" fmla="*/ 671195 h 671195"/>
              <a:gd name="connsiteX1" fmla="*/ 114935 w 1020445"/>
              <a:gd name="connsiteY1" fmla="*/ 172720 h 671195"/>
              <a:gd name="connsiteX2" fmla="*/ 1020445 w 1020445"/>
              <a:gd name="connsiteY2" fmla="*/ 0 h 671195"/>
              <a:gd name="connsiteX0" fmla="*/ 0 w 995680"/>
              <a:gd name="connsiteY0" fmla="*/ 671195 h 671195"/>
              <a:gd name="connsiteX1" fmla="*/ 90170 w 995680"/>
              <a:gd name="connsiteY1" fmla="*/ 172720 h 671195"/>
              <a:gd name="connsiteX2" fmla="*/ 995680 w 995680"/>
              <a:gd name="connsiteY2" fmla="*/ 0 h 671195"/>
              <a:gd name="connsiteX0" fmla="*/ 0 w 1001395"/>
              <a:gd name="connsiteY0" fmla="*/ 701675 h 701675"/>
              <a:gd name="connsiteX1" fmla="*/ 90170 w 1001395"/>
              <a:gd name="connsiteY1" fmla="*/ 203200 h 701675"/>
              <a:gd name="connsiteX2" fmla="*/ 1001395 w 1001395"/>
              <a:gd name="connsiteY2" fmla="*/ 0 h 701675"/>
              <a:gd name="connsiteX0" fmla="*/ 0 w 968675"/>
              <a:gd name="connsiteY0" fmla="*/ 571006 h 571006"/>
              <a:gd name="connsiteX1" fmla="*/ 90170 w 968675"/>
              <a:gd name="connsiteY1" fmla="*/ 72531 h 571006"/>
              <a:gd name="connsiteX2" fmla="*/ 968675 w 968675"/>
              <a:gd name="connsiteY2" fmla="*/ 0 h 57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75" h="571006">
                <a:moveTo>
                  <a:pt x="0" y="571006"/>
                </a:moveTo>
                <a:lnTo>
                  <a:pt x="90170" y="72531"/>
                </a:lnTo>
                <a:lnTo>
                  <a:pt x="968675" y="0"/>
                </a:lnTo>
              </a:path>
            </a:pathLst>
          </a:custGeom>
          <a:noFill/>
          <a:ln w="9525">
            <a:solidFill>
              <a:srgbClr val="55E1D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7531285" flipV="1">
            <a:off x="9933396" y="2123644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 rot="17531285">
            <a:off x="10844154" y="1477054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 rot="17531285" flipV="1">
            <a:off x="10379169" y="2186415"/>
            <a:ext cx="282730" cy="282730"/>
            <a:chOff x="1342407" y="1006842"/>
            <a:chExt cx="282730" cy="282730"/>
          </a:xfrm>
        </p:grpSpPr>
        <p:sp>
          <p:nvSpPr>
            <p:cNvPr id="144" name="椭圆 143"/>
            <p:cNvSpPr/>
            <p:nvPr/>
          </p:nvSpPr>
          <p:spPr>
            <a:xfrm>
              <a:off x="1342407" y="1006842"/>
              <a:ext cx="282730" cy="282730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1460388" y="1124823"/>
              <a:ext cx="46768" cy="46768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526292" y="4834680"/>
            <a:ext cx="138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TITLE HERE</a:t>
            </a:r>
            <a:endParaRPr lang="zh-CN" altLang="en-US" sz="1600" dirty="0">
              <a:solidFill>
                <a:srgbClr val="E83766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24521" y="5153911"/>
            <a:ext cx="444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EB4F7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</a:t>
            </a:r>
            <a:r>
              <a:rPr lang="en-US" altLang="zh-CN" sz="1000" dirty="0" smtClean="0">
                <a:solidFill>
                  <a:srgbClr val="BF09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dolor sit amet, consectetuer adipiscing elit. Maecenas porttitor congue massa. 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118720" y="5117268"/>
            <a:ext cx="1555775" cy="0"/>
          </a:xfrm>
          <a:prstGeom prst="line">
            <a:avLst/>
          </a:prstGeom>
          <a:ln w="63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-34724" y="6141193"/>
            <a:ext cx="12249915" cy="757082"/>
          </a:xfrm>
          <a:prstGeom prst="rect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729459" y="6288902"/>
            <a:ext cx="107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3194613" y="1041371"/>
            <a:ext cx="3246381" cy="3043238"/>
            <a:chOff x="3194613" y="1041371"/>
            <a:chExt cx="3246381" cy="30432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53509" y="3453158"/>
              <a:ext cx="144331" cy="128449"/>
              <a:chOff x="4016854" y="3461985"/>
              <a:chExt cx="171318" cy="15246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01635" y="1353240"/>
              <a:ext cx="3139359" cy="2460003"/>
              <a:chOff x="3301635" y="1353240"/>
              <a:chExt cx="3139359" cy="2460003"/>
            </a:xfrm>
          </p:grpSpPr>
          <p:sp>
            <p:nvSpPr>
              <p:cNvPr id="6" name="弧形 5"/>
              <p:cNvSpPr/>
              <p:nvPr/>
            </p:nvSpPr>
            <p:spPr>
              <a:xfrm>
                <a:off x="3515759" y="1353240"/>
                <a:ext cx="2433666" cy="2433666"/>
              </a:xfrm>
              <a:prstGeom prst="arc">
                <a:avLst>
                  <a:gd name="adj1" fmla="val 16163728"/>
                  <a:gd name="adj2" fmla="val 16160935"/>
                </a:avLst>
              </a:prstGeom>
              <a:solidFill>
                <a:schemeClr val="tx1">
                  <a:alpha val="50000"/>
                </a:schemeClr>
              </a:solidFill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5" name="图表 164"/>
              <p:cNvGraphicFramePr/>
              <p:nvPr>
                <p:extLst>
                  <p:ext uri="{D42A27DB-BD31-4B8C-83A1-F6EECF244321}">
                    <p14:modId xmlns:p14="http://schemas.microsoft.com/office/powerpoint/2010/main" val="3712869813"/>
                  </p:ext>
                </p:extLst>
              </p:nvPr>
            </p:nvGraphicFramePr>
            <p:xfrm>
              <a:off x="3301635" y="1720336"/>
              <a:ext cx="3139359" cy="20929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3710608" y="1548311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3717523" y="1552634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>
              <a:spLocks noChangeAspect="1"/>
            </p:cNvSpPr>
            <p:nvPr/>
          </p:nvSpPr>
          <p:spPr>
            <a:xfrm>
              <a:off x="3306770" y="1148207"/>
              <a:ext cx="2825200" cy="2825200"/>
            </a:xfrm>
            <a:prstGeom prst="blockArc">
              <a:avLst>
                <a:gd name="adj1" fmla="val 16309933"/>
                <a:gd name="adj2" fmla="val 6890912"/>
                <a:gd name="adj3" fmla="val 3099"/>
              </a:avLst>
            </a:prstGeom>
            <a:noFill/>
            <a:ln w="6350">
              <a:solidFill>
                <a:srgbClr val="55E1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`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3194613" y="1041371"/>
              <a:ext cx="3043238" cy="3043238"/>
            </a:xfrm>
            <a:prstGeom prst="arc">
              <a:avLst>
                <a:gd name="adj1" fmla="val 4816513"/>
                <a:gd name="adj2" fmla="val 9714913"/>
              </a:avLst>
            </a:prstGeom>
            <a:noFill/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235992" y="3317673"/>
              <a:ext cx="539308" cy="42577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4072802" y="1909212"/>
              <a:ext cx="1325293" cy="1325293"/>
            </a:xfrm>
            <a:prstGeom prst="arc">
              <a:avLst>
                <a:gd name="adj1" fmla="val 3289722"/>
                <a:gd name="adj2" fmla="val 18326412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>
              <a:off x="3341873" y="1183244"/>
              <a:ext cx="2762505" cy="2762266"/>
            </a:xfrm>
            <a:prstGeom prst="arc">
              <a:avLst>
                <a:gd name="adj1" fmla="val 11576965"/>
                <a:gd name="adj2" fmla="val 15651986"/>
              </a:avLst>
            </a:prstGeom>
            <a:noFill/>
            <a:ln w="41275" cap="rnd">
              <a:solidFill>
                <a:schemeClr val="accent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3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直接连接符 397"/>
          <p:cNvCxnSpPr/>
          <p:nvPr/>
        </p:nvCxnSpPr>
        <p:spPr>
          <a:xfrm flipH="1">
            <a:off x="4929257" y="2054490"/>
            <a:ext cx="2052596" cy="1549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4804844" y="3227407"/>
            <a:ext cx="2688603" cy="2065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组合 201"/>
          <p:cNvGrpSpPr/>
          <p:nvPr/>
        </p:nvGrpSpPr>
        <p:grpSpPr>
          <a:xfrm rot="-660000">
            <a:off x="-977456" y="484656"/>
            <a:ext cx="14158787" cy="5744680"/>
            <a:chOff x="227128" y="973393"/>
            <a:chExt cx="11749667" cy="4767221"/>
          </a:xfrm>
        </p:grpSpPr>
        <p:sp>
          <p:nvSpPr>
            <p:cNvPr id="16" name="任意多边形 15"/>
            <p:cNvSpPr/>
            <p:nvPr/>
          </p:nvSpPr>
          <p:spPr>
            <a:xfrm rot="9900000">
              <a:off x="227128" y="1798524"/>
              <a:ext cx="11749667" cy="3261371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 rot="9900000">
              <a:off x="11866808" y="233222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 rot="9900000">
              <a:off x="11647240" y="21905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 rot="9900000">
              <a:off x="10577768" y="231736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 rot="9900000">
              <a:off x="9886560" y="2890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 rot="9900000">
              <a:off x="10279940" y="34753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 rot="9900000">
              <a:off x="9300546" y="26661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rot="9900000">
              <a:off x="9083052" y="310573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 rot="9900000">
              <a:off x="8379240" y="357043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 rot="9900000">
              <a:off x="6924397" y="486336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 rot="9900000">
              <a:off x="6347494" y="38880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rot="9900000">
              <a:off x="5760954" y="390711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 rot="9900000">
              <a:off x="5547979" y="436354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 rot="9900000">
              <a:off x="4769541" y="44209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 rot="9900000">
              <a:off x="3740019" y="4137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 rot="9900000">
              <a:off x="3626297" y="447360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 rot="9900000">
              <a:off x="3156687" y="568661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 rot="9900000">
              <a:off x="2816102" y="525277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rot="9900000">
              <a:off x="2065427" y="460044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rot="9900000">
              <a:off x="1840296" y="504830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rot="9900000">
              <a:off x="1118343" y="522449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rot="9900000">
              <a:off x="653982" y="5055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9900000">
              <a:off x="503176" y="529318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408277" y="263587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1393288" y="15617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10841198" y="9733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866879" y="158446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10173599" y="14346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146871" y="140568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479537" y="193292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7825731" y="214262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7647491" y="2740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7326952" y="21825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7147653" y="28781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6874821" y="24089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6800409" y="27353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5546857" y="184090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5017331" y="289839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4951259" y="35718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4260049" y="30825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4228003" y="33751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4037414" y="39887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3705790" y="356809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3070587" y="325839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981410" y="34864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501429" y="41332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269169" y="385530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297930" y="44318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 rot="-660000">
            <a:off x="1463985" y="1292193"/>
            <a:ext cx="9536584" cy="3869302"/>
            <a:chOff x="227125" y="973396"/>
            <a:chExt cx="11749672" cy="4767223"/>
          </a:xfrm>
        </p:grpSpPr>
        <p:sp>
          <p:nvSpPr>
            <p:cNvPr id="306" name="任意多边形 305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4081008" y="1415664"/>
            <a:ext cx="4026672" cy="402667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52400">
              <a:srgbClr val="55E1DB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9599" y="585498"/>
            <a:ext cx="5687004" cy="568700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18191" y="-244668"/>
            <a:ext cx="7347336" cy="734733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6783" y="-1074834"/>
            <a:ext cx="9007668" cy="900766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374" y="-1905000"/>
            <a:ext cx="10668000" cy="10668000"/>
          </a:xfrm>
          <a:prstGeom prst="ellipse">
            <a:avLst/>
          </a:prstGeom>
          <a:noFill/>
          <a:ln>
            <a:solidFill>
              <a:srgbClr val="55E1DB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弧形 365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blipFill dpi="0" rotWithShape="1">
            <a:blip r:embed="rId2"/>
            <a:srcRect/>
            <a:tile tx="0" ty="0" sx="100000" sy="100000" flip="none" algn="t"/>
          </a:blipFill>
          <a:ln w="22225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组合 370"/>
          <p:cNvGrpSpPr/>
          <p:nvPr/>
        </p:nvGrpSpPr>
        <p:grpSpPr>
          <a:xfrm>
            <a:off x="4866209" y="2200764"/>
            <a:ext cx="2459584" cy="2456474"/>
            <a:chOff x="5263519" y="2446438"/>
            <a:chExt cx="2049689" cy="2047097"/>
          </a:xfrm>
        </p:grpSpPr>
        <p:sp>
          <p:nvSpPr>
            <p:cNvPr id="359" name="弧形 358"/>
            <p:cNvSpPr>
              <a:spLocks noChangeAspect="1"/>
            </p:cNvSpPr>
            <p:nvPr/>
          </p:nvSpPr>
          <p:spPr>
            <a:xfrm>
              <a:off x="5263519" y="2446438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弧形 359"/>
            <p:cNvSpPr>
              <a:spLocks noChangeAspect="1"/>
            </p:cNvSpPr>
            <p:nvPr/>
          </p:nvSpPr>
          <p:spPr>
            <a:xfrm>
              <a:off x="5270434" y="2450761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弧形 372"/>
          <p:cNvSpPr/>
          <p:nvPr/>
        </p:nvSpPr>
        <p:spPr>
          <a:xfrm>
            <a:off x="4624917" y="1957917"/>
            <a:ext cx="2942166" cy="2942166"/>
          </a:xfrm>
          <a:prstGeom prst="arc">
            <a:avLst>
              <a:gd name="adj1" fmla="val 16163728"/>
              <a:gd name="adj2" fmla="val 6848510"/>
            </a:avLst>
          </a:prstGeom>
          <a:noFill/>
          <a:ln w="22225" cap="rnd">
            <a:solidFill>
              <a:schemeClr val="accent4"/>
            </a:solidFill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>
            <a:spLocks noChangeAspect="1"/>
          </p:cNvSpPr>
          <p:nvPr/>
        </p:nvSpPr>
        <p:spPr>
          <a:xfrm flipH="1">
            <a:off x="5468263" y="4749035"/>
            <a:ext cx="46800" cy="4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>
            <a:spLocks noChangeAspect="1"/>
          </p:cNvSpPr>
          <p:nvPr/>
        </p:nvSpPr>
        <p:spPr>
          <a:xfrm flipV="1">
            <a:off x="5419438" y="4700210"/>
            <a:ext cx="140640" cy="14064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弧形 383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solidFill>
            <a:srgbClr val="09152D">
              <a:alpha val="70000"/>
            </a:srgbClr>
          </a:solidFill>
          <a:ln w="222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1" name="直接连接符 390"/>
          <p:cNvCxnSpPr/>
          <p:nvPr/>
        </p:nvCxnSpPr>
        <p:spPr>
          <a:xfrm flipH="1">
            <a:off x="5060448" y="2884797"/>
            <a:ext cx="2335751" cy="1763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/>
          <p:nvPr/>
        </p:nvCxnSpPr>
        <p:spPr>
          <a:xfrm flipH="1">
            <a:off x="4630373" y="1518893"/>
            <a:ext cx="2706651" cy="2043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 rot="9600000" flipH="1">
            <a:off x="5148072" y="3197352"/>
            <a:ext cx="1895856" cy="463296"/>
          </a:xfrm>
          <a:prstGeom prst="ellipse">
            <a:avLst/>
          </a:prstGeom>
          <a:solidFill>
            <a:srgbClr val="09152D"/>
          </a:solidFill>
          <a:ln w="19050">
            <a:solidFill>
              <a:srgbClr val="55E1DB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9600000" flipH="1">
            <a:off x="4274254" y="2983814"/>
            <a:ext cx="3643492" cy="890371"/>
          </a:xfrm>
          <a:prstGeom prst="ellipse">
            <a:avLst/>
          </a:prstGeom>
          <a:noFill/>
          <a:ln w="9525" cap="flat" cmpd="sng" algn="ctr">
            <a:solidFill>
              <a:srgbClr val="55E1DB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9600000" flipH="1">
            <a:off x="3400436" y="2770277"/>
            <a:ext cx="5391128" cy="131744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6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9600000" flipH="1">
            <a:off x="2526618" y="2556739"/>
            <a:ext cx="7138764" cy="174452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9600000" flipH="1">
            <a:off x="1652800" y="2343202"/>
            <a:ext cx="8886400" cy="217159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9600000" flipH="1">
            <a:off x="778982" y="2129665"/>
            <a:ext cx="10634036" cy="259867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9600000" flipH="1">
            <a:off x="-94836" y="1916127"/>
            <a:ext cx="12381672" cy="3025746"/>
          </a:xfrm>
          <a:prstGeom prst="ellipse">
            <a:avLst/>
          </a:prstGeom>
          <a:noFill/>
          <a:ln w="12700">
            <a:solidFill>
              <a:srgbClr val="55E1DB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9600000" flipH="1">
            <a:off x="5993795" y="3404024"/>
            <a:ext cx="204410" cy="49952"/>
          </a:xfrm>
          <a:prstGeom prst="ellipse">
            <a:avLst/>
          </a:prstGeom>
          <a:solidFill>
            <a:srgbClr val="55E1D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895850" y="-329184"/>
            <a:ext cx="1200150" cy="3758184"/>
            <a:chOff x="4895850" y="-329184"/>
            <a:chExt cx="1200150" cy="375818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156455" y="-329184"/>
              <a:ext cx="939545" cy="3758184"/>
            </a:xfrm>
            <a:prstGeom prst="line">
              <a:avLst/>
            </a:prstGeom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423821" y="304800"/>
              <a:ext cx="554069" cy="221627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387245" y="1097280"/>
              <a:ext cx="483584" cy="193433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895850" y="-195072"/>
              <a:ext cx="456819" cy="1827278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连接符 49"/>
          <p:cNvCxnSpPr/>
          <p:nvPr/>
        </p:nvCxnSpPr>
        <p:spPr>
          <a:xfrm>
            <a:off x="6193536" y="3663696"/>
            <a:ext cx="939545" cy="3758184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82467" y="4821936"/>
            <a:ext cx="554069" cy="2216277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77667" y="4309872"/>
            <a:ext cx="483584" cy="193433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461760" y="5394960"/>
            <a:ext cx="456819" cy="182727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255342" y="2058978"/>
            <a:ext cx="294604" cy="294604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204" y="5113908"/>
            <a:ext cx="201296" cy="201296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5480050" y="5162550"/>
            <a:ext cx="114300" cy="1143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187" name="任意多边形 186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238" name="任意多边形 237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209097" y="377372"/>
            <a:ext cx="1030514" cy="1030514"/>
            <a:chOff x="223158" y="270330"/>
            <a:chExt cx="1030514" cy="1030514"/>
          </a:xfrm>
        </p:grpSpPr>
        <p:grpSp>
          <p:nvGrpSpPr>
            <p:cNvPr id="18" name="组合 17"/>
            <p:cNvGrpSpPr/>
            <p:nvPr/>
          </p:nvGrpSpPr>
          <p:grpSpPr>
            <a:xfrm>
              <a:off x="518888" y="598505"/>
              <a:ext cx="439056" cy="374164"/>
              <a:chOff x="8151587" y="2836862"/>
              <a:chExt cx="3351213" cy="2855914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0231212" y="2836862"/>
                <a:ext cx="1271588" cy="1270000"/>
              </a:xfrm>
              <a:custGeom>
                <a:avLst/>
                <a:gdLst>
                  <a:gd name="T0" fmla="*/ 688 w 856"/>
                  <a:gd name="T1" fmla="*/ 834 h 855"/>
                  <a:gd name="T2" fmla="*/ 611 w 856"/>
                  <a:gd name="T3" fmla="*/ 834 h 855"/>
                  <a:gd name="T4" fmla="*/ 21 w 856"/>
                  <a:gd name="T5" fmla="*/ 245 h 855"/>
                  <a:gd name="T6" fmla="*/ 21 w 856"/>
                  <a:gd name="T7" fmla="*/ 168 h 855"/>
                  <a:gd name="T8" fmla="*/ 168 w 856"/>
                  <a:gd name="T9" fmla="*/ 21 h 855"/>
                  <a:gd name="T10" fmla="*/ 245 w 856"/>
                  <a:gd name="T11" fmla="*/ 21 h 855"/>
                  <a:gd name="T12" fmla="*/ 834 w 856"/>
                  <a:gd name="T13" fmla="*/ 611 h 855"/>
                  <a:gd name="T14" fmla="*/ 834 w 856"/>
                  <a:gd name="T15" fmla="*/ 688 h 855"/>
                  <a:gd name="T16" fmla="*/ 688 w 856"/>
                  <a:gd name="T17" fmla="*/ 834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855">
                    <a:moveTo>
                      <a:pt x="688" y="834"/>
                    </a:moveTo>
                    <a:cubicBezTo>
                      <a:pt x="667" y="855"/>
                      <a:pt x="632" y="855"/>
                      <a:pt x="611" y="834"/>
                    </a:cubicBezTo>
                    <a:cubicBezTo>
                      <a:pt x="21" y="245"/>
                      <a:pt x="21" y="245"/>
                      <a:pt x="21" y="245"/>
                    </a:cubicBezTo>
                    <a:cubicBezTo>
                      <a:pt x="0" y="224"/>
                      <a:pt x="0" y="189"/>
                      <a:pt x="21" y="168"/>
                    </a:cubicBezTo>
                    <a:cubicBezTo>
                      <a:pt x="168" y="21"/>
                      <a:pt x="168" y="21"/>
                      <a:pt x="168" y="21"/>
                    </a:cubicBezTo>
                    <a:cubicBezTo>
                      <a:pt x="189" y="0"/>
                      <a:pt x="224" y="0"/>
                      <a:pt x="245" y="21"/>
                    </a:cubicBezTo>
                    <a:cubicBezTo>
                      <a:pt x="834" y="611"/>
                      <a:pt x="834" y="611"/>
                      <a:pt x="834" y="611"/>
                    </a:cubicBezTo>
                    <a:cubicBezTo>
                      <a:pt x="856" y="632"/>
                      <a:pt x="856" y="666"/>
                      <a:pt x="834" y="688"/>
                    </a:cubicBezTo>
                    <a:cubicBezTo>
                      <a:pt x="688" y="834"/>
                      <a:pt x="688" y="834"/>
                      <a:pt x="688" y="8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8694512" y="3690938"/>
                <a:ext cx="2238375" cy="2001838"/>
              </a:xfrm>
              <a:custGeom>
                <a:avLst/>
                <a:gdLst>
                  <a:gd name="T0" fmla="*/ 1474 w 1509"/>
                  <a:gd name="T1" fmla="*/ 672 h 1349"/>
                  <a:gd name="T2" fmla="*/ 938 w 1509"/>
                  <a:gd name="T3" fmla="*/ 138 h 1349"/>
                  <a:gd name="T4" fmla="*/ 796 w 1509"/>
                  <a:gd name="T5" fmla="*/ 188 h 1349"/>
                  <a:gd name="T6" fmla="*/ 755 w 1509"/>
                  <a:gd name="T7" fmla="*/ 304 h 1349"/>
                  <a:gd name="T8" fmla="*/ 657 w 1509"/>
                  <a:gd name="T9" fmla="*/ 414 h 1349"/>
                  <a:gd name="T10" fmla="*/ 510 w 1509"/>
                  <a:gd name="T11" fmla="*/ 423 h 1349"/>
                  <a:gd name="T12" fmla="*/ 437 w 1509"/>
                  <a:gd name="T13" fmla="*/ 377 h 1349"/>
                  <a:gd name="T14" fmla="*/ 391 w 1509"/>
                  <a:gd name="T15" fmla="*/ 177 h 1349"/>
                  <a:gd name="T16" fmla="*/ 453 w 1509"/>
                  <a:gd name="T17" fmla="*/ 0 h 1349"/>
                  <a:gd name="T18" fmla="*/ 18 w 1509"/>
                  <a:gd name="T19" fmla="*/ 435 h 1349"/>
                  <a:gd name="T20" fmla="*/ 18 w 1509"/>
                  <a:gd name="T21" fmla="*/ 499 h 1349"/>
                  <a:gd name="T22" fmla="*/ 59 w 1509"/>
                  <a:gd name="T23" fmla="*/ 541 h 1349"/>
                  <a:gd name="T24" fmla="*/ 139 w 1509"/>
                  <a:gd name="T25" fmla="*/ 461 h 1349"/>
                  <a:gd name="T26" fmla="*/ 331 w 1509"/>
                  <a:gd name="T27" fmla="*/ 461 h 1349"/>
                  <a:gd name="T28" fmla="*/ 371 w 1509"/>
                  <a:gd name="T29" fmla="*/ 557 h 1349"/>
                  <a:gd name="T30" fmla="*/ 466 w 1509"/>
                  <a:gd name="T31" fmla="*/ 596 h 1349"/>
                  <a:gd name="T32" fmla="*/ 506 w 1509"/>
                  <a:gd name="T33" fmla="*/ 692 h 1349"/>
                  <a:gd name="T34" fmla="*/ 601 w 1509"/>
                  <a:gd name="T35" fmla="*/ 731 h 1349"/>
                  <a:gd name="T36" fmla="*/ 641 w 1509"/>
                  <a:gd name="T37" fmla="*/ 827 h 1349"/>
                  <a:gd name="T38" fmla="*/ 737 w 1509"/>
                  <a:gd name="T39" fmla="*/ 866 h 1349"/>
                  <a:gd name="T40" fmla="*/ 736 w 1509"/>
                  <a:gd name="T41" fmla="*/ 1058 h 1349"/>
                  <a:gd name="T42" fmla="*/ 657 w 1509"/>
                  <a:gd name="T43" fmla="*/ 1138 h 1349"/>
                  <a:gd name="T44" fmla="*/ 832 w 1509"/>
                  <a:gd name="T45" fmla="*/ 1314 h 1349"/>
                  <a:gd name="T46" fmla="*/ 960 w 1509"/>
                  <a:gd name="T47" fmla="*/ 1314 h 1349"/>
                  <a:gd name="T48" fmla="*/ 960 w 1509"/>
                  <a:gd name="T49" fmla="*/ 1186 h 1349"/>
                  <a:gd name="T50" fmla="*/ 820 w 1509"/>
                  <a:gd name="T51" fmla="*/ 1046 h 1349"/>
                  <a:gd name="T52" fmla="*/ 820 w 1509"/>
                  <a:gd name="T53" fmla="*/ 1002 h 1349"/>
                  <a:gd name="T54" fmla="*/ 864 w 1509"/>
                  <a:gd name="T55" fmla="*/ 1002 h 1349"/>
                  <a:gd name="T56" fmla="*/ 1004 w 1509"/>
                  <a:gd name="T57" fmla="*/ 1142 h 1349"/>
                  <a:gd name="T58" fmla="*/ 1131 w 1509"/>
                  <a:gd name="T59" fmla="*/ 1142 h 1349"/>
                  <a:gd name="T60" fmla="*/ 1131 w 1509"/>
                  <a:gd name="T61" fmla="*/ 1015 h 1349"/>
                  <a:gd name="T62" fmla="*/ 991 w 1509"/>
                  <a:gd name="T63" fmla="*/ 875 h 1349"/>
                  <a:gd name="T64" fmla="*/ 991 w 1509"/>
                  <a:gd name="T65" fmla="*/ 831 h 1349"/>
                  <a:gd name="T66" fmla="*/ 1035 w 1509"/>
                  <a:gd name="T67" fmla="*/ 831 h 1349"/>
                  <a:gd name="T68" fmla="*/ 1176 w 1509"/>
                  <a:gd name="T69" fmla="*/ 971 h 1349"/>
                  <a:gd name="T70" fmla="*/ 1303 w 1509"/>
                  <a:gd name="T71" fmla="*/ 971 h 1349"/>
                  <a:gd name="T72" fmla="*/ 1303 w 1509"/>
                  <a:gd name="T73" fmla="*/ 844 h 1349"/>
                  <a:gd name="T74" fmla="*/ 1163 w 1509"/>
                  <a:gd name="T75" fmla="*/ 703 h 1349"/>
                  <a:gd name="T76" fmla="*/ 1163 w 1509"/>
                  <a:gd name="T77" fmla="*/ 660 h 1349"/>
                  <a:gd name="T78" fmla="*/ 1206 w 1509"/>
                  <a:gd name="T79" fmla="*/ 660 h 1349"/>
                  <a:gd name="T80" fmla="*/ 1347 w 1509"/>
                  <a:gd name="T81" fmla="*/ 800 h 1349"/>
                  <a:gd name="T82" fmla="*/ 1474 w 1509"/>
                  <a:gd name="T83" fmla="*/ 800 h 1349"/>
                  <a:gd name="T84" fmla="*/ 1474 w 1509"/>
                  <a:gd name="T85" fmla="*/ 672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09" h="1349">
                    <a:moveTo>
                      <a:pt x="1474" y="672"/>
                    </a:moveTo>
                    <a:cubicBezTo>
                      <a:pt x="938" y="138"/>
                      <a:pt x="938" y="138"/>
                      <a:pt x="938" y="138"/>
                    </a:cubicBezTo>
                    <a:cubicBezTo>
                      <a:pt x="796" y="188"/>
                      <a:pt x="796" y="188"/>
                      <a:pt x="796" y="188"/>
                    </a:cubicBezTo>
                    <a:cubicBezTo>
                      <a:pt x="755" y="304"/>
                      <a:pt x="755" y="304"/>
                      <a:pt x="755" y="304"/>
                    </a:cubicBezTo>
                    <a:cubicBezTo>
                      <a:pt x="738" y="353"/>
                      <a:pt x="703" y="392"/>
                      <a:pt x="657" y="414"/>
                    </a:cubicBezTo>
                    <a:cubicBezTo>
                      <a:pt x="611" y="437"/>
                      <a:pt x="559" y="440"/>
                      <a:pt x="510" y="423"/>
                    </a:cubicBezTo>
                    <a:cubicBezTo>
                      <a:pt x="482" y="413"/>
                      <a:pt x="458" y="398"/>
                      <a:pt x="437" y="377"/>
                    </a:cubicBezTo>
                    <a:cubicBezTo>
                      <a:pt x="385" y="325"/>
                      <a:pt x="367" y="247"/>
                      <a:pt x="391" y="177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18" y="435"/>
                      <a:pt x="18" y="435"/>
                      <a:pt x="18" y="435"/>
                    </a:cubicBezTo>
                    <a:cubicBezTo>
                      <a:pt x="0" y="452"/>
                      <a:pt x="0" y="481"/>
                      <a:pt x="18" y="499"/>
                    </a:cubicBezTo>
                    <a:cubicBezTo>
                      <a:pt x="59" y="541"/>
                      <a:pt x="59" y="541"/>
                      <a:pt x="59" y="541"/>
                    </a:cubicBezTo>
                    <a:cubicBezTo>
                      <a:pt x="139" y="461"/>
                      <a:pt x="139" y="461"/>
                      <a:pt x="139" y="461"/>
                    </a:cubicBezTo>
                    <a:cubicBezTo>
                      <a:pt x="192" y="408"/>
                      <a:pt x="278" y="408"/>
                      <a:pt x="331" y="461"/>
                    </a:cubicBezTo>
                    <a:cubicBezTo>
                      <a:pt x="357" y="488"/>
                      <a:pt x="370" y="522"/>
                      <a:pt x="371" y="557"/>
                    </a:cubicBezTo>
                    <a:cubicBezTo>
                      <a:pt x="405" y="557"/>
                      <a:pt x="440" y="570"/>
                      <a:pt x="466" y="596"/>
                    </a:cubicBezTo>
                    <a:cubicBezTo>
                      <a:pt x="492" y="623"/>
                      <a:pt x="506" y="657"/>
                      <a:pt x="506" y="692"/>
                    </a:cubicBezTo>
                    <a:cubicBezTo>
                      <a:pt x="541" y="692"/>
                      <a:pt x="575" y="705"/>
                      <a:pt x="601" y="731"/>
                    </a:cubicBezTo>
                    <a:cubicBezTo>
                      <a:pt x="628" y="758"/>
                      <a:pt x="641" y="792"/>
                      <a:pt x="641" y="827"/>
                    </a:cubicBezTo>
                    <a:cubicBezTo>
                      <a:pt x="676" y="827"/>
                      <a:pt x="710" y="840"/>
                      <a:pt x="737" y="866"/>
                    </a:cubicBezTo>
                    <a:cubicBezTo>
                      <a:pt x="789" y="919"/>
                      <a:pt x="789" y="1005"/>
                      <a:pt x="736" y="1058"/>
                    </a:cubicBezTo>
                    <a:cubicBezTo>
                      <a:pt x="657" y="1138"/>
                      <a:pt x="657" y="1138"/>
                      <a:pt x="657" y="1138"/>
                    </a:cubicBezTo>
                    <a:cubicBezTo>
                      <a:pt x="832" y="1314"/>
                      <a:pt x="832" y="1314"/>
                      <a:pt x="832" y="1314"/>
                    </a:cubicBezTo>
                    <a:cubicBezTo>
                      <a:pt x="868" y="1349"/>
                      <a:pt x="925" y="1349"/>
                      <a:pt x="960" y="1314"/>
                    </a:cubicBezTo>
                    <a:cubicBezTo>
                      <a:pt x="995" y="1278"/>
                      <a:pt x="995" y="1221"/>
                      <a:pt x="960" y="1186"/>
                    </a:cubicBezTo>
                    <a:cubicBezTo>
                      <a:pt x="820" y="1046"/>
                      <a:pt x="820" y="1046"/>
                      <a:pt x="820" y="1046"/>
                    </a:cubicBezTo>
                    <a:cubicBezTo>
                      <a:pt x="808" y="1034"/>
                      <a:pt x="808" y="1014"/>
                      <a:pt x="820" y="1002"/>
                    </a:cubicBezTo>
                    <a:cubicBezTo>
                      <a:pt x="832" y="990"/>
                      <a:pt x="852" y="990"/>
                      <a:pt x="864" y="1002"/>
                    </a:cubicBezTo>
                    <a:cubicBezTo>
                      <a:pt x="1004" y="1142"/>
                      <a:pt x="1004" y="1142"/>
                      <a:pt x="1004" y="1142"/>
                    </a:cubicBezTo>
                    <a:cubicBezTo>
                      <a:pt x="1039" y="1178"/>
                      <a:pt x="1096" y="1178"/>
                      <a:pt x="1131" y="1142"/>
                    </a:cubicBezTo>
                    <a:cubicBezTo>
                      <a:pt x="1167" y="1107"/>
                      <a:pt x="1167" y="1050"/>
                      <a:pt x="1131" y="1015"/>
                    </a:cubicBezTo>
                    <a:cubicBezTo>
                      <a:pt x="991" y="875"/>
                      <a:pt x="991" y="875"/>
                      <a:pt x="991" y="875"/>
                    </a:cubicBezTo>
                    <a:cubicBezTo>
                      <a:pt x="979" y="863"/>
                      <a:pt x="979" y="843"/>
                      <a:pt x="991" y="831"/>
                    </a:cubicBezTo>
                    <a:cubicBezTo>
                      <a:pt x="1003" y="819"/>
                      <a:pt x="1023" y="819"/>
                      <a:pt x="1035" y="831"/>
                    </a:cubicBezTo>
                    <a:cubicBezTo>
                      <a:pt x="1176" y="971"/>
                      <a:pt x="1176" y="971"/>
                      <a:pt x="1176" y="971"/>
                    </a:cubicBezTo>
                    <a:cubicBezTo>
                      <a:pt x="1211" y="1006"/>
                      <a:pt x="1268" y="1006"/>
                      <a:pt x="1303" y="971"/>
                    </a:cubicBezTo>
                    <a:cubicBezTo>
                      <a:pt x="1338" y="936"/>
                      <a:pt x="1338" y="879"/>
                      <a:pt x="1303" y="844"/>
                    </a:cubicBezTo>
                    <a:cubicBezTo>
                      <a:pt x="1163" y="703"/>
                      <a:pt x="1163" y="703"/>
                      <a:pt x="1163" y="703"/>
                    </a:cubicBezTo>
                    <a:cubicBezTo>
                      <a:pt x="1151" y="691"/>
                      <a:pt x="1151" y="672"/>
                      <a:pt x="1163" y="660"/>
                    </a:cubicBezTo>
                    <a:cubicBezTo>
                      <a:pt x="1175" y="648"/>
                      <a:pt x="1194" y="648"/>
                      <a:pt x="1206" y="660"/>
                    </a:cubicBezTo>
                    <a:cubicBezTo>
                      <a:pt x="1347" y="800"/>
                      <a:pt x="1347" y="800"/>
                      <a:pt x="1347" y="800"/>
                    </a:cubicBezTo>
                    <a:cubicBezTo>
                      <a:pt x="1382" y="835"/>
                      <a:pt x="1439" y="835"/>
                      <a:pt x="1474" y="800"/>
                    </a:cubicBezTo>
                    <a:cubicBezTo>
                      <a:pt x="1509" y="764"/>
                      <a:pt x="1509" y="708"/>
                      <a:pt x="1474" y="672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55E1D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8151587" y="3009900"/>
                <a:ext cx="1366838" cy="1368425"/>
              </a:xfrm>
              <a:custGeom>
                <a:avLst/>
                <a:gdLst>
                  <a:gd name="T0" fmla="*/ 900 w 921"/>
                  <a:gd name="T1" fmla="*/ 180 h 922"/>
                  <a:gd name="T2" fmla="*/ 900 w 921"/>
                  <a:gd name="T3" fmla="*/ 257 h 922"/>
                  <a:gd name="T4" fmla="*/ 256 w 921"/>
                  <a:gd name="T5" fmla="*/ 901 h 922"/>
                  <a:gd name="T6" fmla="*/ 179 w 921"/>
                  <a:gd name="T7" fmla="*/ 901 h 922"/>
                  <a:gd name="T8" fmla="*/ 21 w 921"/>
                  <a:gd name="T9" fmla="*/ 742 h 922"/>
                  <a:gd name="T10" fmla="*/ 21 w 921"/>
                  <a:gd name="T11" fmla="*/ 665 h 922"/>
                  <a:gd name="T12" fmla="*/ 664 w 921"/>
                  <a:gd name="T13" fmla="*/ 21 h 922"/>
                  <a:gd name="T14" fmla="*/ 741 w 921"/>
                  <a:gd name="T15" fmla="*/ 21 h 922"/>
                  <a:gd name="T16" fmla="*/ 900 w 921"/>
                  <a:gd name="T17" fmla="*/ 18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1" h="922">
                    <a:moveTo>
                      <a:pt x="900" y="180"/>
                    </a:moveTo>
                    <a:cubicBezTo>
                      <a:pt x="921" y="201"/>
                      <a:pt x="921" y="236"/>
                      <a:pt x="900" y="257"/>
                    </a:cubicBezTo>
                    <a:cubicBezTo>
                      <a:pt x="256" y="901"/>
                      <a:pt x="256" y="901"/>
                      <a:pt x="256" y="901"/>
                    </a:cubicBezTo>
                    <a:cubicBezTo>
                      <a:pt x="235" y="922"/>
                      <a:pt x="201" y="922"/>
                      <a:pt x="179" y="901"/>
                    </a:cubicBezTo>
                    <a:cubicBezTo>
                      <a:pt x="21" y="742"/>
                      <a:pt x="21" y="742"/>
                      <a:pt x="21" y="742"/>
                    </a:cubicBezTo>
                    <a:cubicBezTo>
                      <a:pt x="0" y="721"/>
                      <a:pt x="0" y="686"/>
                      <a:pt x="21" y="665"/>
                    </a:cubicBezTo>
                    <a:cubicBezTo>
                      <a:pt x="664" y="21"/>
                      <a:pt x="664" y="21"/>
                      <a:pt x="664" y="21"/>
                    </a:cubicBezTo>
                    <a:cubicBezTo>
                      <a:pt x="685" y="0"/>
                      <a:pt x="720" y="0"/>
                      <a:pt x="741" y="21"/>
                    </a:cubicBezTo>
                    <a:lnTo>
                      <a:pt x="900" y="180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8761188" y="3316290"/>
                <a:ext cx="2149474" cy="2085972"/>
              </a:xfrm>
              <a:custGeom>
                <a:avLst/>
                <a:gdLst>
                  <a:gd name="T0" fmla="*/ 1395 w 1449"/>
                  <a:gd name="T1" fmla="*/ 399 h 1405"/>
                  <a:gd name="T2" fmla="*/ 1047 w 1449"/>
                  <a:gd name="T3" fmla="*/ 51 h 1405"/>
                  <a:gd name="T4" fmla="*/ 886 w 1449"/>
                  <a:gd name="T5" fmla="*/ 27 h 1405"/>
                  <a:gd name="T6" fmla="*/ 566 w 1449"/>
                  <a:gd name="T7" fmla="*/ 174 h 1405"/>
                  <a:gd name="T8" fmla="*/ 490 w 1449"/>
                  <a:gd name="T9" fmla="*/ 250 h 1405"/>
                  <a:gd name="T10" fmla="*/ 419 w 1449"/>
                  <a:gd name="T11" fmla="*/ 454 h 1405"/>
                  <a:gd name="T12" fmla="*/ 449 w 1449"/>
                  <a:gd name="T13" fmla="*/ 583 h 1405"/>
                  <a:gd name="T14" fmla="*/ 496 w 1449"/>
                  <a:gd name="T15" fmla="*/ 613 h 1405"/>
                  <a:gd name="T16" fmla="*/ 655 w 1449"/>
                  <a:gd name="T17" fmla="*/ 536 h 1405"/>
                  <a:gd name="T18" fmla="*/ 706 w 1449"/>
                  <a:gd name="T19" fmla="*/ 389 h 1405"/>
                  <a:gd name="T20" fmla="*/ 913 w 1449"/>
                  <a:gd name="T21" fmla="*/ 315 h 1405"/>
                  <a:gd name="T22" fmla="*/ 1293 w 1449"/>
                  <a:gd name="T23" fmla="*/ 695 h 1405"/>
                  <a:gd name="T24" fmla="*/ 1395 w 1449"/>
                  <a:gd name="T25" fmla="*/ 593 h 1405"/>
                  <a:gd name="T26" fmla="*/ 1395 w 1449"/>
                  <a:gd name="T27" fmla="*/ 399 h 1405"/>
                  <a:gd name="T28" fmla="*/ 240 w 1449"/>
                  <a:gd name="T29" fmla="*/ 759 h 1405"/>
                  <a:gd name="T30" fmla="*/ 139 w 1449"/>
                  <a:gd name="T31" fmla="*/ 759 h 1405"/>
                  <a:gd name="T32" fmla="*/ 28 w 1449"/>
                  <a:gd name="T33" fmla="*/ 870 h 1405"/>
                  <a:gd name="T34" fmla="*/ 28 w 1449"/>
                  <a:gd name="T35" fmla="*/ 971 h 1405"/>
                  <a:gd name="T36" fmla="*/ 129 w 1449"/>
                  <a:gd name="T37" fmla="*/ 971 h 1405"/>
                  <a:gd name="T38" fmla="*/ 240 w 1449"/>
                  <a:gd name="T39" fmla="*/ 860 h 1405"/>
                  <a:gd name="T40" fmla="*/ 240 w 1449"/>
                  <a:gd name="T41" fmla="*/ 759 h 1405"/>
                  <a:gd name="T42" fmla="*/ 376 w 1449"/>
                  <a:gd name="T43" fmla="*/ 894 h 1405"/>
                  <a:gd name="T44" fmla="*/ 275 w 1449"/>
                  <a:gd name="T45" fmla="*/ 894 h 1405"/>
                  <a:gd name="T46" fmla="*/ 163 w 1449"/>
                  <a:gd name="T47" fmla="*/ 1006 h 1405"/>
                  <a:gd name="T48" fmla="*/ 163 w 1449"/>
                  <a:gd name="T49" fmla="*/ 1107 h 1405"/>
                  <a:gd name="T50" fmla="*/ 264 w 1449"/>
                  <a:gd name="T51" fmla="*/ 1107 h 1405"/>
                  <a:gd name="T52" fmla="*/ 375 w 1449"/>
                  <a:gd name="T53" fmla="*/ 995 h 1405"/>
                  <a:gd name="T54" fmla="*/ 376 w 1449"/>
                  <a:gd name="T55" fmla="*/ 894 h 1405"/>
                  <a:gd name="T56" fmla="*/ 545 w 1449"/>
                  <a:gd name="T57" fmla="*/ 1164 h 1405"/>
                  <a:gd name="T58" fmla="*/ 433 w 1449"/>
                  <a:gd name="T59" fmla="*/ 1276 h 1405"/>
                  <a:gd name="T60" fmla="*/ 433 w 1449"/>
                  <a:gd name="T61" fmla="*/ 1377 h 1405"/>
                  <a:gd name="T62" fmla="*/ 534 w 1449"/>
                  <a:gd name="T63" fmla="*/ 1377 h 1405"/>
                  <a:gd name="T64" fmla="*/ 646 w 1449"/>
                  <a:gd name="T65" fmla="*/ 1265 h 1405"/>
                  <a:gd name="T66" fmla="*/ 646 w 1449"/>
                  <a:gd name="T67" fmla="*/ 1165 h 1405"/>
                  <a:gd name="T68" fmla="*/ 545 w 1449"/>
                  <a:gd name="T69" fmla="*/ 1164 h 1405"/>
                  <a:gd name="T70" fmla="*/ 510 w 1449"/>
                  <a:gd name="T71" fmla="*/ 1029 h 1405"/>
                  <a:gd name="T72" fmla="*/ 410 w 1449"/>
                  <a:gd name="T73" fmla="*/ 1029 h 1405"/>
                  <a:gd name="T74" fmla="*/ 298 w 1449"/>
                  <a:gd name="T75" fmla="*/ 1141 h 1405"/>
                  <a:gd name="T76" fmla="*/ 298 w 1449"/>
                  <a:gd name="T77" fmla="*/ 1242 h 1405"/>
                  <a:gd name="T78" fmla="*/ 399 w 1449"/>
                  <a:gd name="T79" fmla="*/ 1242 h 1405"/>
                  <a:gd name="T80" fmla="*/ 511 w 1449"/>
                  <a:gd name="T81" fmla="*/ 1130 h 1405"/>
                  <a:gd name="T82" fmla="*/ 510 w 1449"/>
                  <a:gd name="T83" fmla="*/ 1029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49" h="1405">
                    <a:moveTo>
                      <a:pt x="1395" y="399"/>
                    </a:moveTo>
                    <a:cubicBezTo>
                      <a:pt x="1047" y="51"/>
                      <a:pt x="1047" y="51"/>
                      <a:pt x="1047" y="51"/>
                    </a:cubicBezTo>
                    <a:cubicBezTo>
                      <a:pt x="1005" y="9"/>
                      <a:pt x="945" y="0"/>
                      <a:pt x="886" y="27"/>
                    </a:cubicBezTo>
                    <a:cubicBezTo>
                      <a:pt x="828" y="54"/>
                      <a:pt x="566" y="174"/>
                      <a:pt x="566" y="174"/>
                    </a:cubicBezTo>
                    <a:cubicBezTo>
                      <a:pt x="530" y="186"/>
                      <a:pt x="502" y="214"/>
                      <a:pt x="490" y="250"/>
                    </a:cubicBezTo>
                    <a:cubicBezTo>
                      <a:pt x="419" y="454"/>
                      <a:pt x="419" y="454"/>
                      <a:pt x="419" y="454"/>
                    </a:cubicBezTo>
                    <a:cubicBezTo>
                      <a:pt x="403" y="501"/>
                      <a:pt x="416" y="550"/>
                      <a:pt x="449" y="583"/>
                    </a:cubicBezTo>
                    <a:cubicBezTo>
                      <a:pt x="462" y="596"/>
                      <a:pt x="478" y="606"/>
                      <a:pt x="496" y="613"/>
                    </a:cubicBezTo>
                    <a:cubicBezTo>
                      <a:pt x="561" y="635"/>
                      <a:pt x="632" y="601"/>
                      <a:pt x="655" y="536"/>
                    </a:cubicBezTo>
                    <a:cubicBezTo>
                      <a:pt x="706" y="389"/>
                      <a:pt x="706" y="389"/>
                      <a:pt x="706" y="389"/>
                    </a:cubicBezTo>
                    <a:cubicBezTo>
                      <a:pt x="913" y="315"/>
                      <a:pt x="913" y="315"/>
                      <a:pt x="913" y="315"/>
                    </a:cubicBezTo>
                    <a:cubicBezTo>
                      <a:pt x="1293" y="695"/>
                      <a:pt x="1293" y="695"/>
                      <a:pt x="1293" y="695"/>
                    </a:cubicBezTo>
                    <a:cubicBezTo>
                      <a:pt x="1395" y="593"/>
                      <a:pt x="1395" y="593"/>
                      <a:pt x="1395" y="593"/>
                    </a:cubicBezTo>
                    <a:cubicBezTo>
                      <a:pt x="1449" y="540"/>
                      <a:pt x="1449" y="452"/>
                      <a:pt x="1395" y="399"/>
                    </a:cubicBezTo>
                    <a:close/>
                    <a:moveTo>
                      <a:pt x="240" y="759"/>
                    </a:moveTo>
                    <a:cubicBezTo>
                      <a:pt x="212" y="731"/>
                      <a:pt x="167" y="731"/>
                      <a:pt x="139" y="759"/>
                    </a:cubicBezTo>
                    <a:cubicBezTo>
                      <a:pt x="28" y="870"/>
                      <a:pt x="28" y="870"/>
                      <a:pt x="28" y="870"/>
                    </a:cubicBezTo>
                    <a:cubicBezTo>
                      <a:pt x="0" y="898"/>
                      <a:pt x="0" y="943"/>
                      <a:pt x="28" y="971"/>
                    </a:cubicBezTo>
                    <a:cubicBezTo>
                      <a:pt x="56" y="999"/>
                      <a:pt x="101" y="999"/>
                      <a:pt x="129" y="971"/>
                    </a:cubicBezTo>
                    <a:cubicBezTo>
                      <a:pt x="240" y="860"/>
                      <a:pt x="240" y="860"/>
                      <a:pt x="240" y="860"/>
                    </a:cubicBezTo>
                    <a:cubicBezTo>
                      <a:pt x="268" y="832"/>
                      <a:pt x="268" y="787"/>
                      <a:pt x="240" y="759"/>
                    </a:cubicBezTo>
                    <a:close/>
                    <a:moveTo>
                      <a:pt x="376" y="894"/>
                    </a:moveTo>
                    <a:cubicBezTo>
                      <a:pt x="348" y="866"/>
                      <a:pt x="302" y="866"/>
                      <a:pt x="275" y="894"/>
                    </a:cubicBezTo>
                    <a:cubicBezTo>
                      <a:pt x="163" y="1006"/>
                      <a:pt x="163" y="1006"/>
                      <a:pt x="163" y="1006"/>
                    </a:cubicBezTo>
                    <a:cubicBezTo>
                      <a:pt x="135" y="1034"/>
                      <a:pt x="135" y="1079"/>
                      <a:pt x="163" y="1107"/>
                    </a:cubicBezTo>
                    <a:cubicBezTo>
                      <a:pt x="191" y="1134"/>
                      <a:pt x="236" y="1134"/>
                      <a:pt x="264" y="1107"/>
                    </a:cubicBezTo>
                    <a:cubicBezTo>
                      <a:pt x="375" y="995"/>
                      <a:pt x="375" y="995"/>
                      <a:pt x="375" y="995"/>
                    </a:cubicBezTo>
                    <a:cubicBezTo>
                      <a:pt x="403" y="967"/>
                      <a:pt x="403" y="922"/>
                      <a:pt x="376" y="894"/>
                    </a:cubicBezTo>
                    <a:close/>
                    <a:moveTo>
                      <a:pt x="545" y="1164"/>
                    </a:moveTo>
                    <a:cubicBezTo>
                      <a:pt x="433" y="1276"/>
                      <a:pt x="433" y="1276"/>
                      <a:pt x="433" y="1276"/>
                    </a:cubicBezTo>
                    <a:cubicBezTo>
                      <a:pt x="406" y="1304"/>
                      <a:pt x="406" y="1349"/>
                      <a:pt x="433" y="1377"/>
                    </a:cubicBezTo>
                    <a:cubicBezTo>
                      <a:pt x="461" y="1405"/>
                      <a:pt x="506" y="1405"/>
                      <a:pt x="534" y="1377"/>
                    </a:cubicBezTo>
                    <a:cubicBezTo>
                      <a:pt x="646" y="1265"/>
                      <a:pt x="646" y="1265"/>
                      <a:pt x="646" y="1265"/>
                    </a:cubicBezTo>
                    <a:cubicBezTo>
                      <a:pt x="673" y="1238"/>
                      <a:pt x="673" y="1193"/>
                      <a:pt x="646" y="1165"/>
                    </a:cubicBezTo>
                    <a:cubicBezTo>
                      <a:pt x="618" y="1136"/>
                      <a:pt x="573" y="1136"/>
                      <a:pt x="545" y="1164"/>
                    </a:cubicBezTo>
                    <a:close/>
                    <a:moveTo>
                      <a:pt x="510" y="1029"/>
                    </a:moveTo>
                    <a:cubicBezTo>
                      <a:pt x="483" y="1001"/>
                      <a:pt x="437" y="1001"/>
                      <a:pt x="410" y="1029"/>
                    </a:cubicBezTo>
                    <a:cubicBezTo>
                      <a:pt x="298" y="1141"/>
                      <a:pt x="298" y="1141"/>
                      <a:pt x="298" y="1141"/>
                    </a:cubicBezTo>
                    <a:cubicBezTo>
                      <a:pt x="270" y="1169"/>
                      <a:pt x="270" y="1214"/>
                      <a:pt x="298" y="1242"/>
                    </a:cubicBezTo>
                    <a:cubicBezTo>
                      <a:pt x="326" y="1269"/>
                      <a:pt x="371" y="1269"/>
                      <a:pt x="399" y="1242"/>
                    </a:cubicBezTo>
                    <a:cubicBezTo>
                      <a:pt x="511" y="1130"/>
                      <a:pt x="511" y="1130"/>
                      <a:pt x="511" y="1130"/>
                    </a:cubicBezTo>
                    <a:cubicBezTo>
                      <a:pt x="538" y="1102"/>
                      <a:pt x="538" y="1057"/>
                      <a:pt x="510" y="1029"/>
                    </a:cubicBez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223158" y="270330"/>
              <a:ext cx="1030514" cy="1030514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文本框 289"/>
          <p:cNvSpPr txBox="1"/>
          <p:nvPr/>
        </p:nvSpPr>
        <p:spPr>
          <a:xfrm>
            <a:off x="1298121" y="282121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GALAXY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44" name="直接连接符 343"/>
          <p:cNvCxnSpPr/>
          <p:nvPr/>
        </p:nvCxnSpPr>
        <p:spPr>
          <a:xfrm flipH="1">
            <a:off x="2312035" y="578757"/>
            <a:ext cx="360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H="1">
            <a:off x="2384035" y="527005"/>
            <a:ext cx="216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1306285" y="744764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50" name="直接连接符 349"/>
          <p:cNvCxnSpPr/>
          <p:nvPr/>
        </p:nvCxnSpPr>
        <p:spPr>
          <a:xfrm>
            <a:off x="1390650" y="666750"/>
            <a:ext cx="27622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/>
          <p:cNvGrpSpPr/>
          <p:nvPr/>
        </p:nvGrpSpPr>
        <p:grpSpPr>
          <a:xfrm>
            <a:off x="3268980" y="1328395"/>
            <a:ext cx="349275" cy="54000"/>
            <a:chOff x="3025140" y="1244575"/>
            <a:chExt cx="349275" cy="54000"/>
          </a:xfrm>
        </p:grpSpPr>
        <p:sp>
          <p:nvSpPr>
            <p:cNvPr id="361" name="椭圆 360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9426048" y="693201"/>
            <a:ext cx="482456" cy="482456"/>
            <a:chOff x="9537627" y="678687"/>
            <a:chExt cx="482456" cy="482456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681825" y="814984"/>
              <a:ext cx="194060" cy="209862"/>
              <a:chOff x="8426028" y="2130356"/>
              <a:chExt cx="628956" cy="680167"/>
            </a:xfrm>
          </p:grpSpPr>
          <p:sp>
            <p:nvSpPr>
              <p:cNvPr id="368" name="Freeform 581"/>
              <p:cNvSpPr>
                <a:spLocks noEditPoints="1"/>
              </p:cNvSpPr>
              <p:nvPr/>
            </p:nvSpPr>
            <p:spPr bwMode="auto">
              <a:xfrm>
                <a:off x="8562350" y="2326544"/>
                <a:ext cx="492634" cy="483979"/>
              </a:xfrm>
              <a:custGeom>
                <a:avLst/>
                <a:gdLst>
                  <a:gd name="T0" fmla="*/ 281 w 289"/>
                  <a:gd name="T1" fmla="*/ 240 h 284"/>
                  <a:gd name="T2" fmla="*/ 219 w 289"/>
                  <a:gd name="T3" fmla="*/ 178 h 284"/>
                  <a:gd name="T4" fmla="*/ 205 w 289"/>
                  <a:gd name="T5" fmla="*/ 165 h 284"/>
                  <a:gd name="T6" fmla="*/ 187 w 289"/>
                  <a:gd name="T7" fmla="*/ 38 h 284"/>
                  <a:gd name="T8" fmla="*/ 181 w 289"/>
                  <a:gd name="T9" fmla="*/ 32 h 284"/>
                  <a:gd name="T10" fmla="*/ 161 w 289"/>
                  <a:gd name="T11" fmla="*/ 19 h 284"/>
                  <a:gd name="T12" fmla="*/ 40 w 289"/>
                  <a:gd name="T13" fmla="*/ 40 h 284"/>
                  <a:gd name="T14" fmla="*/ 42 w 289"/>
                  <a:gd name="T15" fmla="*/ 187 h 284"/>
                  <a:gd name="T16" fmla="*/ 42 w 289"/>
                  <a:gd name="T17" fmla="*/ 188 h 284"/>
                  <a:gd name="T18" fmla="*/ 71 w 289"/>
                  <a:gd name="T19" fmla="*/ 207 h 284"/>
                  <a:gd name="T20" fmla="*/ 160 w 289"/>
                  <a:gd name="T21" fmla="*/ 207 h 284"/>
                  <a:gd name="T22" fmla="*/ 169 w 289"/>
                  <a:gd name="T23" fmla="*/ 202 h 284"/>
                  <a:gd name="T24" fmla="*/ 171 w 289"/>
                  <a:gd name="T25" fmla="*/ 201 h 284"/>
                  <a:gd name="T26" fmla="*/ 169 w 289"/>
                  <a:gd name="T27" fmla="*/ 202 h 284"/>
                  <a:gd name="T28" fmla="*/ 183 w 289"/>
                  <a:gd name="T29" fmla="*/ 215 h 284"/>
                  <a:gd name="T30" fmla="*/ 243 w 289"/>
                  <a:gd name="T31" fmla="*/ 273 h 284"/>
                  <a:gd name="T32" fmla="*/ 274 w 289"/>
                  <a:gd name="T33" fmla="*/ 268 h 284"/>
                  <a:gd name="T34" fmla="*/ 281 w 289"/>
                  <a:gd name="T35" fmla="*/ 240 h 284"/>
                  <a:gd name="T36" fmla="*/ 161 w 289"/>
                  <a:gd name="T37" fmla="*/ 149 h 284"/>
                  <a:gd name="T38" fmla="*/ 157 w 289"/>
                  <a:gd name="T39" fmla="*/ 154 h 284"/>
                  <a:gd name="T40" fmla="*/ 74 w 289"/>
                  <a:gd name="T41" fmla="*/ 155 h 284"/>
                  <a:gd name="T42" fmla="*/ 73 w 289"/>
                  <a:gd name="T43" fmla="*/ 72 h 284"/>
                  <a:gd name="T44" fmla="*/ 156 w 289"/>
                  <a:gd name="T45" fmla="*/ 71 h 284"/>
                  <a:gd name="T46" fmla="*/ 161 w 289"/>
                  <a:gd name="T47" fmla="*/ 76 h 284"/>
                  <a:gd name="T48" fmla="*/ 161 w 289"/>
                  <a:gd name="T49" fmla="*/ 14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9" h="284">
                    <a:moveTo>
                      <a:pt x="281" y="240"/>
                    </a:move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05" y="165"/>
                      <a:pt x="205" y="165"/>
                      <a:pt x="205" y="165"/>
                    </a:cubicBezTo>
                    <a:cubicBezTo>
                      <a:pt x="228" y="125"/>
                      <a:pt x="222" y="72"/>
                      <a:pt x="187" y="38"/>
                    </a:cubicBezTo>
                    <a:cubicBezTo>
                      <a:pt x="185" y="36"/>
                      <a:pt x="183" y="34"/>
                      <a:pt x="181" y="32"/>
                    </a:cubicBezTo>
                    <a:cubicBezTo>
                      <a:pt x="174" y="27"/>
                      <a:pt x="168" y="23"/>
                      <a:pt x="161" y="19"/>
                    </a:cubicBezTo>
                    <a:cubicBezTo>
                      <a:pt x="121" y="0"/>
                      <a:pt x="72" y="7"/>
                      <a:pt x="40" y="40"/>
                    </a:cubicBezTo>
                    <a:cubicBezTo>
                      <a:pt x="0" y="81"/>
                      <a:pt x="1" y="147"/>
                      <a:pt x="42" y="187"/>
                    </a:cubicBezTo>
                    <a:cubicBezTo>
                      <a:pt x="42" y="187"/>
                      <a:pt x="42" y="188"/>
                      <a:pt x="42" y="188"/>
                    </a:cubicBezTo>
                    <a:cubicBezTo>
                      <a:pt x="51" y="196"/>
                      <a:pt x="61" y="203"/>
                      <a:pt x="71" y="207"/>
                    </a:cubicBezTo>
                    <a:cubicBezTo>
                      <a:pt x="99" y="220"/>
                      <a:pt x="132" y="220"/>
                      <a:pt x="160" y="207"/>
                    </a:cubicBezTo>
                    <a:cubicBezTo>
                      <a:pt x="163" y="205"/>
                      <a:pt x="166" y="204"/>
                      <a:pt x="169" y="202"/>
                    </a:cubicBezTo>
                    <a:cubicBezTo>
                      <a:pt x="170" y="201"/>
                      <a:pt x="170" y="201"/>
                      <a:pt x="171" y="201"/>
                    </a:cubicBezTo>
                    <a:cubicBezTo>
                      <a:pt x="170" y="201"/>
                      <a:pt x="170" y="202"/>
                      <a:pt x="169" y="202"/>
                    </a:cubicBezTo>
                    <a:cubicBezTo>
                      <a:pt x="183" y="215"/>
                      <a:pt x="183" y="215"/>
                      <a:pt x="183" y="215"/>
                    </a:cubicBezTo>
                    <a:cubicBezTo>
                      <a:pt x="243" y="273"/>
                      <a:pt x="243" y="273"/>
                      <a:pt x="243" y="273"/>
                    </a:cubicBezTo>
                    <a:cubicBezTo>
                      <a:pt x="243" y="273"/>
                      <a:pt x="259" y="284"/>
                      <a:pt x="274" y="268"/>
                    </a:cubicBezTo>
                    <a:cubicBezTo>
                      <a:pt x="289" y="253"/>
                      <a:pt x="281" y="240"/>
                      <a:pt x="281" y="240"/>
                    </a:cubicBezTo>
                    <a:close/>
                    <a:moveTo>
                      <a:pt x="161" y="149"/>
                    </a:moveTo>
                    <a:cubicBezTo>
                      <a:pt x="160" y="151"/>
                      <a:pt x="158" y="152"/>
                      <a:pt x="157" y="154"/>
                    </a:cubicBezTo>
                    <a:cubicBezTo>
                      <a:pt x="134" y="177"/>
                      <a:pt x="97" y="178"/>
                      <a:pt x="74" y="155"/>
                    </a:cubicBezTo>
                    <a:cubicBezTo>
                      <a:pt x="50" y="132"/>
                      <a:pt x="50" y="95"/>
                      <a:pt x="73" y="72"/>
                    </a:cubicBezTo>
                    <a:cubicBezTo>
                      <a:pt x="95" y="49"/>
                      <a:pt x="133" y="48"/>
                      <a:pt x="156" y="71"/>
                    </a:cubicBezTo>
                    <a:cubicBezTo>
                      <a:pt x="158" y="72"/>
                      <a:pt x="159" y="74"/>
                      <a:pt x="161" y="76"/>
                    </a:cubicBezTo>
                    <a:cubicBezTo>
                      <a:pt x="178" y="98"/>
                      <a:pt x="178" y="128"/>
                      <a:pt x="161" y="149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582"/>
              <p:cNvSpPr>
                <a:spLocks/>
              </p:cNvSpPr>
              <p:nvPr/>
            </p:nvSpPr>
            <p:spPr bwMode="auto">
              <a:xfrm>
                <a:off x="8426028" y="2130356"/>
                <a:ext cx="445030" cy="556107"/>
              </a:xfrm>
              <a:custGeom>
                <a:avLst/>
                <a:gdLst>
                  <a:gd name="T0" fmla="*/ 97 w 261"/>
                  <a:gd name="T1" fmla="*/ 303 h 326"/>
                  <a:gd name="T2" fmla="*/ 51 w 261"/>
                  <a:gd name="T3" fmla="*/ 303 h 326"/>
                  <a:gd name="T4" fmla="*/ 19 w 261"/>
                  <a:gd name="T5" fmla="*/ 265 h 326"/>
                  <a:gd name="T6" fmla="*/ 19 w 261"/>
                  <a:gd name="T7" fmla="*/ 46 h 326"/>
                  <a:gd name="T8" fmla="*/ 47 w 261"/>
                  <a:gd name="T9" fmla="*/ 20 h 326"/>
                  <a:gd name="T10" fmla="*/ 187 w 261"/>
                  <a:gd name="T11" fmla="*/ 20 h 326"/>
                  <a:gd name="T12" fmla="*/ 187 w 261"/>
                  <a:gd name="T13" fmla="*/ 91 h 326"/>
                  <a:gd name="T14" fmla="*/ 241 w 261"/>
                  <a:gd name="T15" fmla="*/ 91 h 326"/>
                  <a:gd name="T16" fmla="*/ 241 w 261"/>
                  <a:gd name="T17" fmla="*/ 114 h 326"/>
                  <a:gd name="T18" fmla="*/ 261 w 261"/>
                  <a:gd name="T19" fmla="*/ 124 h 326"/>
                  <a:gd name="T20" fmla="*/ 261 w 261"/>
                  <a:gd name="T21" fmla="*/ 85 h 326"/>
                  <a:gd name="T22" fmla="*/ 197 w 261"/>
                  <a:gd name="T23" fmla="*/ 12 h 326"/>
                  <a:gd name="T24" fmla="*/ 187 w 261"/>
                  <a:gd name="T25" fmla="*/ 0 h 326"/>
                  <a:gd name="T26" fmla="*/ 37 w 261"/>
                  <a:gd name="T27" fmla="*/ 0 h 326"/>
                  <a:gd name="T28" fmla="*/ 1 w 261"/>
                  <a:gd name="T29" fmla="*/ 36 h 326"/>
                  <a:gd name="T30" fmla="*/ 1 w 261"/>
                  <a:gd name="T31" fmla="*/ 299 h 326"/>
                  <a:gd name="T32" fmla="*/ 37 w 261"/>
                  <a:gd name="T33" fmla="*/ 322 h 326"/>
                  <a:gd name="T34" fmla="*/ 116 w 261"/>
                  <a:gd name="T35" fmla="*/ 322 h 326"/>
                  <a:gd name="T36" fmla="*/ 109 w 261"/>
                  <a:gd name="T37" fmla="*/ 316 h 326"/>
                  <a:gd name="T38" fmla="*/ 97 w 261"/>
                  <a:gd name="T39" fmla="*/ 303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1" h="326">
                    <a:moveTo>
                      <a:pt x="97" y="303"/>
                    </a:moveTo>
                    <a:cubicBezTo>
                      <a:pt x="77" y="303"/>
                      <a:pt x="60" y="303"/>
                      <a:pt x="51" y="303"/>
                    </a:cubicBezTo>
                    <a:cubicBezTo>
                      <a:pt x="21" y="303"/>
                      <a:pt x="19" y="265"/>
                      <a:pt x="19" y="265"/>
                    </a:cubicBezTo>
                    <a:cubicBezTo>
                      <a:pt x="19" y="265"/>
                      <a:pt x="19" y="67"/>
                      <a:pt x="19" y="46"/>
                    </a:cubicBezTo>
                    <a:cubicBezTo>
                      <a:pt x="19" y="24"/>
                      <a:pt x="47" y="20"/>
                      <a:pt x="47" y="20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241" y="91"/>
                      <a:pt x="241" y="91"/>
                      <a:pt x="241" y="91"/>
                    </a:cubicBezTo>
                    <a:cubicBezTo>
                      <a:pt x="241" y="91"/>
                      <a:pt x="241" y="100"/>
                      <a:pt x="241" y="114"/>
                    </a:cubicBezTo>
                    <a:cubicBezTo>
                      <a:pt x="248" y="117"/>
                      <a:pt x="254" y="120"/>
                      <a:pt x="261" y="124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197" y="12"/>
                      <a:pt x="197" y="12"/>
                      <a:pt x="197" y="12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1" y="36"/>
                      <a:pt x="1" y="36"/>
                    </a:cubicBezTo>
                    <a:cubicBezTo>
                      <a:pt x="1" y="36"/>
                      <a:pt x="1" y="271"/>
                      <a:pt x="1" y="299"/>
                    </a:cubicBezTo>
                    <a:cubicBezTo>
                      <a:pt x="1" y="326"/>
                      <a:pt x="37" y="322"/>
                      <a:pt x="37" y="322"/>
                    </a:cubicBezTo>
                    <a:cubicBezTo>
                      <a:pt x="37" y="322"/>
                      <a:pt x="74" y="322"/>
                      <a:pt x="116" y="322"/>
                    </a:cubicBezTo>
                    <a:cubicBezTo>
                      <a:pt x="114" y="320"/>
                      <a:pt x="111" y="318"/>
                      <a:pt x="109" y="316"/>
                    </a:cubicBezTo>
                    <a:cubicBezTo>
                      <a:pt x="105" y="312"/>
                      <a:pt x="101" y="307"/>
                      <a:pt x="97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0" name="椭圆 369"/>
            <p:cNvSpPr/>
            <p:nvPr/>
          </p:nvSpPr>
          <p:spPr>
            <a:xfrm>
              <a:off x="9537627" y="678687"/>
              <a:ext cx="482456" cy="482456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4" name="椭圆 373"/>
          <p:cNvSpPr>
            <a:spLocks noChangeAspect="1"/>
          </p:cNvSpPr>
          <p:nvPr/>
        </p:nvSpPr>
        <p:spPr>
          <a:xfrm>
            <a:off x="8717280" y="762000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8" name="组合 387"/>
          <p:cNvGrpSpPr/>
          <p:nvPr/>
        </p:nvGrpSpPr>
        <p:grpSpPr>
          <a:xfrm>
            <a:off x="6515100" y="709386"/>
            <a:ext cx="2882900" cy="566131"/>
            <a:chOff x="6515100" y="709386"/>
            <a:chExt cx="2882900" cy="566131"/>
          </a:xfrm>
        </p:grpSpPr>
        <p:sp>
          <p:nvSpPr>
            <p:cNvPr id="372" name="文本框 371"/>
            <p:cNvSpPr txBox="1"/>
            <p:nvPr/>
          </p:nvSpPr>
          <p:spPr>
            <a:xfrm>
              <a:off x="8294914" y="709386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6515100" y="967740"/>
              <a:ext cx="288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848750" y="4265596"/>
            <a:ext cx="294472" cy="294472"/>
            <a:chOff x="867800" y="4275121"/>
            <a:chExt cx="294472" cy="294472"/>
          </a:xfrm>
        </p:grpSpPr>
        <p:sp>
          <p:nvSpPr>
            <p:cNvPr id="376" name="椭圆 375"/>
            <p:cNvSpPr/>
            <p:nvPr/>
          </p:nvSpPr>
          <p:spPr>
            <a:xfrm>
              <a:off x="867800" y="4275121"/>
              <a:ext cx="294472" cy="294472"/>
            </a:xfrm>
            <a:prstGeom prst="ellipse">
              <a:avLst/>
            </a:prstGeom>
            <a:solidFill>
              <a:srgbClr val="09152D"/>
            </a:solidFill>
            <a:ln w="9525">
              <a:solidFill>
                <a:srgbClr val="55E1DB">
                  <a:alpha val="6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7" name="组合 376"/>
            <p:cNvGrpSpPr/>
            <p:nvPr/>
          </p:nvGrpSpPr>
          <p:grpSpPr>
            <a:xfrm>
              <a:off x="963043" y="4385928"/>
              <a:ext cx="103987" cy="72859"/>
              <a:chOff x="1023472" y="1951301"/>
              <a:chExt cx="763835" cy="535191"/>
            </a:xfrm>
            <a:solidFill>
              <a:srgbClr val="55E1DB"/>
            </a:solidFill>
          </p:grpSpPr>
          <p:sp>
            <p:nvSpPr>
              <p:cNvPr id="378" name="Freeform 587"/>
              <p:cNvSpPr>
                <a:spLocks/>
              </p:cNvSpPr>
              <p:nvPr/>
            </p:nvSpPr>
            <p:spPr bwMode="auto">
              <a:xfrm>
                <a:off x="1511057" y="2145326"/>
                <a:ext cx="276250" cy="247399"/>
              </a:xfrm>
              <a:custGeom>
                <a:avLst/>
                <a:gdLst>
                  <a:gd name="T0" fmla="*/ 141 w 162"/>
                  <a:gd name="T1" fmla="*/ 17 h 145"/>
                  <a:gd name="T2" fmla="*/ 105 w 162"/>
                  <a:gd name="T3" fmla="*/ 0 h 145"/>
                  <a:gd name="T4" fmla="*/ 81 w 162"/>
                  <a:gd name="T5" fmla="*/ 9 h 145"/>
                  <a:gd name="T6" fmla="*/ 57 w 162"/>
                  <a:gd name="T7" fmla="*/ 0 h 145"/>
                  <a:gd name="T8" fmla="*/ 0 w 162"/>
                  <a:gd name="T9" fmla="*/ 56 h 145"/>
                  <a:gd name="T10" fmla="*/ 0 w 162"/>
                  <a:gd name="T11" fmla="*/ 59 h 145"/>
                  <a:gd name="T12" fmla="*/ 30 w 162"/>
                  <a:gd name="T13" fmla="*/ 109 h 145"/>
                  <a:gd name="T14" fmla="*/ 30 w 162"/>
                  <a:gd name="T15" fmla="*/ 140 h 145"/>
                  <a:gd name="T16" fmla="*/ 73 w 162"/>
                  <a:gd name="T17" fmla="*/ 145 h 145"/>
                  <a:gd name="T18" fmla="*/ 88 w 162"/>
                  <a:gd name="T19" fmla="*/ 145 h 145"/>
                  <a:gd name="T20" fmla="*/ 162 w 162"/>
                  <a:gd name="T21" fmla="*/ 118 h 145"/>
                  <a:gd name="T22" fmla="*/ 162 w 162"/>
                  <a:gd name="T23" fmla="*/ 56 h 145"/>
                  <a:gd name="T24" fmla="*/ 141 w 162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41" y="17"/>
                    </a:move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5"/>
                      <a:pt x="0" y="20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6" y="69"/>
                      <a:pt x="30" y="85"/>
                      <a:pt x="30" y="109"/>
                    </a:cubicBezTo>
                    <a:cubicBezTo>
                      <a:pt x="30" y="121"/>
                      <a:pt x="30" y="132"/>
                      <a:pt x="30" y="140"/>
                    </a:cubicBezTo>
                    <a:cubicBezTo>
                      <a:pt x="40" y="143"/>
                      <a:pt x="54" y="145"/>
                      <a:pt x="73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60" y="145"/>
                      <a:pt x="162" y="118"/>
                      <a:pt x="162" y="118"/>
                    </a:cubicBezTo>
                    <a:cubicBezTo>
                      <a:pt x="162" y="118"/>
                      <a:pt x="162" y="109"/>
                      <a:pt x="162" y="56"/>
                    </a:cubicBezTo>
                    <a:cubicBezTo>
                      <a:pt x="162" y="38"/>
                      <a:pt x="153" y="26"/>
                      <a:pt x="14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Oval 588"/>
              <p:cNvSpPr>
                <a:spLocks noChangeArrowheads="1"/>
              </p:cNvSpPr>
              <p:nvPr/>
            </p:nvSpPr>
            <p:spPr bwMode="auto">
              <a:xfrm>
                <a:off x="1578857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589"/>
              <p:cNvSpPr>
                <a:spLocks/>
              </p:cNvSpPr>
              <p:nvPr/>
            </p:nvSpPr>
            <p:spPr bwMode="auto">
              <a:xfrm>
                <a:off x="1263658" y="2237650"/>
                <a:ext cx="276250" cy="248842"/>
              </a:xfrm>
              <a:custGeom>
                <a:avLst/>
                <a:gdLst>
                  <a:gd name="T0" fmla="*/ 145 w 162"/>
                  <a:gd name="T1" fmla="*/ 20 h 146"/>
                  <a:gd name="T2" fmla="*/ 132 w 162"/>
                  <a:gd name="T3" fmla="*/ 11 h 146"/>
                  <a:gd name="T4" fmla="*/ 105 w 162"/>
                  <a:gd name="T5" fmla="*/ 0 h 146"/>
                  <a:gd name="T6" fmla="*/ 81 w 162"/>
                  <a:gd name="T7" fmla="*/ 9 h 146"/>
                  <a:gd name="T8" fmla="*/ 57 w 162"/>
                  <a:gd name="T9" fmla="*/ 0 h 146"/>
                  <a:gd name="T10" fmla="*/ 34 w 162"/>
                  <a:gd name="T11" fmla="*/ 9 h 146"/>
                  <a:gd name="T12" fmla="*/ 21 w 162"/>
                  <a:gd name="T13" fmla="*/ 17 h 146"/>
                  <a:gd name="T14" fmla="*/ 0 w 162"/>
                  <a:gd name="T15" fmla="*/ 57 h 146"/>
                  <a:gd name="T16" fmla="*/ 0 w 162"/>
                  <a:gd name="T17" fmla="*/ 82 h 146"/>
                  <a:gd name="T18" fmla="*/ 0 w 162"/>
                  <a:gd name="T19" fmla="*/ 96 h 146"/>
                  <a:gd name="T20" fmla="*/ 0 w 162"/>
                  <a:gd name="T21" fmla="*/ 119 h 146"/>
                  <a:gd name="T22" fmla="*/ 74 w 162"/>
                  <a:gd name="T23" fmla="*/ 146 h 146"/>
                  <a:gd name="T24" fmla="*/ 88 w 162"/>
                  <a:gd name="T25" fmla="*/ 146 h 146"/>
                  <a:gd name="T26" fmla="*/ 162 w 162"/>
                  <a:gd name="T27" fmla="*/ 119 h 146"/>
                  <a:gd name="T28" fmla="*/ 162 w 162"/>
                  <a:gd name="T29" fmla="*/ 96 h 146"/>
                  <a:gd name="T30" fmla="*/ 162 w 162"/>
                  <a:gd name="T31" fmla="*/ 82 h 146"/>
                  <a:gd name="T32" fmla="*/ 162 w 162"/>
                  <a:gd name="T33" fmla="*/ 57 h 146"/>
                  <a:gd name="T34" fmla="*/ 145 w 162"/>
                  <a:gd name="T35" fmla="*/ 2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46">
                    <a:moveTo>
                      <a:pt x="145" y="20"/>
                    </a:moveTo>
                    <a:cubicBezTo>
                      <a:pt x="141" y="17"/>
                      <a:pt x="137" y="14"/>
                      <a:pt x="132" y="11"/>
                    </a:cubicBezTo>
                    <a:cubicBezTo>
                      <a:pt x="123" y="6"/>
                      <a:pt x="113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2"/>
                      <a:pt x="42" y="5"/>
                      <a:pt x="34" y="9"/>
                    </a:cubicBezTo>
                    <a:cubicBezTo>
                      <a:pt x="29" y="11"/>
                      <a:pt x="25" y="14"/>
                      <a:pt x="21" y="17"/>
                    </a:cubicBezTo>
                    <a:cubicBezTo>
                      <a:pt x="9" y="26"/>
                      <a:pt x="0" y="39"/>
                      <a:pt x="0" y="57"/>
                    </a:cubicBezTo>
                    <a:cubicBezTo>
                      <a:pt x="0" y="67"/>
                      <a:pt x="0" y="75"/>
                      <a:pt x="0" y="82"/>
                    </a:cubicBezTo>
                    <a:cubicBezTo>
                      <a:pt x="0" y="87"/>
                      <a:pt x="0" y="92"/>
                      <a:pt x="0" y="96"/>
                    </a:cubicBezTo>
                    <a:cubicBezTo>
                      <a:pt x="0" y="115"/>
                      <a:pt x="0" y="119"/>
                      <a:pt x="0" y="119"/>
                    </a:cubicBezTo>
                    <a:cubicBezTo>
                      <a:pt x="0" y="119"/>
                      <a:pt x="2" y="146"/>
                      <a:pt x="74" y="146"/>
                    </a:cubicBezTo>
                    <a:cubicBezTo>
                      <a:pt x="88" y="146"/>
                      <a:pt x="88" y="146"/>
                      <a:pt x="88" y="146"/>
                    </a:cubicBezTo>
                    <a:cubicBezTo>
                      <a:pt x="160" y="146"/>
                      <a:pt x="162" y="119"/>
                      <a:pt x="162" y="119"/>
                    </a:cubicBezTo>
                    <a:cubicBezTo>
                      <a:pt x="162" y="119"/>
                      <a:pt x="162" y="114"/>
                      <a:pt x="162" y="96"/>
                    </a:cubicBezTo>
                    <a:cubicBezTo>
                      <a:pt x="162" y="92"/>
                      <a:pt x="162" y="87"/>
                      <a:pt x="162" y="82"/>
                    </a:cubicBezTo>
                    <a:cubicBezTo>
                      <a:pt x="162" y="75"/>
                      <a:pt x="162" y="67"/>
                      <a:pt x="162" y="57"/>
                    </a:cubicBezTo>
                    <a:cubicBezTo>
                      <a:pt x="162" y="41"/>
                      <a:pt x="155" y="29"/>
                      <a:pt x="145" y="20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590"/>
              <p:cNvSpPr>
                <a:spLocks noChangeArrowheads="1"/>
              </p:cNvSpPr>
              <p:nvPr/>
            </p:nvSpPr>
            <p:spPr bwMode="auto">
              <a:xfrm>
                <a:off x="1332180" y="2045068"/>
                <a:ext cx="139207" cy="161567"/>
              </a:xfrm>
              <a:prstGeom prst="ellipse">
                <a:avLst/>
              </a:pr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591"/>
              <p:cNvSpPr>
                <a:spLocks/>
              </p:cNvSpPr>
              <p:nvPr/>
            </p:nvSpPr>
            <p:spPr bwMode="auto">
              <a:xfrm>
                <a:off x="1023472" y="2143883"/>
                <a:ext cx="276250" cy="246678"/>
              </a:xfrm>
              <a:custGeom>
                <a:avLst/>
                <a:gdLst>
                  <a:gd name="T0" fmla="*/ 162 w 162"/>
                  <a:gd name="T1" fmla="*/ 57 h 145"/>
                  <a:gd name="T2" fmla="*/ 162 w 162"/>
                  <a:gd name="T3" fmla="*/ 57 h 145"/>
                  <a:gd name="T4" fmla="*/ 142 w 162"/>
                  <a:gd name="T5" fmla="*/ 17 h 145"/>
                  <a:gd name="T6" fmla="*/ 105 w 162"/>
                  <a:gd name="T7" fmla="*/ 0 h 145"/>
                  <a:gd name="T8" fmla="*/ 81 w 162"/>
                  <a:gd name="T9" fmla="*/ 9 h 145"/>
                  <a:gd name="T10" fmla="*/ 57 w 162"/>
                  <a:gd name="T11" fmla="*/ 0 h 145"/>
                  <a:gd name="T12" fmla="*/ 0 w 162"/>
                  <a:gd name="T13" fmla="*/ 57 h 145"/>
                  <a:gd name="T14" fmla="*/ 0 w 162"/>
                  <a:gd name="T15" fmla="*/ 118 h 145"/>
                  <a:gd name="T16" fmla="*/ 74 w 162"/>
                  <a:gd name="T17" fmla="*/ 145 h 145"/>
                  <a:gd name="T18" fmla="*/ 88 w 162"/>
                  <a:gd name="T19" fmla="*/ 145 h 145"/>
                  <a:gd name="T20" fmla="*/ 129 w 162"/>
                  <a:gd name="T21" fmla="*/ 141 h 145"/>
                  <a:gd name="T22" fmla="*/ 129 w 162"/>
                  <a:gd name="T23" fmla="*/ 110 h 145"/>
                  <a:gd name="T24" fmla="*/ 162 w 162"/>
                  <a:gd name="T25" fmla="*/ 5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62" y="57"/>
                    </a:moveTo>
                    <a:cubicBezTo>
                      <a:pt x="162" y="57"/>
                      <a:pt x="162" y="57"/>
                      <a:pt x="162" y="57"/>
                    </a:cubicBezTo>
                    <a:cubicBezTo>
                      <a:pt x="162" y="39"/>
                      <a:pt x="153" y="26"/>
                      <a:pt x="142" y="17"/>
                    </a:cubicBez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6"/>
                      <a:pt x="0" y="21"/>
                      <a:pt x="0" y="57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2" y="145"/>
                      <a:pt x="74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05" y="145"/>
                      <a:pt x="118" y="143"/>
                      <a:pt x="129" y="141"/>
                    </a:cubicBezTo>
                    <a:cubicBezTo>
                      <a:pt x="129" y="133"/>
                      <a:pt x="129" y="122"/>
                      <a:pt x="129" y="110"/>
                    </a:cubicBezTo>
                    <a:cubicBezTo>
                      <a:pt x="129" y="84"/>
                      <a:pt x="144" y="68"/>
                      <a:pt x="16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592"/>
              <p:cNvSpPr>
                <a:spLocks noChangeArrowheads="1"/>
              </p:cNvSpPr>
              <p:nvPr/>
            </p:nvSpPr>
            <p:spPr bwMode="auto">
              <a:xfrm>
                <a:off x="1091272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9" name="组合 388"/>
          <p:cNvGrpSpPr/>
          <p:nvPr/>
        </p:nvGrpSpPr>
        <p:grpSpPr>
          <a:xfrm>
            <a:off x="1143000" y="4133850"/>
            <a:ext cx="2159000" cy="639562"/>
            <a:chOff x="1130300" y="4133850"/>
            <a:chExt cx="2159000" cy="639562"/>
          </a:xfrm>
        </p:grpSpPr>
        <p:sp>
          <p:nvSpPr>
            <p:cNvPr id="385" name="文本框 384"/>
            <p:cNvSpPr txBox="1"/>
            <p:nvPr/>
          </p:nvSpPr>
          <p:spPr>
            <a:xfrm>
              <a:off x="1130300" y="4133850"/>
              <a:ext cx="806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55E1D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6" name="文本框 385"/>
            <p:cNvSpPr txBox="1"/>
            <p:nvPr/>
          </p:nvSpPr>
          <p:spPr>
            <a:xfrm>
              <a:off x="1149350" y="4465635"/>
              <a:ext cx="2139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sit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7" name="椭圆 386"/>
            <p:cNvSpPr>
              <a:spLocks noChangeAspect="1"/>
            </p:cNvSpPr>
            <p:nvPr/>
          </p:nvSpPr>
          <p:spPr>
            <a:xfrm>
              <a:off x="1643602" y="4259712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  <a:effectLst>
              <a:glow rad="635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0" name="文本框 389"/>
          <p:cNvSpPr txBox="1"/>
          <p:nvPr/>
        </p:nvSpPr>
        <p:spPr>
          <a:xfrm>
            <a:off x="241527" y="580843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391" name="文本框 390"/>
          <p:cNvSpPr txBox="1"/>
          <p:nvPr/>
        </p:nvSpPr>
        <p:spPr>
          <a:xfrm>
            <a:off x="197986" y="6182641"/>
            <a:ext cx="62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graphicFrame>
        <p:nvGraphicFramePr>
          <p:cNvPr id="394" name="图表 393"/>
          <p:cNvGraphicFramePr/>
          <p:nvPr>
            <p:extLst>
              <p:ext uri="{D42A27DB-BD31-4B8C-83A1-F6EECF244321}">
                <p14:modId xmlns:p14="http://schemas.microsoft.com/office/powerpoint/2010/main" val="1576947888"/>
              </p:ext>
            </p:extLst>
          </p:nvPr>
        </p:nvGraphicFramePr>
        <p:xfrm>
          <a:off x="9130210" y="3773714"/>
          <a:ext cx="2713447" cy="291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8" name="文本框 397"/>
          <p:cNvSpPr txBox="1"/>
          <p:nvPr/>
        </p:nvSpPr>
        <p:spPr>
          <a:xfrm>
            <a:off x="10372271" y="327398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MEET</a:t>
            </a:r>
            <a:endParaRPr lang="zh-CN" alt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9" name="文本框 398"/>
          <p:cNvSpPr txBox="1"/>
          <p:nvPr/>
        </p:nvSpPr>
        <p:spPr>
          <a:xfrm>
            <a:off x="7924799" y="429623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ORLD</a:t>
            </a:r>
          </a:p>
        </p:txBody>
      </p:sp>
      <p:grpSp>
        <p:nvGrpSpPr>
          <p:cNvPr id="400" name="组合 399"/>
          <p:cNvGrpSpPr/>
          <p:nvPr/>
        </p:nvGrpSpPr>
        <p:grpSpPr>
          <a:xfrm>
            <a:off x="11101041" y="3140187"/>
            <a:ext cx="518524" cy="455326"/>
            <a:chOff x="8369768" y="1201348"/>
            <a:chExt cx="751573" cy="659971"/>
          </a:xfrm>
        </p:grpSpPr>
        <p:sp>
          <p:nvSpPr>
            <p:cNvPr id="401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08" name="直接连接符 407"/>
          <p:cNvCxnSpPr/>
          <p:nvPr/>
        </p:nvCxnSpPr>
        <p:spPr>
          <a:xfrm>
            <a:off x="11712575" y="2931886"/>
            <a:ext cx="0" cy="63522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>
            <a:spLocks noChangeAspect="1"/>
          </p:cNvSpPr>
          <p:nvPr/>
        </p:nvSpPr>
        <p:spPr>
          <a:xfrm>
            <a:off x="10341864" y="3305048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  <a:effectLst>
            <a:glow rad="635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椭圆 416"/>
          <p:cNvSpPr>
            <a:spLocks noChangeAspect="1"/>
          </p:cNvSpPr>
          <p:nvPr/>
        </p:nvSpPr>
        <p:spPr>
          <a:xfrm>
            <a:off x="7752586" y="4615871"/>
            <a:ext cx="72000" cy="72000"/>
          </a:xfrm>
          <a:prstGeom prst="ellipse">
            <a:avLst/>
          </a:prstGeom>
          <a:solidFill>
            <a:srgbClr val="E83766"/>
          </a:solidFill>
          <a:ln w="6350">
            <a:noFill/>
          </a:ln>
          <a:effectLst>
            <a:glow rad="63500">
              <a:srgbClr val="E83766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9" name="直接连接符 418"/>
          <p:cNvCxnSpPr/>
          <p:nvPr/>
        </p:nvCxnSpPr>
        <p:spPr>
          <a:xfrm>
            <a:off x="7576457" y="4862288"/>
            <a:ext cx="1349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本框 421"/>
          <p:cNvSpPr txBox="1"/>
          <p:nvPr/>
        </p:nvSpPr>
        <p:spPr>
          <a:xfrm>
            <a:off x="7315201" y="4963885"/>
            <a:ext cx="171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2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</a:t>
            </a:r>
          </a:p>
        </p:txBody>
      </p:sp>
    </p:spTree>
    <p:extLst>
      <p:ext uri="{BB962C8B-B14F-4D97-AF65-F5344CB8AC3E}">
        <p14:creationId xmlns:p14="http://schemas.microsoft.com/office/powerpoint/2010/main" val="41598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217</Words>
  <Application>Microsoft Office PowerPoint</Application>
  <PresentationFormat>宽屏</PresentationFormat>
  <Paragraphs>28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方正兰亭超细黑简体</vt:lpstr>
      <vt:lpstr>思源黑体 CN Light</vt:lpstr>
      <vt:lpstr>思源黑体 CN Normal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China</cp:lastModifiedBy>
  <cp:revision>111</cp:revision>
  <dcterms:created xsi:type="dcterms:W3CDTF">2020-06-04T14:13:07Z</dcterms:created>
  <dcterms:modified xsi:type="dcterms:W3CDTF">2020-06-09T06:36:52Z</dcterms:modified>
</cp:coreProperties>
</file>