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2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2FB"/>
    <a:srgbClr val="BB1055"/>
    <a:srgbClr val="920031"/>
    <a:srgbClr val="6DFEF1"/>
    <a:srgbClr val="22F0FA"/>
    <a:srgbClr val="05C3CD"/>
    <a:srgbClr val="7E002A"/>
    <a:srgbClr val="680023"/>
    <a:srgbClr val="BF5E6E"/>
    <a:srgbClr val="05D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 autoAdjust="0"/>
    <p:restoredTop sz="95414" autoAdjust="0"/>
  </p:normalViewPr>
  <p:slideViewPr>
    <p:cSldViewPr snapToGrid="0" showGuides="1">
      <p:cViewPr>
        <p:scale>
          <a:sx n="75" d="100"/>
          <a:sy n="75" d="100"/>
        </p:scale>
        <p:origin x="186" y="408"/>
      </p:cViewPr>
      <p:guideLst>
        <p:guide pos="2162"/>
        <p:guide orient="horz" pos="15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24"/>
    </p:cViewPr>
  </p:sorterViewPr>
  <p:notesViewPr>
    <p:cSldViewPr snapToGrid="0">
      <p:cViewPr varScale="1">
        <p:scale>
          <a:sx n="69" d="100"/>
          <a:sy n="69" d="100"/>
        </p:scale>
        <p:origin x="15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E-43EE-BCA0-8B2939573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549744693683"/>
          <c:y val="5.5486832449870911E-2"/>
          <c:w val="0.84758414864469067"/>
          <c:h val="0.8004340638636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5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5-4FE5-94CC-E9F2C3120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3000">
                  <a:srgbClr val="680023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5-4FE5-94CC-E9F2C31207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85000">
                  <a:srgbClr val="680023">
                    <a:alpha val="0"/>
                  </a:srgbClr>
                </a:gs>
                <a:gs pos="40000">
                  <a:srgbClr val="6DFEF1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5-4FE5-94CC-E9F2C3120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451983"/>
        <c:axId val="1082441583"/>
      </c:barChart>
      <c:catAx>
        <c:axId val="1082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41583"/>
        <c:crosses val="autoZero"/>
        <c:auto val="1"/>
        <c:lblAlgn val="ctr"/>
        <c:lblOffset val="100"/>
        <c:noMultiLvlLbl val="0"/>
      </c:catAx>
      <c:valAx>
        <c:axId val="10824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8-476E-8EB3-4FE9FAC4B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82959"/>
        <c:axId val="1054076303"/>
      </c:barChart>
      <c:catAx>
        <c:axId val="10540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76303"/>
        <c:crosses val="autoZero"/>
        <c:auto val="1"/>
        <c:lblAlgn val="ctr"/>
        <c:lblOffset val="100"/>
        <c:noMultiLvlLbl val="0"/>
      </c:catAx>
      <c:valAx>
        <c:axId val="10540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8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2.2000000000000002</c:v>
                </c:pt>
                <c:pt idx="2">
                  <c:v>3.2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1-42DB-9370-C3F03C22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604000" cy="622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938000" cy="574200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72000" cy="5238000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6" y="-13522"/>
            <a:ext cx="6609600" cy="478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矩形 8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206194" y="-1205791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63900" y="-3263900"/>
            <a:ext cx="6527800" cy="65278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60000">
                      <a:srgbClr val="0F0C33">
                        <a:alpha val="33000"/>
                        <a:lumMod val="96000"/>
                      </a:srgbClr>
                    </a:gs>
                    <a:gs pos="40000">
                      <a:srgbClr val="0F0B32"/>
                    </a:gs>
                    <a:gs pos="0">
                      <a:srgbClr val="050537"/>
                    </a:gs>
                    <a:gs pos="79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60000">
                    <a:srgbClr val="0F0C33">
                      <a:alpha val="33000"/>
                      <a:lumMod val="96000"/>
                    </a:srgbClr>
                  </a:gs>
                  <a:gs pos="40000">
                    <a:srgbClr val="0F0B32"/>
                  </a:gs>
                  <a:gs pos="0">
                    <a:srgbClr val="050537"/>
                  </a:gs>
                  <a:gs pos="79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150904" y="1513733"/>
            <a:ext cx="1909974" cy="3062164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  <a:gd name="connsiteX0" fmla="*/ 1511300 w 1521378"/>
              <a:gd name="connsiteY0" fmla="*/ 0 h 2368022"/>
              <a:gd name="connsiteX1" fmla="*/ 0 w 1521378"/>
              <a:gd name="connsiteY1" fmla="*/ 546100 h 2368022"/>
              <a:gd name="connsiteX2" fmla="*/ 1511300 w 1521378"/>
              <a:gd name="connsiteY2" fmla="*/ 889000 h 2368022"/>
              <a:gd name="connsiteX3" fmla="*/ 696986 w 1521378"/>
              <a:gd name="connsiteY3" fmla="*/ 1475973 h 2368022"/>
              <a:gd name="connsiteX4" fmla="*/ 1485900 w 1521378"/>
              <a:gd name="connsiteY4" fmla="*/ 1841500 h 2368022"/>
              <a:gd name="connsiteX5" fmla="*/ 538493 w 1521378"/>
              <a:gd name="connsiteY5" fmla="*/ 2368022 h 2368022"/>
              <a:gd name="connsiteX0" fmla="*/ 1511300 w 1521378"/>
              <a:gd name="connsiteY0" fmla="*/ 0 h 2358631"/>
              <a:gd name="connsiteX1" fmla="*/ 0 w 1521378"/>
              <a:gd name="connsiteY1" fmla="*/ 546100 h 2358631"/>
              <a:gd name="connsiteX2" fmla="*/ 1511300 w 1521378"/>
              <a:gd name="connsiteY2" fmla="*/ 889000 h 2358631"/>
              <a:gd name="connsiteX3" fmla="*/ 696986 w 1521378"/>
              <a:gd name="connsiteY3" fmla="*/ 1475973 h 2358631"/>
              <a:gd name="connsiteX4" fmla="*/ 1485900 w 1521378"/>
              <a:gd name="connsiteY4" fmla="*/ 1841500 h 2358631"/>
              <a:gd name="connsiteX5" fmla="*/ 470280 w 1521378"/>
              <a:gd name="connsiteY5" fmla="*/ 2358631 h 2358631"/>
              <a:gd name="connsiteX0" fmla="*/ 1511300 w 1521346"/>
              <a:gd name="connsiteY0" fmla="*/ 0 h 2358631"/>
              <a:gd name="connsiteX1" fmla="*/ 0 w 1521346"/>
              <a:gd name="connsiteY1" fmla="*/ 546100 h 2358631"/>
              <a:gd name="connsiteX2" fmla="*/ 1511300 w 1521346"/>
              <a:gd name="connsiteY2" fmla="*/ 889000 h 2358631"/>
              <a:gd name="connsiteX3" fmla="*/ 696986 w 1521346"/>
              <a:gd name="connsiteY3" fmla="*/ 1475973 h 2358631"/>
              <a:gd name="connsiteX4" fmla="*/ 1505389 w 1521346"/>
              <a:gd name="connsiteY4" fmla="*/ 1841500 h 2358631"/>
              <a:gd name="connsiteX5" fmla="*/ 470280 w 1521346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6599" h="2358631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395136" y="734021"/>
                  <a:pt x="1511300" y="889000"/>
                </a:cubicBezTo>
                <a:cubicBezTo>
                  <a:pt x="1627464" y="1043979"/>
                  <a:pt x="694723" y="1317223"/>
                  <a:pt x="696986" y="1475973"/>
                </a:cubicBezTo>
                <a:cubicBezTo>
                  <a:pt x="699249" y="1634723"/>
                  <a:pt x="1482546" y="1701800"/>
                  <a:pt x="1524879" y="1841500"/>
                </a:cubicBezTo>
                <a:cubicBezTo>
                  <a:pt x="1567212" y="2028155"/>
                  <a:pt x="817413" y="2229514"/>
                  <a:pt x="470280" y="2358631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4000">
                  <a:srgbClr val="21ECFA">
                    <a:alpha val="0"/>
                  </a:srgbClr>
                </a:gs>
                <a:gs pos="40000">
                  <a:srgbClr val="43E6F7"/>
                </a:gs>
                <a:gs pos="0">
                  <a:srgbClr val="03F1FD">
                    <a:alpha val="0"/>
                  </a:srgbClr>
                </a:gs>
                <a:gs pos="27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80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7" name="组合 366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80" name="直接连接符 379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任意多边形 381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2"/>
          <p:cNvGrpSpPr/>
          <p:nvPr userDrawn="1"/>
        </p:nvGrpSpPr>
        <p:grpSpPr>
          <a:xfrm rot="21382976">
            <a:off x="7376984" y="3480291"/>
            <a:ext cx="3651471" cy="3586537"/>
            <a:chOff x="7376984" y="3509319"/>
            <a:chExt cx="3651471" cy="3586537"/>
          </a:xfrm>
        </p:grpSpPr>
        <p:cxnSp>
          <p:nvCxnSpPr>
            <p:cNvPr id="384" name="直接连接符 383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任意多边形 385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767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 userDrawn="1">
            <p:extLst>
              <p:ext uri="{D42A27DB-BD31-4B8C-83A1-F6EECF244321}">
                <p14:modId xmlns:p14="http://schemas.microsoft.com/office/powerpoint/2010/main" val="222512039"/>
              </p:ext>
            </p:extLst>
          </p:nvPr>
        </p:nvGraphicFramePr>
        <p:xfrm>
          <a:off x="1706880" y="658707"/>
          <a:ext cx="6502400" cy="369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组合 8"/>
          <p:cNvGrpSpPr/>
          <p:nvPr userDrawn="1"/>
        </p:nvGrpSpPr>
        <p:grpSpPr>
          <a:xfrm>
            <a:off x="9058110" y="2584704"/>
            <a:ext cx="220002" cy="3157728"/>
            <a:chOff x="10161486" y="2188464"/>
            <a:chExt cx="220002" cy="315772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271487" y="2188728"/>
              <a:ext cx="0" cy="3157200"/>
            </a:xfrm>
            <a:prstGeom prst="line">
              <a:avLst/>
            </a:prstGeom>
            <a:ln w="6350">
              <a:gradFill>
                <a:gsLst>
                  <a:gs pos="55000">
                    <a:srgbClr val="21E6EF">
                      <a:alpha val="48000"/>
                    </a:srgbClr>
                  </a:gs>
                  <a:gs pos="15000">
                    <a:srgbClr val="3BF2FB"/>
                  </a:gs>
                  <a:gs pos="100000">
                    <a:srgbClr val="05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0161486" y="2188464"/>
              <a:ext cx="220002" cy="315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sp>
        <p:nvSpPr>
          <p:cNvPr id="106" name="矩形 105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5" name="组合 924"/>
          <p:cNvGrpSpPr/>
          <p:nvPr userDrawn="1"/>
        </p:nvGrpSpPr>
        <p:grpSpPr>
          <a:xfrm>
            <a:off x="-3200400" y="-5867400"/>
            <a:ext cx="18592800" cy="18592800"/>
            <a:chOff x="2901919" y="234919"/>
            <a:chExt cx="6388162" cy="6388162"/>
          </a:xfrm>
        </p:grpSpPr>
        <p:sp>
          <p:nvSpPr>
            <p:cNvPr id="824" name="等腰三角形 823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等腰三角形 824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等腰三角形 825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等腰三角形 826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等腰三角形 827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等腰三角形 828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等腰三角形 829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等腰三角形 830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等腰三角形 831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等腰三角形 832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等腰三角形 833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等腰三角形 834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等腰三角形 835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等腰三角形 836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等腰三角形 837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等腰三角形 838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等腰三角形 839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等腰三角形 840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等腰三角形 841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等腰三角形 842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等腰三角形 843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等腰三角形 844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等腰三角形 845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等腰三角形 846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等腰三角形 847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等腰三角形 848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等腰三角形 849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1" name="等腰三角形 850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2" name="等腰三角形 851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3" name="等腰三角形 852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4" name="等腰三角形 853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5" name="等腰三角形 854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6" name="等腰三角形 855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7" name="等腰三角形 856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8" name="等腰三角形 857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9" name="等腰三角形 858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等腰三角形 859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等腰三角形 860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2" name="等腰三角形 861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等腰三角形 862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等腰三角形 863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等腰三角形 864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等腰三角形 865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等腰三角形 866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等腰三角形 867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等腰三角形 868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等腰三角形 869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等腰三角形 870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等腰三角形 871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等腰三角形 872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4" name="等腰三角形 873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5" name="等腰三角形 874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6" name="等腰三角形 875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等腰三角形 876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等腰三角形 877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等腰三角形 878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等腰三角形 879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等腰三角形 880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等腰三角形 881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等腰三角形 882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等腰三角形 883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等腰三角形 884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等腰三角形 885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等腰三角形 886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等腰三角形 887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等腰三角形 888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等腰三角形 889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等腰三角形 890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等腰三角形 891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等腰三角形 892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4" name="等腰三角形 893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5" name="等腰三角形 894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等腰三角形 895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等腰三角形 896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等腰三角形 897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等腰三角形 898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等腰三角形 899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等腰三角形 900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等腰三角形 901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等腰三角形 902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等腰三角形 903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等腰三角形 904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等腰三角形 905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等腰三角形 906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等腰三角形 907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9" name="等腰三角形 908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0" name="等腰三角形 909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1" name="等腰三角形 910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2" name="等腰三角形 911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3" name="等腰三角形 912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等腰三角形 913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等腰三角形 914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等腰三角形 915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等腰三角形 916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等腰三角形 917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等腰三角形 918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等腰三角形 919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等腰三角形 920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2" name="等腰三角形 921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3" name="等腰三角形 922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等腰三角形 923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5" name="等腰三角形 414"/>
          <p:cNvSpPr/>
          <p:nvPr userDrawn="1"/>
        </p:nvSpPr>
        <p:spPr>
          <a:xfrm flipV="1">
            <a:off x="5257800" y="2706413"/>
            <a:ext cx="1676400" cy="1445174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"/>
          </a:blipFill>
          <a:ln w="69850">
            <a:gradFill flip="none" rotWithShape="1">
              <a:gsLst>
                <a:gs pos="25000">
                  <a:srgbClr val="6DFEF1"/>
                </a:gs>
                <a:gs pos="75000">
                  <a:srgbClr val="6DFEF1"/>
                </a:gs>
                <a:gs pos="50000">
                  <a:schemeClr val="bg1"/>
                </a:gs>
                <a:gs pos="0">
                  <a:schemeClr val="bg1"/>
                </a:gs>
                <a:gs pos="95000">
                  <a:srgbClr val="6DFEF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图片 37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892" name="矩形 891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7" name="组合 376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378" name="组合 377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418" name="直接连接符 417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接连接符 418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422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组合 378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380" name="直接连接符 379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矩形 7"/>
          <p:cNvSpPr/>
          <p:nvPr userDrawn="1"/>
        </p:nvSpPr>
        <p:spPr>
          <a:xfrm>
            <a:off x="-10401300" y="-830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 userDrawn="1"/>
        </p:nvSpPr>
        <p:spPr>
          <a:xfrm>
            <a:off x="-104013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 userDrawn="1"/>
        </p:nvSpPr>
        <p:spPr>
          <a:xfrm>
            <a:off x="228219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 userDrawn="1"/>
        </p:nvSpPr>
        <p:spPr>
          <a:xfrm>
            <a:off x="22821900" y="-82677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36" name="任意多边形 935"/>
          <p:cNvSpPr/>
          <p:nvPr userDrawn="1"/>
        </p:nvSpPr>
        <p:spPr>
          <a:xfrm>
            <a:off x="3057833" y="2555772"/>
            <a:ext cx="6076335" cy="4689987"/>
          </a:xfrm>
          <a:custGeom>
            <a:avLst/>
            <a:gdLst>
              <a:gd name="connsiteX0" fmla="*/ 1251745 w 6076335"/>
              <a:gd name="connsiteY0" fmla="*/ 0 h 4689987"/>
              <a:gd name="connsiteX1" fmla="*/ 4824515 w 6076335"/>
              <a:gd name="connsiteY1" fmla="*/ 0 h 4689987"/>
              <a:gd name="connsiteX2" fmla="*/ 6076335 w 6076335"/>
              <a:gd name="connsiteY2" fmla="*/ 4678021 h 4689987"/>
              <a:gd name="connsiteX3" fmla="*/ 6076335 w 6076335"/>
              <a:gd name="connsiteY3" fmla="*/ 4689987 h 4689987"/>
              <a:gd name="connsiteX4" fmla="*/ 0 w 6076335"/>
              <a:gd name="connsiteY4" fmla="*/ 4689987 h 4689987"/>
              <a:gd name="connsiteX5" fmla="*/ 0 w 6076335"/>
              <a:gd name="connsiteY5" fmla="*/ 4656629 h 468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76335" h="4689987">
                <a:moveTo>
                  <a:pt x="1251745" y="0"/>
                </a:moveTo>
                <a:lnTo>
                  <a:pt x="4824515" y="0"/>
                </a:lnTo>
                <a:lnTo>
                  <a:pt x="6076335" y="4678021"/>
                </a:lnTo>
                <a:lnTo>
                  <a:pt x="6076335" y="4689987"/>
                </a:lnTo>
                <a:lnTo>
                  <a:pt x="0" y="4689987"/>
                </a:lnTo>
                <a:lnTo>
                  <a:pt x="0" y="4656629"/>
                </a:lnTo>
                <a:close/>
              </a:path>
            </a:pathLst>
          </a:custGeom>
          <a:ln w="28575">
            <a:gradFill>
              <a:gsLst>
                <a:gs pos="0">
                  <a:srgbClr val="3BF2FB">
                    <a:alpha val="0"/>
                  </a:srgbClr>
                </a:gs>
                <a:gs pos="100000">
                  <a:srgbClr val="3BF2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4" name="组合 893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895" name="组合 894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915" name="直接连接符 914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接连接符 923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直接连接符 924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组合 89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897" name="直接连接符 896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直接连接符 897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直接连接符 898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直接连接符 899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直接连接符 900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直接连接符 901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直接连接符 902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直接连接符 903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直接连接符 904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直接连接符 905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直接连接符 906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直接连接符 907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直接连接符 908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直接连接符 909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直接连接符 910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直接连接符 911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直接连接符 912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直接连接符 913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6" name="矩形 925"/>
          <p:cNvSpPr/>
          <p:nvPr userDrawn="1"/>
        </p:nvSpPr>
        <p:spPr>
          <a:xfrm>
            <a:off x="0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271348" y="1011908"/>
            <a:ext cx="3779942" cy="3119252"/>
            <a:chOff x="4271348" y="1748508"/>
            <a:chExt cx="3779942" cy="3119252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4480694" y="1990240"/>
              <a:ext cx="3230612" cy="2877520"/>
              <a:chOff x="4649647" y="2132974"/>
              <a:chExt cx="2964094" cy="2640131"/>
            </a:xfrm>
          </p:grpSpPr>
          <p:sp>
            <p:nvSpPr>
              <p:cNvPr id="790" name="椭圆 789"/>
              <p:cNvSpPr/>
              <p:nvPr userDrawn="1"/>
            </p:nvSpPr>
            <p:spPr>
              <a:xfrm>
                <a:off x="5177689" y="2660936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/>
              <p:cNvSpPr/>
              <p:nvPr userDrawn="1"/>
            </p:nvSpPr>
            <p:spPr>
              <a:xfrm rot="-5400000">
                <a:off x="4649647" y="2660936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2" name="椭圆 791"/>
              <p:cNvSpPr/>
              <p:nvPr userDrawn="1"/>
            </p:nvSpPr>
            <p:spPr>
              <a:xfrm rot="-5270000">
                <a:off x="4650024" y="2640973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3" name="椭圆 792"/>
              <p:cNvSpPr/>
              <p:nvPr userDrawn="1"/>
            </p:nvSpPr>
            <p:spPr>
              <a:xfrm rot="-5140000">
                <a:off x="4651156" y="2621038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4" name="椭圆 793"/>
              <p:cNvSpPr/>
              <p:nvPr userDrawn="1"/>
            </p:nvSpPr>
            <p:spPr>
              <a:xfrm rot="-5010000">
                <a:off x="4653041" y="2601160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5" name="椭圆 794"/>
              <p:cNvSpPr/>
              <p:nvPr userDrawn="1"/>
            </p:nvSpPr>
            <p:spPr>
              <a:xfrm rot="-4880000">
                <a:off x="4655676" y="2581368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6" name="椭圆 795"/>
              <p:cNvSpPr/>
              <p:nvPr userDrawn="1"/>
            </p:nvSpPr>
            <p:spPr>
              <a:xfrm rot="-4750000">
                <a:off x="4659057" y="2561689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7" name="椭圆 796"/>
              <p:cNvSpPr/>
              <p:nvPr userDrawn="1"/>
            </p:nvSpPr>
            <p:spPr>
              <a:xfrm rot="-4620000">
                <a:off x="4663180" y="2542152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8" name="椭圆 797"/>
              <p:cNvSpPr/>
              <p:nvPr userDrawn="1"/>
            </p:nvSpPr>
            <p:spPr>
              <a:xfrm rot="-4490000">
                <a:off x="4668039" y="2522786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9" name="椭圆 798"/>
              <p:cNvSpPr/>
              <p:nvPr userDrawn="1"/>
            </p:nvSpPr>
            <p:spPr>
              <a:xfrm rot="-4360000">
                <a:off x="4673626" y="2503616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0" name="椭圆 799"/>
              <p:cNvSpPr/>
              <p:nvPr userDrawn="1"/>
            </p:nvSpPr>
            <p:spPr>
              <a:xfrm rot="-4230000">
                <a:off x="4679934" y="2484672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1" name="椭圆 800"/>
              <p:cNvSpPr/>
              <p:nvPr userDrawn="1"/>
            </p:nvSpPr>
            <p:spPr>
              <a:xfrm rot="-4100000">
                <a:off x="4686954" y="2465980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2" name="椭圆 801"/>
              <p:cNvSpPr/>
              <p:nvPr userDrawn="1"/>
            </p:nvSpPr>
            <p:spPr>
              <a:xfrm rot="-3970000">
                <a:off x="4694676" y="2447566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3" name="椭圆 802"/>
              <p:cNvSpPr/>
              <p:nvPr userDrawn="1"/>
            </p:nvSpPr>
            <p:spPr>
              <a:xfrm rot="-3840000">
                <a:off x="4703088" y="2429458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4" name="椭圆 803"/>
              <p:cNvSpPr/>
              <p:nvPr userDrawn="1"/>
            </p:nvSpPr>
            <p:spPr>
              <a:xfrm rot="-3710000">
                <a:off x="4712179" y="2411680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5" name="椭圆 804"/>
              <p:cNvSpPr/>
              <p:nvPr userDrawn="1"/>
            </p:nvSpPr>
            <p:spPr>
              <a:xfrm rot="-3580000">
                <a:off x="4721935" y="2394259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6" name="椭圆 805"/>
              <p:cNvSpPr/>
              <p:nvPr userDrawn="1"/>
            </p:nvSpPr>
            <p:spPr>
              <a:xfrm rot="-3450000">
                <a:off x="4732343" y="2377219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7" name="椭圆 806"/>
              <p:cNvSpPr/>
              <p:nvPr userDrawn="1"/>
            </p:nvSpPr>
            <p:spPr>
              <a:xfrm rot="-3320000">
                <a:off x="4743388" y="2360585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8" name="椭圆 807"/>
              <p:cNvSpPr/>
              <p:nvPr userDrawn="1"/>
            </p:nvSpPr>
            <p:spPr>
              <a:xfrm rot="-3190000">
                <a:off x="4755053" y="2344380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9" name="椭圆 808"/>
              <p:cNvSpPr/>
              <p:nvPr userDrawn="1"/>
            </p:nvSpPr>
            <p:spPr>
              <a:xfrm rot="-3060000">
                <a:off x="4767323" y="2328628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0" name="椭圆 809"/>
              <p:cNvSpPr/>
              <p:nvPr userDrawn="1"/>
            </p:nvSpPr>
            <p:spPr>
              <a:xfrm rot="-2930000">
                <a:off x="4780180" y="2313351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1" name="椭圆 810"/>
              <p:cNvSpPr/>
              <p:nvPr userDrawn="1"/>
            </p:nvSpPr>
            <p:spPr>
              <a:xfrm rot="-2800000">
                <a:off x="4793605" y="2298572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2" name="椭圆 811"/>
              <p:cNvSpPr/>
              <p:nvPr userDrawn="1"/>
            </p:nvSpPr>
            <p:spPr>
              <a:xfrm rot="-2670000">
                <a:off x="4807579" y="2284310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3" name="椭圆 812"/>
              <p:cNvSpPr/>
              <p:nvPr userDrawn="1"/>
            </p:nvSpPr>
            <p:spPr>
              <a:xfrm rot="-2540000">
                <a:off x="4822083" y="2270586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4" name="椭圆 813"/>
              <p:cNvSpPr/>
              <p:nvPr userDrawn="1"/>
            </p:nvSpPr>
            <p:spPr>
              <a:xfrm rot="-2410000">
                <a:off x="4837095" y="2257421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5" name="椭圆 814"/>
              <p:cNvSpPr/>
              <p:nvPr userDrawn="1"/>
            </p:nvSpPr>
            <p:spPr>
              <a:xfrm rot="-2280000">
                <a:off x="4852594" y="2244833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6" name="椭圆 815"/>
              <p:cNvSpPr/>
              <p:nvPr userDrawn="1"/>
            </p:nvSpPr>
            <p:spPr>
              <a:xfrm rot="-2150000">
                <a:off x="4868557" y="2232840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7" name="椭圆 816"/>
              <p:cNvSpPr/>
              <p:nvPr userDrawn="1"/>
            </p:nvSpPr>
            <p:spPr>
              <a:xfrm rot="-2020000">
                <a:off x="4884963" y="2221459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8" name="椭圆 817"/>
              <p:cNvSpPr/>
              <p:nvPr userDrawn="1"/>
            </p:nvSpPr>
            <p:spPr>
              <a:xfrm rot="-1890000">
                <a:off x="4901788" y="2210706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" name="椭圆 818"/>
              <p:cNvSpPr/>
              <p:nvPr userDrawn="1"/>
            </p:nvSpPr>
            <p:spPr>
              <a:xfrm rot="-1760000">
                <a:off x="4919007" y="2200597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0" name="椭圆 819"/>
              <p:cNvSpPr/>
              <p:nvPr userDrawn="1"/>
            </p:nvSpPr>
            <p:spPr>
              <a:xfrm rot="-1630000">
                <a:off x="4936595" y="2191146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1" name="椭圆 820"/>
              <p:cNvSpPr/>
              <p:nvPr userDrawn="1"/>
            </p:nvSpPr>
            <p:spPr>
              <a:xfrm rot="-1500000">
                <a:off x="4954529" y="2182367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2" name="椭圆 821"/>
              <p:cNvSpPr/>
              <p:nvPr userDrawn="1"/>
            </p:nvSpPr>
            <p:spPr>
              <a:xfrm rot="-1370000">
                <a:off x="4972781" y="2174273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3" name="椭圆 822"/>
              <p:cNvSpPr/>
              <p:nvPr userDrawn="1"/>
            </p:nvSpPr>
            <p:spPr>
              <a:xfrm rot="-1240000">
                <a:off x="4991327" y="2166874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4" name="椭圆 823"/>
              <p:cNvSpPr/>
              <p:nvPr userDrawn="1"/>
            </p:nvSpPr>
            <p:spPr>
              <a:xfrm rot="-1110000">
                <a:off x="5010139" y="2160181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5" name="椭圆 824"/>
              <p:cNvSpPr/>
              <p:nvPr userDrawn="1"/>
            </p:nvSpPr>
            <p:spPr>
              <a:xfrm rot="-980000">
                <a:off x="5029190" y="2154205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6" name="椭圆 825"/>
              <p:cNvSpPr/>
              <p:nvPr userDrawn="1"/>
            </p:nvSpPr>
            <p:spPr>
              <a:xfrm rot="-850000">
                <a:off x="5048454" y="2148953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7" name="椭圆 826"/>
              <p:cNvSpPr/>
              <p:nvPr userDrawn="1"/>
            </p:nvSpPr>
            <p:spPr>
              <a:xfrm rot="-720000">
                <a:off x="5067903" y="2144433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8" name="椭圆 827"/>
              <p:cNvSpPr/>
              <p:nvPr userDrawn="1"/>
            </p:nvSpPr>
            <p:spPr>
              <a:xfrm rot="-590000">
                <a:off x="5087508" y="2140652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9" name="椭圆 828"/>
              <p:cNvSpPr/>
              <p:nvPr userDrawn="1"/>
            </p:nvSpPr>
            <p:spPr>
              <a:xfrm rot="-460000">
                <a:off x="5107243" y="2137614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0" name="椭圆 829"/>
              <p:cNvSpPr/>
              <p:nvPr userDrawn="1"/>
            </p:nvSpPr>
            <p:spPr>
              <a:xfrm rot="-330000">
                <a:off x="5127079" y="2135325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1" name="椭圆 830"/>
              <p:cNvSpPr/>
              <p:nvPr userDrawn="1"/>
            </p:nvSpPr>
            <p:spPr>
              <a:xfrm rot="-200000">
                <a:off x="5146986" y="2133787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2" name="椭圆 831"/>
              <p:cNvSpPr/>
              <p:nvPr userDrawn="1"/>
            </p:nvSpPr>
            <p:spPr>
              <a:xfrm rot="-70000">
                <a:off x="5166938" y="2133003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/>
              <p:cNvSpPr/>
              <p:nvPr userDrawn="1"/>
            </p:nvSpPr>
            <p:spPr>
              <a:xfrm rot="60000">
                <a:off x="5186905" y="2132974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/>
              <p:cNvSpPr/>
              <p:nvPr userDrawn="1"/>
            </p:nvSpPr>
            <p:spPr>
              <a:xfrm rot="190000">
                <a:off x="5206859" y="2133700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/>
              <p:cNvSpPr/>
              <p:nvPr userDrawn="1"/>
            </p:nvSpPr>
            <p:spPr>
              <a:xfrm rot="320000">
                <a:off x="5226770" y="2135180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/>
              <p:cNvSpPr/>
              <p:nvPr userDrawn="1"/>
            </p:nvSpPr>
            <p:spPr>
              <a:xfrm rot="450000">
                <a:off x="5246612" y="2137411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/>
              <p:cNvSpPr/>
              <p:nvPr userDrawn="1"/>
            </p:nvSpPr>
            <p:spPr>
              <a:xfrm rot="580000">
                <a:off x="5266356" y="2140391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8" name="椭圆 837"/>
              <p:cNvSpPr/>
              <p:nvPr userDrawn="1"/>
            </p:nvSpPr>
            <p:spPr>
              <a:xfrm rot="710000">
                <a:off x="5285972" y="2144116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/>
              <p:cNvSpPr/>
              <p:nvPr userDrawn="1"/>
            </p:nvSpPr>
            <p:spPr>
              <a:xfrm rot="840000">
                <a:off x="5305434" y="2148579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/>
              <p:cNvSpPr/>
              <p:nvPr userDrawn="1"/>
            </p:nvSpPr>
            <p:spPr>
              <a:xfrm rot="970000">
                <a:off x="5324713" y="2153775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/>
              <p:cNvSpPr/>
              <p:nvPr userDrawn="1"/>
            </p:nvSpPr>
            <p:spPr>
              <a:xfrm rot="1100000">
                <a:off x="5343782" y="2159696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椭圆 841"/>
              <p:cNvSpPr/>
              <p:nvPr userDrawn="1"/>
            </p:nvSpPr>
            <p:spPr>
              <a:xfrm rot="1230000">
                <a:off x="5362613" y="2166333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/>
              <p:cNvSpPr/>
              <p:nvPr userDrawn="1"/>
            </p:nvSpPr>
            <p:spPr>
              <a:xfrm rot="1360000">
                <a:off x="5381180" y="2173679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/>
              <p:cNvSpPr/>
              <p:nvPr userDrawn="1"/>
            </p:nvSpPr>
            <p:spPr>
              <a:xfrm rot="1490000">
                <a:off x="5399456" y="2181720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/>
              <p:cNvSpPr/>
              <p:nvPr userDrawn="1"/>
            </p:nvSpPr>
            <p:spPr>
              <a:xfrm rot="1620000">
                <a:off x="5417415" y="2190447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/>
              <p:cNvSpPr/>
              <p:nvPr userDrawn="1"/>
            </p:nvSpPr>
            <p:spPr>
              <a:xfrm rot="1750000">
                <a:off x="5435031" y="2199847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/>
              <p:cNvSpPr/>
              <p:nvPr userDrawn="1"/>
            </p:nvSpPr>
            <p:spPr>
              <a:xfrm rot="1880000">
                <a:off x="5452280" y="2209905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/>
              <p:cNvSpPr/>
              <p:nvPr userDrawn="1"/>
            </p:nvSpPr>
            <p:spPr>
              <a:xfrm rot="2010000">
                <a:off x="5469135" y="2220609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/>
              <p:cNvSpPr/>
              <p:nvPr userDrawn="1"/>
            </p:nvSpPr>
            <p:spPr>
              <a:xfrm rot="2140000">
                <a:off x="5485574" y="2231942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椭圆 849"/>
              <p:cNvSpPr/>
              <p:nvPr userDrawn="1"/>
            </p:nvSpPr>
            <p:spPr>
              <a:xfrm rot="2270000">
                <a:off x="5501572" y="2243889"/>
                <a:ext cx="2112169" cy="2112169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35000">
                      <a:srgbClr val="3BF2FB">
                        <a:alpha val="0"/>
                      </a:srgbClr>
                    </a:gs>
                    <a:gs pos="70000">
                      <a:srgbClr val="3BF2FB">
                        <a:alpha val="0"/>
                      </a:srgbClr>
                    </a:gs>
                    <a:gs pos="100000">
                      <a:srgbClr val="BB105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任意多边形 13"/>
            <p:cNvSpPr/>
            <p:nvPr userDrawn="1"/>
          </p:nvSpPr>
          <p:spPr>
            <a:xfrm>
              <a:off x="4271348" y="1748508"/>
              <a:ext cx="1948478" cy="1966242"/>
            </a:xfrm>
            <a:custGeom>
              <a:avLst/>
              <a:gdLst>
                <a:gd name="connsiteX0" fmla="*/ 0 w 1885950"/>
                <a:gd name="connsiteY0" fmla="*/ 2042445 h 2042445"/>
                <a:gd name="connsiteX1" fmla="*/ 1885950 w 1885950"/>
                <a:gd name="connsiteY1" fmla="*/ 89820 h 2042445"/>
                <a:gd name="connsiteX0" fmla="*/ 30786 w 1916736"/>
                <a:gd name="connsiteY0" fmla="*/ 2048256 h 2048256"/>
                <a:gd name="connsiteX1" fmla="*/ 1916736 w 1916736"/>
                <a:gd name="connsiteY1" fmla="*/ 95631 h 2048256"/>
                <a:gd name="connsiteX0" fmla="*/ 27833 w 1913783"/>
                <a:gd name="connsiteY0" fmla="*/ 1996528 h 1996528"/>
                <a:gd name="connsiteX1" fmla="*/ 1913783 w 1913783"/>
                <a:gd name="connsiteY1" fmla="*/ 43903 h 1996528"/>
                <a:gd name="connsiteX0" fmla="*/ 26430 w 1988580"/>
                <a:gd name="connsiteY0" fmla="*/ 2051685 h 2051685"/>
                <a:gd name="connsiteX1" fmla="*/ 1988580 w 1988580"/>
                <a:gd name="connsiteY1" fmla="*/ 41910 h 2051685"/>
                <a:gd name="connsiteX0" fmla="*/ 26592 w 1988742"/>
                <a:gd name="connsiteY0" fmla="*/ 2027447 h 2027447"/>
                <a:gd name="connsiteX1" fmla="*/ 1988742 w 1988742"/>
                <a:gd name="connsiteY1" fmla="*/ 17672 h 2027447"/>
                <a:gd name="connsiteX0" fmla="*/ 26259 w 2007459"/>
                <a:gd name="connsiteY0" fmla="*/ 2036812 h 2036812"/>
                <a:gd name="connsiteX1" fmla="*/ 2007459 w 2007459"/>
                <a:gd name="connsiteY1" fmla="*/ 17512 h 2036812"/>
                <a:gd name="connsiteX0" fmla="*/ 5416 w 1986616"/>
                <a:gd name="connsiteY0" fmla="*/ 2036361 h 2036361"/>
                <a:gd name="connsiteX1" fmla="*/ 1986616 w 1986616"/>
                <a:gd name="connsiteY1" fmla="*/ 17061 h 2036361"/>
                <a:gd name="connsiteX0" fmla="*/ 5456 w 1977131"/>
                <a:gd name="connsiteY0" fmla="*/ 1970807 h 1970807"/>
                <a:gd name="connsiteX1" fmla="*/ 1977131 w 1977131"/>
                <a:gd name="connsiteY1" fmla="*/ 18182 h 1970807"/>
                <a:gd name="connsiteX0" fmla="*/ 5583 w 1948683"/>
                <a:gd name="connsiteY0" fmla="*/ 1942756 h 1942756"/>
                <a:gd name="connsiteX1" fmla="*/ 1948683 w 1948683"/>
                <a:gd name="connsiteY1" fmla="*/ 18706 h 1942756"/>
                <a:gd name="connsiteX0" fmla="*/ 5670 w 1929720"/>
                <a:gd name="connsiteY0" fmla="*/ 1933414 h 1933414"/>
                <a:gd name="connsiteX1" fmla="*/ 1929720 w 1929720"/>
                <a:gd name="connsiteY1" fmla="*/ 18889 h 1933414"/>
                <a:gd name="connsiteX0" fmla="*/ 5670 w 1929720"/>
                <a:gd name="connsiteY0" fmla="*/ 1942756 h 1942756"/>
                <a:gd name="connsiteX1" fmla="*/ 1929720 w 1929720"/>
                <a:gd name="connsiteY1" fmla="*/ 18706 h 1942756"/>
                <a:gd name="connsiteX0" fmla="*/ 5583 w 1948683"/>
                <a:gd name="connsiteY0" fmla="*/ 1980163 h 1980163"/>
                <a:gd name="connsiteX1" fmla="*/ 1948683 w 1948683"/>
                <a:gd name="connsiteY1" fmla="*/ 18013 h 1980163"/>
                <a:gd name="connsiteX0" fmla="*/ 5378 w 1948478"/>
                <a:gd name="connsiteY0" fmla="*/ 1966379 h 1966379"/>
                <a:gd name="connsiteX1" fmla="*/ 1948478 w 1948478"/>
                <a:gd name="connsiteY1" fmla="*/ 4229 h 1966379"/>
                <a:gd name="connsiteX0" fmla="*/ 5378 w 1948478"/>
                <a:gd name="connsiteY0" fmla="*/ 1966242 h 1966242"/>
                <a:gd name="connsiteX1" fmla="*/ 1948478 w 1948478"/>
                <a:gd name="connsiteY1" fmla="*/ 4092 h 196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8478" h="1966242">
                  <a:moveTo>
                    <a:pt x="5378" y="1966242"/>
                  </a:moveTo>
                  <a:cubicBezTo>
                    <a:pt x="-89872" y="727198"/>
                    <a:pt x="1100753" y="-64170"/>
                    <a:pt x="1948478" y="4092"/>
                  </a:cubicBezTo>
                </a:path>
              </a:pathLst>
            </a:custGeom>
            <a:noFill/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任意多边形 890"/>
            <p:cNvSpPr/>
            <p:nvPr userDrawn="1"/>
          </p:nvSpPr>
          <p:spPr>
            <a:xfrm rot="6356858">
              <a:off x="6650057" y="2239172"/>
              <a:ext cx="1544924" cy="1257542"/>
            </a:xfrm>
            <a:custGeom>
              <a:avLst/>
              <a:gdLst>
                <a:gd name="connsiteX0" fmla="*/ 0 w 1885950"/>
                <a:gd name="connsiteY0" fmla="*/ 2042445 h 2042445"/>
                <a:gd name="connsiteX1" fmla="*/ 1885950 w 1885950"/>
                <a:gd name="connsiteY1" fmla="*/ 89820 h 2042445"/>
                <a:gd name="connsiteX0" fmla="*/ 30786 w 1916736"/>
                <a:gd name="connsiteY0" fmla="*/ 2048256 h 2048256"/>
                <a:gd name="connsiteX1" fmla="*/ 1916736 w 1916736"/>
                <a:gd name="connsiteY1" fmla="*/ 95631 h 2048256"/>
                <a:gd name="connsiteX0" fmla="*/ 27833 w 1913783"/>
                <a:gd name="connsiteY0" fmla="*/ 1996528 h 1996528"/>
                <a:gd name="connsiteX1" fmla="*/ 1913783 w 1913783"/>
                <a:gd name="connsiteY1" fmla="*/ 43903 h 1996528"/>
                <a:gd name="connsiteX0" fmla="*/ 26430 w 1988580"/>
                <a:gd name="connsiteY0" fmla="*/ 2051685 h 2051685"/>
                <a:gd name="connsiteX1" fmla="*/ 1988580 w 1988580"/>
                <a:gd name="connsiteY1" fmla="*/ 41910 h 2051685"/>
                <a:gd name="connsiteX0" fmla="*/ 26592 w 1988742"/>
                <a:gd name="connsiteY0" fmla="*/ 2027447 h 2027447"/>
                <a:gd name="connsiteX1" fmla="*/ 1988742 w 1988742"/>
                <a:gd name="connsiteY1" fmla="*/ 17672 h 2027447"/>
                <a:gd name="connsiteX0" fmla="*/ 26259 w 2007459"/>
                <a:gd name="connsiteY0" fmla="*/ 2036812 h 2036812"/>
                <a:gd name="connsiteX1" fmla="*/ 2007459 w 2007459"/>
                <a:gd name="connsiteY1" fmla="*/ 17512 h 2036812"/>
                <a:gd name="connsiteX0" fmla="*/ 5416 w 1986616"/>
                <a:gd name="connsiteY0" fmla="*/ 2036361 h 2036361"/>
                <a:gd name="connsiteX1" fmla="*/ 1986616 w 1986616"/>
                <a:gd name="connsiteY1" fmla="*/ 17061 h 2036361"/>
                <a:gd name="connsiteX0" fmla="*/ 5456 w 1977131"/>
                <a:gd name="connsiteY0" fmla="*/ 1970807 h 1970807"/>
                <a:gd name="connsiteX1" fmla="*/ 1977131 w 1977131"/>
                <a:gd name="connsiteY1" fmla="*/ 18182 h 1970807"/>
                <a:gd name="connsiteX0" fmla="*/ 5583 w 1948683"/>
                <a:gd name="connsiteY0" fmla="*/ 1942756 h 1942756"/>
                <a:gd name="connsiteX1" fmla="*/ 1948683 w 1948683"/>
                <a:gd name="connsiteY1" fmla="*/ 18706 h 1942756"/>
                <a:gd name="connsiteX0" fmla="*/ 5670 w 1929720"/>
                <a:gd name="connsiteY0" fmla="*/ 1933414 h 1933414"/>
                <a:gd name="connsiteX1" fmla="*/ 1929720 w 1929720"/>
                <a:gd name="connsiteY1" fmla="*/ 18889 h 1933414"/>
                <a:gd name="connsiteX0" fmla="*/ 5670 w 1929720"/>
                <a:gd name="connsiteY0" fmla="*/ 1942756 h 1942756"/>
                <a:gd name="connsiteX1" fmla="*/ 1929720 w 1929720"/>
                <a:gd name="connsiteY1" fmla="*/ 18706 h 1942756"/>
                <a:gd name="connsiteX0" fmla="*/ 5583 w 1948683"/>
                <a:gd name="connsiteY0" fmla="*/ 1980163 h 1980163"/>
                <a:gd name="connsiteX1" fmla="*/ 1948683 w 1948683"/>
                <a:gd name="connsiteY1" fmla="*/ 18013 h 1980163"/>
                <a:gd name="connsiteX0" fmla="*/ 5378 w 1948478"/>
                <a:gd name="connsiteY0" fmla="*/ 1966379 h 1966379"/>
                <a:gd name="connsiteX1" fmla="*/ 1948478 w 1948478"/>
                <a:gd name="connsiteY1" fmla="*/ 4229 h 1966379"/>
                <a:gd name="connsiteX0" fmla="*/ 5378 w 1948478"/>
                <a:gd name="connsiteY0" fmla="*/ 1966242 h 1966242"/>
                <a:gd name="connsiteX1" fmla="*/ 1948478 w 1948478"/>
                <a:gd name="connsiteY1" fmla="*/ 4092 h 1966242"/>
                <a:gd name="connsiteX0" fmla="*/ 9105 w 1425909"/>
                <a:gd name="connsiteY0" fmla="*/ 1735184 h 1735184"/>
                <a:gd name="connsiteX1" fmla="*/ 1425909 w 1425909"/>
                <a:gd name="connsiteY1" fmla="*/ 5565 h 1735184"/>
                <a:gd name="connsiteX0" fmla="*/ 8260 w 1425064"/>
                <a:gd name="connsiteY0" fmla="*/ 1729619 h 1729619"/>
                <a:gd name="connsiteX1" fmla="*/ 1425064 w 1425064"/>
                <a:gd name="connsiteY1" fmla="*/ 0 h 1729619"/>
                <a:gd name="connsiteX0" fmla="*/ 8017 w 1424821"/>
                <a:gd name="connsiteY0" fmla="*/ 1729619 h 1729619"/>
                <a:gd name="connsiteX1" fmla="*/ 1424821 w 1424821"/>
                <a:gd name="connsiteY1" fmla="*/ 0 h 1729619"/>
                <a:gd name="connsiteX0" fmla="*/ 7888 w 1438761"/>
                <a:gd name="connsiteY0" fmla="*/ 1684120 h 1684120"/>
                <a:gd name="connsiteX1" fmla="*/ 1438761 w 1438761"/>
                <a:gd name="connsiteY1" fmla="*/ 0 h 1684120"/>
                <a:gd name="connsiteX0" fmla="*/ 8084 w 1438957"/>
                <a:gd name="connsiteY0" fmla="*/ 1684120 h 1684120"/>
                <a:gd name="connsiteX1" fmla="*/ 1438957 w 1438957"/>
                <a:gd name="connsiteY1" fmla="*/ 0 h 1684120"/>
                <a:gd name="connsiteX0" fmla="*/ 7129 w 1438002"/>
                <a:gd name="connsiteY0" fmla="*/ 1685510 h 1685510"/>
                <a:gd name="connsiteX1" fmla="*/ 1438002 w 1438002"/>
                <a:gd name="connsiteY1" fmla="*/ 1390 h 1685510"/>
                <a:gd name="connsiteX0" fmla="*/ 6391 w 1548618"/>
                <a:gd name="connsiteY0" fmla="*/ 1680077 h 1680077"/>
                <a:gd name="connsiteX1" fmla="*/ 1548618 w 1548618"/>
                <a:gd name="connsiteY1" fmla="*/ 1405 h 1680077"/>
                <a:gd name="connsiteX0" fmla="*/ 6422 w 1543563"/>
                <a:gd name="connsiteY0" fmla="*/ 1312599 h 1312599"/>
                <a:gd name="connsiteX1" fmla="*/ 1543563 w 1543563"/>
                <a:gd name="connsiteY1" fmla="*/ 4389 h 1312599"/>
                <a:gd name="connsiteX0" fmla="*/ 0 w 1537141"/>
                <a:gd name="connsiteY0" fmla="*/ 1310784 h 1310784"/>
                <a:gd name="connsiteX1" fmla="*/ 1537141 w 1537141"/>
                <a:gd name="connsiteY1" fmla="*/ 2574 h 1310784"/>
                <a:gd name="connsiteX0" fmla="*/ 0 w 1537141"/>
                <a:gd name="connsiteY0" fmla="*/ 1308210 h 1308210"/>
                <a:gd name="connsiteX1" fmla="*/ 1537141 w 1537141"/>
                <a:gd name="connsiteY1" fmla="*/ 0 h 1308210"/>
                <a:gd name="connsiteX0" fmla="*/ 0 w 1537141"/>
                <a:gd name="connsiteY0" fmla="*/ 1308210 h 1308210"/>
                <a:gd name="connsiteX1" fmla="*/ 1537141 w 1537141"/>
                <a:gd name="connsiteY1" fmla="*/ 0 h 1308210"/>
                <a:gd name="connsiteX0" fmla="*/ 0 w 1537141"/>
                <a:gd name="connsiteY0" fmla="*/ 1312715 h 1312715"/>
                <a:gd name="connsiteX1" fmla="*/ 1537141 w 1537141"/>
                <a:gd name="connsiteY1" fmla="*/ 4505 h 1312715"/>
                <a:gd name="connsiteX0" fmla="*/ 0 w 1537141"/>
                <a:gd name="connsiteY0" fmla="*/ 1309843 h 1309843"/>
                <a:gd name="connsiteX1" fmla="*/ 1537141 w 1537141"/>
                <a:gd name="connsiteY1" fmla="*/ 1633 h 1309843"/>
                <a:gd name="connsiteX0" fmla="*/ 0 w 1537141"/>
                <a:gd name="connsiteY0" fmla="*/ 1309823 h 1309823"/>
                <a:gd name="connsiteX1" fmla="*/ 1537141 w 1537141"/>
                <a:gd name="connsiteY1" fmla="*/ 1613 h 1309823"/>
                <a:gd name="connsiteX0" fmla="*/ 0 w 1544924"/>
                <a:gd name="connsiteY0" fmla="*/ 1252811 h 1252811"/>
                <a:gd name="connsiteX1" fmla="*/ 1544924 w 1544924"/>
                <a:gd name="connsiteY1" fmla="*/ 2014 h 1252811"/>
                <a:gd name="connsiteX0" fmla="*/ 0 w 1544924"/>
                <a:gd name="connsiteY0" fmla="*/ 1257492 h 1257492"/>
                <a:gd name="connsiteX1" fmla="*/ 1544924 w 1544924"/>
                <a:gd name="connsiteY1" fmla="*/ 6695 h 1257492"/>
                <a:gd name="connsiteX0" fmla="*/ 0 w 1544924"/>
                <a:gd name="connsiteY0" fmla="*/ 1257831 h 1257831"/>
                <a:gd name="connsiteX1" fmla="*/ 1544924 w 1544924"/>
                <a:gd name="connsiteY1" fmla="*/ 7034 h 1257831"/>
                <a:gd name="connsiteX0" fmla="*/ 0 w 1544924"/>
                <a:gd name="connsiteY0" fmla="*/ 1257542 h 1257542"/>
                <a:gd name="connsiteX1" fmla="*/ 1544924 w 1544924"/>
                <a:gd name="connsiteY1" fmla="*/ 6745 h 125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4924" h="1257542">
                  <a:moveTo>
                    <a:pt x="0" y="1257542"/>
                  </a:moveTo>
                  <a:cubicBezTo>
                    <a:pt x="296130" y="157120"/>
                    <a:pt x="1022161" y="-42361"/>
                    <a:pt x="1544924" y="6745"/>
                  </a:cubicBezTo>
                </a:path>
              </a:pathLst>
            </a:custGeom>
            <a:noFill/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3565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61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706" r:id="rId5"/>
    <p:sldLayoutId id="2147483697" r:id="rId6"/>
    <p:sldLayoutId id="2147483698" r:id="rId7"/>
    <p:sldLayoutId id="2147483707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312889" y="2179777"/>
            <a:ext cx="5097936" cy="927625"/>
            <a:chOff x="5312889" y="2179777"/>
            <a:chExt cx="5097936" cy="927625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823885" y="2179777"/>
              <a:ext cx="680209" cy="37742"/>
            </a:xfrm>
            <a:prstGeom prst="line">
              <a:avLst/>
            </a:prstGeom>
            <a:ln w="22225">
              <a:gradFill>
                <a:gsLst>
                  <a:gs pos="51000">
                    <a:srgbClr val="02DAE3">
                      <a:alpha val="40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462932" y="2308416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/>
                  </a:gs>
                  <a:gs pos="30000">
                    <a:srgbClr val="BB0F56">
                      <a:alpha val="49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851164" y="3030122"/>
              <a:ext cx="1392783" cy="77280"/>
            </a:xfrm>
            <a:prstGeom prst="line">
              <a:avLst/>
            </a:prstGeom>
            <a:ln w="25400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239000" y="2724150"/>
              <a:ext cx="3171825" cy="161925"/>
            </a:xfrm>
            <a:prstGeom prst="line">
              <a:avLst/>
            </a:prstGeom>
            <a:ln w="34925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12889" y="2540043"/>
              <a:ext cx="4928950" cy="24068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440863" y="2923163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182361" y="2429851"/>
              <a:ext cx="2203623" cy="101933"/>
            </a:xfrm>
            <a:prstGeom prst="line">
              <a:avLst/>
            </a:prstGeom>
            <a:ln w="1905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29014" y="2734908"/>
              <a:ext cx="1392783" cy="77280"/>
            </a:xfrm>
            <a:prstGeom prst="line">
              <a:avLst/>
            </a:prstGeom>
            <a:ln w="22225">
              <a:gradFill>
                <a:gsLst>
                  <a:gs pos="50000">
                    <a:srgbClr val="02DAE3">
                      <a:alpha val="3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086836" y="1914664"/>
            <a:ext cx="2464479" cy="1023301"/>
            <a:chOff x="9152710" y="2352668"/>
            <a:chExt cx="2464479" cy="10233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30533" y="2478685"/>
              <a:ext cx="786656" cy="786656"/>
              <a:chOff x="10816285" y="2491041"/>
              <a:chExt cx="786656" cy="78665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816285" y="2491041"/>
                <a:ext cx="786656" cy="786656"/>
              </a:xfrm>
              <a:prstGeom prst="ellipse">
                <a:avLst/>
              </a:prstGeom>
              <a:noFill/>
              <a:ln w="1270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0991066" y="2665822"/>
                <a:ext cx="437093" cy="437093"/>
                <a:chOff x="990131" y="2087411"/>
                <a:chExt cx="620698" cy="620698"/>
              </a:xfrm>
            </p:grpSpPr>
            <p:sp>
              <p:nvSpPr>
                <p:cNvPr id="8" name="同心圆 7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4" name="文本框 3"/>
            <p:cNvSpPr txBox="1"/>
            <p:nvPr/>
          </p:nvSpPr>
          <p:spPr>
            <a:xfrm>
              <a:off x="9238141" y="2352668"/>
              <a:ext cx="1566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52710" y="2606528"/>
              <a:ext cx="16522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79586" y="399599"/>
            <a:ext cx="2478979" cy="1012482"/>
            <a:chOff x="9138211" y="703027"/>
            <a:chExt cx="2478979" cy="1012482"/>
          </a:xfrm>
        </p:grpSpPr>
        <p:grpSp>
          <p:nvGrpSpPr>
            <p:cNvPr id="2" name="组合 1"/>
            <p:cNvGrpSpPr/>
            <p:nvPr/>
          </p:nvGrpSpPr>
          <p:grpSpPr>
            <a:xfrm>
              <a:off x="10830532" y="878244"/>
              <a:ext cx="786658" cy="786658"/>
              <a:chOff x="10832423" y="828817"/>
              <a:chExt cx="786658" cy="78665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050994" y="933300"/>
                <a:ext cx="349516" cy="532357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10832423" y="828817"/>
                <a:ext cx="786658" cy="78665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52577" y="703027"/>
              <a:ext cx="1164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38211" y="946068"/>
              <a:ext cx="168140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2958023668"/>
              </p:ext>
            </p:extLst>
          </p:nvPr>
        </p:nvGraphicFramePr>
        <p:xfrm>
          <a:off x="8932897" y="3278316"/>
          <a:ext cx="2772356" cy="257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665739919"/>
              </p:ext>
            </p:extLst>
          </p:nvPr>
        </p:nvGraphicFramePr>
        <p:xfrm>
          <a:off x="4000500" y="241300"/>
          <a:ext cx="2146300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994509" y="1936218"/>
            <a:ext cx="786656" cy="786656"/>
            <a:chOff x="1064108" y="3283110"/>
            <a:chExt cx="786656" cy="786656"/>
          </a:xfrm>
        </p:grpSpPr>
        <p:sp>
          <p:nvSpPr>
            <p:cNvPr id="56" name="Freeform 662"/>
            <p:cNvSpPr>
              <a:spLocks noEditPoints="1"/>
            </p:cNvSpPr>
            <p:nvPr/>
          </p:nvSpPr>
          <p:spPr bwMode="auto">
            <a:xfrm>
              <a:off x="1254770" y="3516707"/>
              <a:ext cx="430046" cy="319462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64108" y="3283110"/>
              <a:ext cx="786656" cy="786656"/>
            </a:xfrm>
            <a:prstGeom prst="ellipse">
              <a:avLst/>
            </a:prstGeom>
            <a:noFill/>
            <a:ln w="1270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838" y="3225115"/>
            <a:ext cx="326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187146" y="2888184"/>
            <a:ext cx="18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>
                <a:solidFill>
                  <a:srgbClr val="06BDD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9175" y="5960232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7742514" y="4455836"/>
            <a:ext cx="5097936" cy="677551"/>
            <a:chOff x="3706247" y="4946128"/>
            <a:chExt cx="5097936" cy="67755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244522" y="5546399"/>
              <a:ext cx="1392783" cy="77280"/>
            </a:xfrm>
            <a:prstGeom prst="line">
              <a:avLst/>
            </a:prstGeom>
            <a:ln w="15875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632358" y="5240427"/>
              <a:ext cx="3171825" cy="161925"/>
            </a:xfrm>
            <a:prstGeom prst="line">
              <a:avLst/>
            </a:prstGeom>
            <a:ln w="19050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6247" y="5056320"/>
              <a:ext cx="4928950" cy="240688"/>
            </a:xfrm>
            <a:prstGeom prst="line">
              <a:avLst/>
            </a:prstGeom>
            <a:ln w="127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34221" y="5439440"/>
              <a:ext cx="1318986" cy="64408"/>
            </a:xfrm>
            <a:prstGeom prst="line">
              <a:avLst/>
            </a:prstGeom>
            <a:ln w="15875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575719" y="4946128"/>
              <a:ext cx="2203623" cy="101933"/>
            </a:xfrm>
            <a:prstGeom prst="line">
              <a:avLst/>
            </a:prstGeom>
            <a:ln w="1270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8498688" y="-2886927"/>
            <a:ext cx="12631854" cy="12631854"/>
            <a:chOff x="4098934" y="796959"/>
            <a:chExt cx="5673448" cy="5673448"/>
          </a:xfrm>
        </p:grpSpPr>
        <p:grpSp>
          <p:nvGrpSpPr>
            <p:cNvPr id="3" name="组合 2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5" name="组合 4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矩形 42"/>
          <p:cNvSpPr/>
          <p:nvPr/>
        </p:nvSpPr>
        <p:spPr>
          <a:xfrm>
            <a:off x="-12388645" y="-5161935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2388645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774400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774400" y="-5073444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4170690" y="1618488"/>
            <a:ext cx="456106" cy="3621024"/>
          </a:xfrm>
          <a:prstGeom prst="rightBrace">
            <a:avLst>
              <a:gd name="adj1" fmla="val 92266"/>
              <a:gd name="adj2" fmla="val 27172"/>
            </a:avLst>
          </a:prstGeom>
          <a:ln>
            <a:gradFill>
              <a:gsLst>
                <a:gs pos="0">
                  <a:srgbClr val="6DFEF1">
                    <a:alpha val="0"/>
                  </a:srgbClr>
                </a:gs>
                <a:gs pos="40000">
                  <a:srgbClr val="6DFEF1"/>
                </a:gs>
                <a:gs pos="100000">
                  <a:srgbClr val="6DFEF1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24399" y="2330923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805440" y="564465"/>
            <a:ext cx="1646543" cy="1646543"/>
            <a:chOff x="6924965" y="534994"/>
            <a:chExt cx="1646543" cy="1646543"/>
          </a:xfrm>
        </p:grpSpPr>
        <p:grpSp>
          <p:nvGrpSpPr>
            <p:cNvPr id="51" name="组合 50"/>
            <p:cNvGrpSpPr/>
            <p:nvPr/>
          </p:nvGrpSpPr>
          <p:grpSpPr>
            <a:xfrm>
              <a:off x="7407171" y="1101659"/>
              <a:ext cx="682130" cy="513212"/>
              <a:chOff x="7711223" y="1281367"/>
              <a:chExt cx="333378" cy="250824"/>
            </a:xfrm>
            <a:solidFill>
              <a:srgbClr val="6DFEF1"/>
            </a:solidFill>
          </p:grpSpPr>
          <p:sp>
            <p:nvSpPr>
              <p:cNvPr id="52" name="Freeform 626"/>
              <p:cNvSpPr>
                <a:spLocks noEditPoints="1"/>
              </p:cNvSpPr>
              <p:nvPr/>
            </p:nvSpPr>
            <p:spPr bwMode="auto">
              <a:xfrm>
                <a:off x="7711223" y="1346452"/>
                <a:ext cx="268288" cy="185739"/>
              </a:xfrm>
              <a:custGeom>
                <a:avLst/>
                <a:gdLst>
                  <a:gd name="T0" fmla="*/ 232 w 232"/>
                  <a:gd name="T1" fmla="*/ 45 h 160"/>
                  <a:gd name="T2" fmla="*/ 187 w 232"/>
                  <a:gd name="T3" fmla="*/ 0 h 160"/>
                  <a:gd name="T4" fmla="*/ 147 w 232"/>
                  <a:gd name="T5" fmla="*/ 25 h 160"/>
                  <a:gd name="T6" fmla="*/ 119 w 232"/>
                  <a:gd name="T7" fmla="*/ 18 h 160"/>
                  <a:gd name="T8" fmla="*/ 64 w 232"/>
                  <a:gd name="T9" fmla="*/ 51 h 160"/>
                  <a:gd name="T10" fmla="*/ 48 w 232"/>
                  <a:gd name="T11" fmla="*/ 46 h 160"/>
                  <a:gd name="T12" fmla="*/ 19 w 232"/>
                  <a:gd name="T13" fmla="*/ 75 h 160"/>
                  <a:gd name="T14" fmla="*/ 20 w 232"/>
                  <a:gd name="T15" fmla="*/ 83 h 160"/>
                  <a:gd name="T16" fmla="*/ 0 w 232"/>
                  <a:gd name="T17" fmla="*/ 118 h 160"/>
                  <a:gd name="T18" fmla="*/ 40 w 232"/>
                  <a:gd name="T19" fmla="*/ 160 h 160"/>
                  <a:gd name="T20" fmla="*/ 40 w 232"/>
                  <a:gd name="T21" fmla="*/ 160 h 160"/>
                  <a:gd name="T22" fmla="*/ 42 w 232"/>
                  <a:gd name="T23" fmla="*/ 160 h 160"/>
                  <a:gd name="T24" fmla="*/ 42 w 232"/>
                  <a:gd name="T25" fmla="*/ 160 h 160"/>
                  <a:gd name="T26" fmla="*/ 43 w 232"/>
                  <a:gd name="T27" fmla="*/ 160 h 160"/>
                  <a:gd name="T28" fmla="*/ 161 w 232"/>
                  <a:gd name="T29" fmla="*/ 160 h 160"/>
                  <a:gd name="T30" fmla="*/ 163 w 232"/>
                  <a:gd name="T31" fmla="*/ 160 h 160"/>
                  <a:gd name="T32" fmla="*/ 195 w 232"/>
                  <a:gd name="T33" fmla="*/ 146 h 160"/>
                  <a:gd name="T34" fmla="*/ 196 w 232"/>
                  <a:gd name="T35" fmla="*/ 146 h 160"/>
                  <a:gd name="T36" fmla="*/ 196 w 232"/>
                  <a:gd name="T37" fmla="*/ 144 h 160"/>
                  <a:gd name="T38" fmla="*/ 204 w 232"/>
                  <a:gd name="T39" fmla="*/ 119 h 160"/>
                  <a:gd name="T40" fmla="*/ 192 w 232"/>
                  <a:gd name="T41" fmla="*/ 90 h 160"/>
                  <a:gd name="T42" fmla="*/ 232 w 232"/>
                  <a:gd name="T43" fmla="*/ 45 h 160"/>
                  <a:gd name="T44" fmla="*/ 163 w 232"/>
                  <a:gd name="T45" fmla="*/ 146 h 160"/>
                  <a:gd name="T46" fmla="*/ 162 w 232"/>
                  <a:gd name="T47" fmla="*/ 146 h 160"/>
                  <a:gd name="T48" fmla="*/ 162 w 232"/>
                  <a:gd name="T49" fmla="*/ 146 h 160"/>
                  <a:gd name="T50" fmla="*/ 161 w 232"/>
                  <a:gd name="T51" fmla="*/ 146 h 160"/>
                  <a:gd name="T52" fmla="*/ 43 w 232"/>
                  <a:gd name="T53" fmla="*/ 146 h 160"/>
                  <a:gd name="T54" fmla="*/ 42 w 232"/>
                  <a:gd name="T55" fmla="*/ 146 h 160"/>
                  <a:gd name="T56" fmla="*/ 42 w 232"/>
                  <a:gd name="T57" fmla="*/ 146 h 160"/>
                  <a:gd name="T58" fmla="*/ 42 w 232"/>
                  <a:gd name="T59" fmla="*/ 146 h 160"/>
                  <a:gd name="T60" fmla="*/ 14 w 232"/>
                  <a:gd name="T61" fmla="*/ 118 h 160"/>
                  <a:gd name="T62" fmla="*/ 28 w 232"/>
                  <a:gd name="T63" fmla="*/ 94 h 160"/>
                  <a:gd name="T64" fmla="*/ 37 w 232"/>
                  <a:gd name="T65" fmla="*/ 89 h 160"/>
                  <a:gd name="T66" fmla="*/ 34 w 232"/>
                  <a:gd name="T67" fmla="*/ 80 h 160"/>
                  <a:gd name="T68" fmla="*/ 33 w 232"/>
                  <a:gd name="T69" fmla="*/ 75 h 160"/>
                  <a:gd name="T70" fmla="*/ 48 w 232"/>
                  <a:gd name="T71" fmla="*/ 60 h 160"/>
                  <a:gd name="T72" fmla="*/ 57 w 232"/>
                  <a:gd name="T73" fmla="*/ 63 h 160"/>
                  <a:gd name="T74" fmla="*/ 70 w 232"/>
                  <a:gd name="T75" fmla="*/ 73 h 160"/>
                  <a:gd name="T76" fmla="*/ 76 w 232"/>
                  <a:gd name="T77" fmla="*/ 59 h 160"/>
                  <a:gd name="T78" fmla="*/ 119 w 232"/>
                  <a:gd name="T79" fmla="*/ 32 h 160"/>
                  <a:gd name="T80" fmla="*/ 166 w 232"/>
                  <a:gd name="T81" fmla="*/ 79 h 160"/>
                  <a:gd name="T82" fmla="*/ 166 w 232"/>
                  <a:gd name="T83" fmla="*/ 81 h 160"/>
                  <a:gd name="T84" fmla="*/ 166 w 232"/>
                  <a:gd name="T85" fmla="*/ 82 h 160"/>
                  <a:gd name="T86" fmla="*/ 166 w 232"/>
                  <a:gd name="T87" fmla="*/ 91 h 160"/>
                  <a:gd name="T88" fmla="*/ 174 w 232"/>
                  <a:gd name="T89" fmla="*/ 94 h 160"/>
                  <a:gd name="T90" fmla="*/ 190 w 232"/>
                  <a:gd name="T91" fmla="*/ 119 h 160"/>
                  <a:gd name="T92" fmla="*/ 163 w 232"/>
                  <a:gd name="T93" fmla="*/ 146 h 160"/>
                  <a:gd name="T94" fmla="*/ 163 w 232"/>
                  <a:gd name="T95" fmla="*/ 14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60">
                    <a:moveTo>
                      <a:pt x="232" y="45"/>
                    </a:moveTo>
                    <a:cubicBezTo>
                      <a:pt x="232" y="20"/>
                      <a:pt x="212" y="0"/>
                      <a:pt x="187" y="0"/>
                    </a:cubicBezTo>
                    <a:cubicBezTo>
                      <a:pt x="170" y="0"/>
                      <a:pt x="155" y="10"/>
                      <a:pt x="147" y="25"/>
                    </a:cubicBezTo>
                    <a:cubicBezTo>
                      <a:pt x="139" y="20"/>
                      <a:pt x="129" y="18"/>
                      <a:pt x="119" y="18"/>
                    </a:cubicBezTo>
                    <a:cubicBezTo>
                      <a:pt x="95" y="18"/>
                      <a:pt x="75" y="31"/>
                      <a:pt x="64" y="51"/>
                    </a:cubicBezTo>
                    <a:cubicBezTo>
                      <a:pt x="60" y="48"/>
                      <a:pt x="54" y="46"/>
                      <a:pt x="48" y="46"/>
                    </a:cubicBezTo>
                    <a:cubicBezTo>
                      <a:pt x="32" y="46"/>
                      <a:pt x="19" y="59"/>
                      <a:pt x="19" y="75"/>
                    </a:cubicBezTo>
                    <a:cubicBezTo>
                      <a:pt x="19" y="78"/>
                      <a:pt x="19" y="80"/>
                      <a:pt x="20" y="83"/>
                    </a:cubicBezTo>
                    <a:cubicBezTo>
                      <a:pt x="8" y="90"/>
                      <a:pt x="0" y="103"/>
                      <a:pt x="0" y="118"/>
                    </a:cubicBezTo>
                    <a:cubicBezTo>
                      <a:pt x="0" y="141"/>
                      <a:pt x="18" y="159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3" y="160"/>
                      <a:pt x="43" y="160"/>
                      <a:pt x="43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2" y="160"/>
                      <a:pt x="163" y="160"/>
                      <a:pt x="163" y="160"/>
                    </a:cubicBezTo>
                    <a:cubicBezTo>
                      <a:pt x="176" y="160"/>
                      <a:pt x="187" y="155"/>
                      <a:pt x="195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201" y="137"/>
                      <a:pt x="204" y="129"/>
                      <a:pt x="204" y="119"/>
                    </a:cubicBezTo>
                    <a:cubicBezTo>
                      <a:pt x="204" y="108"/>
                      <a:pt x="200" y="97"/>
                      <a:pt x="192" y="90"/>
                    </a:cubicBezTo>
                    <a:cubicBezTo>
                      <a:pt x="214" y="87"/>
                      <a:pt x="232" y="68"/>
                      <a:pt x="232" y="45"/>
                    </a:cubicBezTo>
                    <a:close/>
                    <a:moveTo>
                      <a:pt x="163" y="146"/>
                    </a:move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1" y="146"/>
                      <a:pt x="161" y="146"/>
                      <a:pt x="161" y="14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27" y="146"/>
                      <a:pt x="14" y="133"/>
                      <a:pt x="14" y="118"/>
                    </a:cubicBezTo>
                    <a:cubicBezTo>
                      <a:pt x="14" y="108"/>
                      <a:pt x="20" y="99"/>
                      <a:pt x="28" y="9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8"/>
                      <a:pt x="33" y="77"/>
                      <a:pt x="33" y="75"/>
                    </a:cubicBezTo>
                    <a:cubicBezTo>
                      <a:pt x="33" y="67"/>
                      <a:pt x="40" y="60"/>
                      <a:pt x="48" y="60"/>
                    </a:cubicBezTo>
                    <a:cubicBezTo>
                      <a:pt x="51" y="60"/>
                      <a:pt x="55" y="61"/>
                      <a:pt x="57" y="63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84" y="42"/>
                      <a:pt x="101" y="32"/>
                      <a:pt x="119" y="32"/>
                    </a:cubicBezTo>
                    <a:cubicBezTo>
                      <a:pt x="145" y="32"/>
                      <a:pt x="166" y="53"/>
                      <a:pt x="166" y="79"/>
                    </a:cubicBezTo>
                    <a:cubicBezTo>
                      <a:pt x="166" y="80"/>
                      <a:pt x="166" y="80"/>
                      <a:pt x="166" y="81"/>
                    </a:cubicBezTo>
                    <a:cubicBezTo>
                      <a:pt x="166" y="82"/>
                      <a:pt x="166" y="82"/>
                      <a:pt x="166" y="8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74" y="94"/>
                      <a:pt x="174" y="94"/>
                      <a:pt x="174" y="94"/>
                    </a:cubicBezTo>
                    <a:cubicBezTo>
                      <a:pt x="184" y="98"/>
                      <a:pt x="190" y="108"/>
                      <a:pt x="190" y="119"/>
                    </a:cubicBezTo>
                    <a:cubicBezTo>
                      <a:pt x="190" y="134"/>
                      <a:pt x="178" y="146"/>
                      <a:pt x="163" y="146"/>
                    </a:cubicBezTo>
                    <a:cubicBezTo>
                      <a:pt x="163" y="146"/>
                      <a:pt x="163" y="146"/>
                      <a:pt x="163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627"/>
              <p:cNvSpPr>
                <a:spLocks noChangeArrowheads="1"/>
              </p:cNvSpPr>
              <p:nvPr/>
            </p:nvSpPr>
            <p:spPr bwMode="auto">
              <a:xfrm>
                <a:off x="7917599" y="1281367"/>
                <a:ext cx="20638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628"/>
              <p:cNvSpPr>
                <a:spLocks noChangeArrowheads="1"/>
              </p:cNvSpPr>
              <p:nvPr/>
            </p:nvSpPr>
            <p:spPr bwMode="auto">
              <a:xfrm>
                <a:off x="8009676" y="1387730"/>
                <a:ext cx="34925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29"/>
              <p:cNvSpPr>
                <a:spLocks/>
              </p:cNvSpPr>
              <p:nvPr/>
            </p:nvSpPr>
            <p:spPr bwMode="auto">
              <a:xfrm>
                <a:off x="7979513" y="1308354"/>
                <a:ext cx="38100" cy="39688"/>
              </a:xfrm>
              <a:custGeom>
                <a:avLst/>
                <a:gdLst>
                  <a:gd name="T0" fmla="*/ 24 w 24"/>
                  <a:gd name="T1" fmla="*/ 10 h 25"/>
                  <a:gd name="T2" fmla="*/ 15 w 24"/>
                  <a:gd name="T3" fmla="*/ 0 h 25"/>
                  <a:gd name="T4" fmla="*/ 0 w 24"/>
                  <a:gd name="T5" fmla="*/ 16 h 25"/>
                  <a:gd name="T6" fmla="*/ 8 w 24"/>
                  <a:gd name="T7" fmla="*/ 25 h 25"/>
                  <a:gd name="T8" fmla="*/ 24 w 24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0"/>
                    </a:moveTo>
                    <a:lnTo>
                      <a:pt x="15" y="0"/>
                    </a:lnTo>
                    <a:lnTo>
                      <a:pt x="0" y="16"/>
                    </a:lnTo>
                    <a:lnTo>
                      <a:pt x="8" y="25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30"/>
              <p:cNvSpPr>
                <a:spLocks/>
              </p:cNvSpPr>
              <p:nvPr/>
            </p:nvSpPr>
            <p:spPr bwMode="auto">
              <a:xfrm>
                <a:off x="7979523" y="1448053"/>
                <a:ext cx="38100" cy="39688"/>
              </a:xfrm>
              <a:custGeom>
                <a:avLst/>
                <a:gdLst>
                  <a:gd name="T0" fmla="*/ 0 w 24"/>
                  <a:gd name="T1" fmla="*/ 9 h 25"/>
                  <a:gd name="T2" fmla="*/ 15 w 24"/>
                  <a:gd name="T3" fmla="*/ 25 h 25"/>
                  <a:gd name="T4" fmla="*/ 24 w 24"/>
                  <a:gd name="T5" fmla="*/ 17 h 25"/>
                  <a:gd name="T6" fmla="*/ 8 w 24"/>
                  <a:gd name="T7" fmla="*/ 0 h 25"/>
                  <a:gd name="T8" fmla="*/ 0 w 24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0" y="9"/>
                    </a:moveTo>
                    <a:lnTo>
                      <a:pt x="15" y="25"/>
                    </a:lnTo>
                    <a:lnTo>
                      <a:pt x="24" y="17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31"/>
              <p:cNvSpPr>
                <a:spLocks/>
              </p:cNvSpPr>
              <p:nvPr/>
            </p:nvSpPr>
            <p:spPr bwMode="auto">
              <a:xfrm>
                <a:off x="7836632" y="1308343"/>
                <a:ext cx="41275" cy="39688"/>
              </a:xfrm>
              <a:custGeom>
                <a:avLst/>
                <a:gdLst>
                  <a:gd name="T0" fmla="*/ 26 w 26"/>
                  <a:gd name="T1" fmla="*/ 16 h 25"/>
                  <a:gd name="T2" fmla="*/ 10 w 26"/>
                  <a:gd name="T3" fmla="*/ 0 h 25"/>
                  <a:gd name="T4" fmla="*/ 0 w 26"/>
                  <a:gd name="T5" fmla="*/ 9 h 25"/>
                  <a:gd name="T6" fmla="*/ 17 w 26"/>
                  <a:gd name="T7" fmla="*/ 25 h 25"/>
                  <a:gd name="T8" fmla="*/ 26 w 26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5">
                    <a:moveTo>
                      <a:pt x="26" y="16"/>
                    </a:moveTo>
                    <a:lnTo>
                      <a:pt x="10" y="0"/>
                    </a:lnTo>
                    <a:lnTo>
                      <a:pt x="0" y="9"/>
                    </a:lnTo>
                    <a:lnTo>
                      <a:pt x="17" y="25"/>
                    </a:lnTo>
                    <a:lnTo>
                      <a:pt x="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924965" y="534994"/>
              <a:ext cx="1646543" cy="1646543"/>
              <a:chOff x="6900164" y="525306"/>
              <a:chExt cx="1646543" cy="1646543"/>
            </a:xfrm>
          </p:grpSpPr>
          <p:sp>
            <p:nvSpPr>
              <p:cNvPr id="75" name="同心圆 74"/>
              <p:cNvSpPr/>
              <p:nvPr/>
            </p:nvSpPr>
            <p:spPr>
              <a:xfrm>
                <a:off x="6900475" y="525617"/>
                <a:ext cx="1645920" cy="1645920"/>
              </a:xfrm>
              <a:prstGeom prst="donut">
                <a:avLst>
                  <a:gd name="adj" fmla="val 2595"/>
                </a:avLst>
              </a:prstGeom>
              <a:solidFill>
                <a:srgbClr val="23165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空心弧 79"/>
              <p:cNvSpPr>
                <a:spLocks noChangeAspect="1"/>
              </p:cNvSpPr>
              <p:nvPr/>
            </p:nvSpPr>
            <p:spPr>
              <a:xfrm rot="16200000">
                <a:off x="6900164" y="525306"/>
                <a:ext cx="1646543" cy="1646543"/>
              </a:xfrm>
              <a:prstGeom prst="blockArc">
                <a:avLst>
                  <a:gd name="adj1" fmla="val 10800000"/>
                  <a:gd name="adj2" fmla="val 15996575"/>
                  <a:gd name="adj3" fmla="val 2829"/>
                </a:avLst>
              </a:prstGeom>
              <a:solidFill>
                <a:srgbClr val="6DF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586128" y="564777"/>
            <a:ext cx="1645920" cy="1645920"/>
            <a:chOff x="9673237" y="586658"/>
            <a:chExt cx="1645920" cy="1645920"/>
          </a:xfrm>
        </p:grpSpPr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同心圆 8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725398" y="2697804"/>
            <a:ext cx="24511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3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53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735337" y="3476836"/>
            <a:ext cx="3898248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viverra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imperdiet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enim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est.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morbi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tristique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turpis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egestas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Proin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pharetra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nonummy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001475" y="3058288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6DFEF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325891" y="2303460"/>
            <a:ext cx="209346" cy="209346"/>
            <a:chOff x="10372657" y="2360372"/>
            <a:chExt cx="209346" cy="2093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68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61441" y="2145984"/>
            <a:ext cx="209346" cy="209346"/>
            <a:chOff x="11004646" y="2153628"/>
            <a:chExt cx="209346" cy="209346"/>
          </a:xfrm>
        </p:grpSpPr>
        <p:grpSp>
          <p:nvGrpSpPr>
            <p:cNvPr id="62" name="组合 61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63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192949" y="1776720"/>
            <a:ext cx="209346" cy="209346"/>
            <a:chOff x="11306379" y="1801485"/>
            <a:chExt cx="209346" cy="209346"/>
          </a:xfrm>
        </p:grpSpPr>
        <p:grpSp>
          <p:nvGrpSpPr>
            <p:cNvPr id="91" name="组合 90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92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等腰三角形 97"/>
          <p:cNvSpPr/>
          <p:nvPr/>
        </p:nvSpPr>
        <p:spPr>
          <a:xfrm rot="5400000">
            <a:off x="6486632" y="3491673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2790" y="5873671"/>
            <a:ext cx="1114642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57214" y="5504932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BF5E6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 rot="10800000">
            <a:off x="-1206194" y="2223209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912206" y="2294347"/>
            <a:ext cx="108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NO</a:t>
            </a:r>
            <a:r>
              <a:rPr lang="en-US" altLang="zh-CN" sz="6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.</a:t>
            </a:r>
            <a:r>
              <a:rPr lang="en-US" altLang="zh-CN" sz="5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4</a:t>
            </a:r>
            <a:endParaRPr lang="zh-CN" altLang="en-US" sz="5000" dirty="0">
              <a:solidFill>
                <a:srgbClr val="BF5E6E"/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854719" y="3200957"/>
            <a:ext cx="1118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7" name="圆角矩形 6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73627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579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4515" y="5817329"/>
            <a:ext cx="641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988" y="1433511"/>
            <a:ext cx="6094025" cy="3611174"/>
            <a:chOff x="3048988" y="1433511"/>
            <a:chExt cx="6094025" cy="3611174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1769776046"/>
                </p:ext>
              </p:extLst>
            </p:nvPr>
          </p:nvGraphicFramePr>
          <p:xfrm>
            <a:off x="3090327" y="1504708"/>
            <a:ext cx="5795447" cy="3539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091940" y="264117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411470" y="35733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6737350" y="30018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8063230" y="2352122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048988" y="1602187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0900" y="2541588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676300" y="1966913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008213" y="1433511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-06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06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50208" y="34991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50208" y="36941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97424" y="3992880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97424" y="4187952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62928" y="36515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2928" y="38465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4048" y="2761488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04048" y="2956560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2984" y="1365504"/>
            <a:ext cx="987552" cy="987552"/>
            <a:chOff x="653288" y="1880616"/>
            <a:chExt cx="987552" cy="987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6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59" name="右箭头 5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右箭头 5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右箭头 6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右箭头 6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3" name="文本框 62"/>
          <p:cNvSpPr txBox="1"/>
          <p:nvPr/>
        </p:nvSpPr>
        <p:spPr>
          <a:xfrm>
            <a:off x="1289303" y="1617929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1379220" y="163830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15796" y="188564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77800" y="248920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26889" y="2995668"/>
            <a:ext cx="751573" cy="659971"/>
            <a:chOff x="8369768" y="1201348"/>
            <a:chExt cx="751573" cy="659971"/>
          </a:xfrm>
        </p:grpSpPr>
        <p:sp>
          <p:nvSpPr>
            <p:cNvPr id="80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190500" y="3853914"/>
            <a:ext cx="212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27400" y="5003800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magna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sed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276226" y="5702300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447415" y="5900404"/>
            <a:ext cx="5304685" cy="86439"/>
            <a:chOff x="3447415" y="5820892"/>
            <a:chExt cx="5304685" cy="8643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47415" y="5820892"/>
              <a:ext cx="53046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4485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68930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93002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17074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41147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465219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89291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13364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537436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61508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85581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609653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633725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57797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681870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705942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30014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754087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78159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802231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826304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850376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87444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5339118" y="5589050"/>
            <a:ext cx="152127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5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86287" y="6166594"/>
            <a:ext cx="9619427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9993881" y="369299"/>
            <a:ext cx="832274" cy="5404206"/>
            <a:chOff x="10255353" y="446308"/>
            <a:chExt cx="832274" cy="5404206"/>
          </a:xfrm>
        </p:grpSpPr>
        <p:sp>
          <p:nvSpPr>
            <p:cNvPr id="47" name="椭圆 46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158" name="椭圆 157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椭圆 16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椭圆 16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椭圆 16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文本框 174"/>
          <p:cNvSpPr txBox="1"/>
          <p:nvPr/>
        </p:nvSpPr>
        <p:spPr>
          <a:xfrm>
            <a:off x="10262232" y="3812495"/>
            <a:ext cx="1119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3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0272171" y="4056570"/>
            <a:ext cx="142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5366919" y="2823651"/>
            <a:ext cx="1653006" cy="1425004"/>
          </a:xfrm>
          <a:prstGeom prst="triangle">
            <a:avLst/>
          </a:prstGeom>
          <a:solidFill>
            <a:schemeClr val="tx1">
              <a:alpha val="44000"/>
            </a:schemeClr>
          </a:solidFill>
          <a:ln w="698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30406" y="4594711"/>
            <a:ext cx="15311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solidFill>
                  <a:srgbClr val="3BF2F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图表页</a:t>
            </a:r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0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8300" y="5041900"/>
            <a:ext cx="3835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4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60852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804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8057" y="5817329"/>
            <a:ext cx="630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1785</Words>
  <Application>Microsoft Office PowerPoint</Application>
  <PresentationFormat>宽屏</PresentationFormat>
  <Paragraphs>159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Agency FB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471</cp:revision>
  <dcterms:created xsi:type="dcterms:W3CDTF">2020-04-06T03:01:28Z</dcterms:created>
  <dcterms:modified xsi:type="dcterms:W3CDTF">2020-04-24T05:53:42Z</dcterms:modified>
</cp:coreProperties>
</file>