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0"/>
      <p:bold r:id="rId8"/>
    </p:embeddedFont>
    <p:embeddedFont>
      <p:font typeface="DM Sans Regular" panose="020B0604020202020204" charset="0"/>
      <p:regular r:id="rId9"/>
    </p:embeddedFont>
    <p:embeddedFont>
      <p:font typeface="Syne SemiBold" panose="020B0604020202020204" charset="0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Team Chat GPT presents:</a:t>
            </a:r>
            <a:endParaRPr lang="en-US" sz="4500" dirty="0"/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Travel Legend</a:t>
            </a:r>
            <a:endParaRPr lang="en-US" sz="7200" dirty="0"/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Packing list ++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[Motto]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00200" y="1216567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We want to be able to generate and persist a packing list for a given trip.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This should be persisted as markdown, and take into account the weather at the trip location.</a:t>
            </a:r>
            <a:endParaRPr lang="en-US" sz="2700" dirty="0"/>
          </a:p>
        </p:txBody>
      </p:sp>
      <p:sp>
        <p:nvSpPr>
          <p:cNvPr id="7" name="Header 2"/>
          <p:cNvSpPr/>
          <p:nvPr/>
        </p:nvSpPr>
        <p:spPr>
          <a:xfrm>
            <a:off x="2247900" y="3867150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461010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I need to know what to take on my trip!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I want to keep this.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I need to know who thinks this agent is good.</a:t>
            </a: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49" y="2085975"/>
            <a:ext cx="1479640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[One sentence goal]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50" y="4200525"/>
            <a:ext cx="14796406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[Measurable success criteria]
[Measurable success criteria]
[Measurable success criteria]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[description of what it does]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[description of inputs]</a:t>
            </a:r>
            <a:endParaRPr lang="en-US" sz="2700" dirty="0"/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[description of outputs]</a:t>
            </a:r>
            <a:endParaRPr lang="en-US" sz="2700" dirty="0"/>
          </a:p>
        </p:txBody>
      </p:sp>
      <p:sp>
        <p:nvSpPr>
          <p:cNvPr id="11" name="Header 3"/>
          <p:cNvSpPr/>
          <p:nvPr/>
        </p:nvSpPr>
        <p:spPr>
          <a:xfrm>
            <a:off x="2571750" y="7000875"/>
            <a:ext cx="24003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 of scope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5"/>
            <a:ext cx="14103350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[out of scope]
[out of scope]
[out of scope]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155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DM Sans Bold</vt:lpstr>
      <vt:lpstr>Arial</vt:lpstr>
      <vt:lpstr>DM Sans Regular</vt:lpstr>
      <vt:lpstr>Syne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Tom Hyde</cp:lastModifiedBy>
  <cp:revision>7</cp:revision>
  <dcterms:created xsi:type="dcterms:W3CDTF">2025-09-11T13:37:05Z</dcterms:created>
  <dcterms:modified xsi:type="dcterms:W3CDTF">2025-09-24T15:07:43Z</dcterms:modified>
</cp:coreProperties>
</file>