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45AD4-D95E-4D8E-82C4-74D7DF60931F}" v="4" dt="2025-09-24T16:00:03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Pursglove" userId="a761f862-637a-4299-a1f8-12196dc654be" providerId="ADAL" clId="{E38D5C6B-C237-47F1-A8BA-5D568947301F}"/>
    <pc:docChg chg="undo redo custSel modSld">
      <pc:chgData name="Bradley Pursglove" userId="a761f862-637a-4299-a1f8-12196dc654be" providerId="ADAL" clId="{E38D5C6B-C237-47F1-A8BA-5D568947301F}" dt="2025-09-24T16:00:24.089" v="2823" actId="20577"/>
      <pc:docMkLst>
        <pc:docMk/>
      </pc:docMkLst>
      <pc:sldChg chg="modSp mod">
        <pc:chgData name="Bradley Pursglove" userId="a761f862-637a-4299-a1f8-12196dc654be" providerId="ADAL" clId="{E38D5C6B-C237-47F1-A8BA-5D568947301F}" dt="2025-09-24T15:52:32.965" v="2659" actId="20577"/>
        <pc:sldMkLst>
          <pc:docMk/>
          <pc:sldMk cId="0" sldId="256"/>
        </pc:sldMkLst>
        <pc:spChg chg="mod">
          <ac:chgData name="Bradley Pursglove" userId="a761f862-637a-4299-a1f8-12196dc654be" providerId="ADAL" clId="{E38D5C6B-C237-47F1-A8BA-5D568947301F}" dt="2025-09-24T15:52:32.965" v="2659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5:22:46.446" v="2102"/>
          <ac:spMkLst>
            <pc:docMk/>
            <pc:sldMk cId="0" sldId="256"/>
            <ac:spMk id="9" creationId="{00000000-0000-0000-0000-000000000000}"/>
          </ac:spMkLst>
        </pc:spChg>
        <pc:picChg chg="mod">
          <ac:chgData name="Bradley Pursglove" userId="a761f862-637a-4299-a1f8-12196dc654be" providerId="ADAL" clId="{E38D5C6B-C237-47F1-A8BA-5D568947301F}" dt="2025-09-24T15:39:57.009" v="2152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Bradley Pursglove" userId="a761f862-637a-4299-a1f8-12196dc654be" providerId="ADAL" clId="{E38D5C6B-C237-47F1-A8BA-5D568947301F}" dt="2025-09-24T16:00:24.089" v="2823" actId="20577"/>
        <pc:sldMkLst>
          <pc:docMk/>
          <pc:sldMk cId="0" sldId="257"/>
        </pc:sldMkLst>
        <pc:spChg chg="mod">
          <ac:chgData name="Bradley Pursglove" userId="a761f862-637a-4299-a1f8-12196dc654be" providerId="ADAL" clId="{E38D5C6B-C237-47F1-A8BA-5D568947301F}" dt="2025-09-24T15:54:49.248" v="2660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5:59:23.603" v="2696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6:00:24.089" v="2823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Bradley Pursglove" userId="a761f862-637a-4299-a1f8-12196dc654be" providerId="ADAL" clId="{E38D5C6B-C237-47F1-A8BA-5D568947301F}" dt="2025-09-24T15:23:57.313" v="2109" actId="20577"/>
        <pc:sldMkLst>
          <pc:docMk/>
          <pc:sldMk cId="0" sldId="258"/>
        </pc:sldMkLst>
        <pc:spChg chg="mod">
          <ac:chgData name="Bradley Pursglove" userId="a761f862-637a-4299-a1f8-12196dc654be" providerId="ADAL" clId="{E38D5C6B-C237-47F1-A8BA-5D568947301F}" dt="2025-09-24T15:23:38.143" v="2108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5:23:57.313" v="2109" actId="20577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Bradley Pursglove" userId="a761f862-637a-4299-a1f8-12196dc654be" providerId="ADAL" clId="{E38D5C6B-C237-47F1-A8BA-5D568947301F}" dt="2025-09-24T15:25:00.730" v="2143" actId="20577"/>
        <pc:sldMkLst>
          <pc:docMk/>
          <pc:sldMk cId="0" sldId="259"/>
        </pc:sldMkLst>
        <pc:spChg chg="mod">
          <ac:chgData name="Bradley Pursglove" userId="a761f862-637a-4299-a1f8-12196dc654be" providerId="ADAL" clId="{E38D5C6B-C237-47F1-A8BA-5D568947301F}" dt="2025-09-24T15:24:29.324" v="2128" actId="20577"/>
          <ac:spMkLst>
            <pc:docMk/>
            <pc:sldMk cId="0" sldId="259"/>
            <ac:spMk id="6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4:27:28.363" v="1860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3:54:26.980" v="1612" actId="2057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5:25:00.730" v="2143" actId="20577"/>
          <ac:spMkLst>
            <pc:docMk/>
            <pc:sldMk cId="0" sldId="259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Anthropic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 err="1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Eatinerary</a:t>
            </a: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  </a:t>
            </a:r>
            <a:endParaRPr lang="en-US" sz="7200" dirty="0"/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GB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Smart restaurant finder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Where cravings meet their itinerary™️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On a short lunch break and need to quickly find somewhere to eat. You might have a particular fancy for a burrito, specific dietary requirements, or preferences over whether you eat outside or in, to capitalise on (or avoid!) the weather.</a:t>
            </a:r>
            <a:endParaRPr lang="en-US" sz="2700" dirty="0"/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I don’t know where’s open or what seating options they have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I don’t know places that cater for my food allergy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I don’t know where other people recommend or what’s highly rated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Use </a:t>
            </a:r>
            <a:r>
              <a:rPr lang="en-US" sz="2700" kern="0" spc="-75" dirty="0" err="1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Eatinerary</a:t>
            </a: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®️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which combines use of both a dedicated restaurant and weather </a:t>
            </a:r>
            <a:r>
              <a:rPr lang="en-US" sz="2700" kern="0" spc="-75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MCP tool 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to quickly provide accurate recommendations based on supplied constraints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5"/>
            <a:ext cx="1479640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We aimed to provide a quick, simple method for busy people to find an open restaurant that meets their requirements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All recommendations are correct, e.g. it doesn’t suggest somewhere that is closed on the specified day/time</a:t>
            </a:r>
          </a:p>
          <a:p>
            <a:pPr marL="457200" indent="-457200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If no values are provided for some/all the possible filters, general recommendations are given </a:t>
            </a:r>
          </a:p>
          <a:p>
            <a:pPr marL="457200" indent="-457200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Recommendations can be based on current weather conditions, e.g. if a restaurant only has outdoor seating and it’s raining, it will either not be recommended, or it will come with a warning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Summaries are provided, to explain why certain recommendations were chosen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US" sz="2700" kern="0" spc="-75" dirty="0">
              <a:solidFill>
                <a:srgbClr val="FFFFFF"/>
              </a:solidFill>
              <a:latin typeface="DM Sans Regular" pitchFamily="34" charset="0"/>
              <a:ea typeface="DM Sans Regular" pitchFamily="34" charset="-122"/>
              <a:cs typeface="DM Sans Regular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 err="1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Eatinerary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provides an interactive method to get near instant recommendations for particular restaurants, or even specific dishes, that meet all included user requirements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ctr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Cuisine/dietary requirements, e.g. Mexican, gluten-free, vegan, etc.</a:t>
            </a:r>
          </a:p>
          <a:p>
            <a:pPr marL="457200" indent="-457200" algn="ctr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Max. budget</a:t>
            </a:r>
          </a:p>
          <a:p>
            <a:pPr marL="457200" indent="-457200" algn="ctr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Opening days and/or times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Depending on user input, 2-3 restaurants or dishes (or both!), along with a summary of why they were chosen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2571750" y="7000875"/>
            <a:ext cx="2400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 of scope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Restaurant location – we’ve assumed all restaurants are within a reasonable distance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Party size/availability – we’ve assumed that if the restaurant is open then there is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351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Syne SemiBold</vt:lpstr>
      <vt:lpstr>Arial</vt:lpstr>
      <vt:lpstr>DM Sans Bold</vt:lpstr>
      <vt:lpstr>DM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Bradley Pursglove</cp:lastModifiedBy>
  <cp:revision>6</cp:revision>
  <dcterms:created xsi:type="dcterms:W3CDTF">2025-09-11T13:37:05Z</dcterms:created>
  <dcterms:modified xsi:type="dcterms:W3CDTF">2025-09-24T16:00:25Z</dcterms:modified>
</cp:coreProperties>
</file>