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embeddedFontLst>
    <p:embeddedFont>
      <p:font typeface="DM Sans Bold" panose="020B0604020202020204" charset="-18"/>
      <p:bold r:id="rId8"/>
    </p:embeddedFont>
    <p:embeddedFont>
      <p:font typeface="DM Sans Regular" panose="020B0604020202020204" charset="-18"/>
      <p:regular r:id="rId9"/>
    </p:embeddedFont>
    <p:embeddedFont>
      <p:font typeface="Syne SemiBold" pitchFamily="2" charset="-18"/>
      <p:bold r:id="rId1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3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94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1.png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-13411200" y="-8272381"/>
            <a:ext cx="26827081" cy="26827081"/>
          </a:xfrm>
          <a:prstGeom prst="rect">
            <a:avLst/>
          </a:prstGeom>
        </p:spPr>
      </p:pic>
      <p:pic>
        <p:nvPicPr>
          <p:cNvPr id="4" name="Fram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-3192"/>
            <a:ext cx="18289795" cy="10290192"/>
          </a:xfrm>
          <a:prstGeom prst="rect">
            <a:avLst/>
          </a:prstGeom>
        </p:spPr>
      </p:pic>
      <p:pic>
        <p:nvPicPr>
          <p:cNvPr id="5" name="Ellipse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-2124075" y="3018686"/>
            <a:ext cx="4239365" cy="4239365"/>
          </a:xfrm>
          <a:prstGeom prst="rect">
            <a:avLst/>
          </a:prstGeom>
        </p:spPr>
      </p:pic>
      <p:sp>
        <p:nvSpPr>
          <p:cNvPr id="6" name="Team Name presents"/>
          <p:cNvSpPr/>
          <p:nvPr/>
        </p:nvSpPr>
        <p:spPr>
          <a:xfrm>
            <a:off x="3810000" y="3757612"/>
            <a:ext cx="128873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FF9133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[Team Name] presents:</a:t>
            </a:r>
            <a:endParaRPr lang="en-US" sz="4500" dirty="0"/>
          </a:p>
        </p:txBody>
      </p:sp>
      <p:sp>
        <p:nvSpPr>
          <p:cNvPr id="7" name="Title"/>
          <p:cNvSpPr/>
          <p:nvPr/>
        </p:nvSpPr>
        <p:spPr>
          <a:xfrm>
            <a:off x="3810000" y="4662487"/>
            <a:ext cx="128873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[Project Name]</a:t>
            </a:r>
            <a:endParaRPr lang="en-US" sz="7200" dirty="0"/>
          </a:p>
        </p:txBody>
      </p:sp>
      <p:sp>
        <p:nvSpPr>
          <p:cNvPr id="8" name="Scenario"/>
          <p:cNvSpPr/>
          <p:nvPr/>
        </p:nvSpPr>
        <p:spPr>
          <a:xfrm>
            <a:off x="3810000" y="5976937"/>
            <a:ext cx="128873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[Scenario]</a:t>
            </a:r>
            <a:endParaRPr lang="en-US" sz="3600" dirty="0"/>
          </a:p>
        </p:txBody>
      </p:sp>
      <p:sp>
        <p:nvSpPr>
          <p:cNvPr id="9" name="Motto"/>
          <p:cNvSpPr/>
          <p:nvPr/>
        </p:nvSpPr>
        <p:spPr>
          <a:xfrm>
            <a:off x="3790950" y="8429625"/>
            <a:ext cx="1241109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[Motto]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Abstract energy web - dark blue-1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15858"/>
            <a:ext cx="18288000" cy="10252092"/>
          </a:xfrm>
          <a:prstGeom prst="rect">
            <a:avLst/>
          </a:prstGeom>
        </p:spPr>
      </p:pic>
      <p:pic>
        <p:nvPicPr>
          <p:cNvPr id="4" name="Content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00200" y="1216567"/>
            <a:ext cx="15088972" cy="7851234"/>
          </a:xfrm>
          <a:prstGeom prst="rect">
            <a:avLst/>
          </a:prstGeom>
        </p:spPr>
      </p:pic>
      <p:sp>
        <p:nvSpPr>
          <p:cNvPr id="5" name="Header 2"/>
          <p:cNvSpPr/>
          <p:nvPr/>
        </p:nvSpPr>
        <p:spPr>
          <a:xfrm>
            <a:off x="2247900" y="1219200"/>
            <a:ext cx="220980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Scenario</a:t>
            </a:r>
            <a:endParaRPr lang="en-US" sz="3600" dirty="0"/>
          </a:p>
        </p:txBody>
      </p:sp>
      <p:sp>
        <p:nvSpPr>
          <p:cNvPr id="6" name="Body 1"/>
          <p:cNvSpPr/>
          <p:nvPr/>
        </p:nvSpPr>
        <p:spPr>
          <a:xfrm>
            <a:off x="2247900" y="19621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[Scenario]</a:t>
            </a:r>
            <a:endParaRPr lang="en-US" sz="2700" dirty="0"/>
          </a:p>
        </p:txBody>
      </p:sp>
      <p:sp>
        <p:nvSpPr>
          <p:cNvPr id="7" name="Header 2"/>
          <p:cNvSpPr/>
          <p:nvPr/>
        </p:nvSpPr>
        <p:spPr>
          <a:xfrm>
            <a:off x="2247900" y="3867150"/>
            <a:ext cx="21526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Problem</a:t>
            </a:r>
            <a:endParaRPr lang="en-US" sz="3600" dirty="0"/>
          </a:p>
        </p:txBody>
      </p:sp>
      <p:sp>
        <p:nvSpPr>
          <p:cNvPr id="8" name="Body 1"/>
          <p:cNvSpPr/>
          <p:nvPr/>
        </p:nvSpPr>
        <p:spPr>
          <a:xfrm>
            <a:off x="2247900" y="461010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[Problem]</a:t>
            </a:r>
            <a:endParaRPr lang="en-US" sz="2700" dirty="0"/>
          </a:p>
        </p:txBody>
      </p:sp>
      <p:sp>
        <p:nvSpPr>
          <p:cNvPr id="9" name="Header 2"/>
          <p:cNvSpPr/>
          <p:nvPr/>
        </p:nvSpPr>
        <p:spPr>
          <a:xfrm>
            <a:off x="2247900" y="6515100"/>
            <a:ext cx="20288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</a:t>
            </a:r>
            <a:endParaRPr lang="en-US" sz="3600" dirty="0"/>
          </a:p>
        </p:txBody>
      </p:sp>
      <p:sp>
        <p:nvSpPr>
          <p:cNvPr id="10" name="Body 1"/>
          <p:cNvSpPr/>
          <p:nvPr/>
        </p:nvSpPr>
        <p:spPr>
          <a:xfrm>
            <a:off x="2247900" y="72580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[Solution]</a:t>
            </a:r>
            <a:endParaRPr 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NewOrbit shapes - abstract orbit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2352675" y="0"/>
            <a:ext cx="15935325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1619250" y="1209675"/>
            <a:ext cx="14954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Goal</a:t>
            </a:r>
            <a:endParaRPr lang="en-US" sz="4500" dirty="0"/>
          </a:p>
        </p:txBody>
      </p:sp>
      <p:sp>
        <p:nvSpPr>
          <p:cNvPr id="5" name="Body 1"/>
          <p:cNvSpPr/>
          <p:nvPr/>
        </p:nvSpPr>
        <p:spPr>
          <a:xfrm>
            <a:off x="1619249" y="2085975"/>
            <a:ext cx="14796407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[One sentence goal]</a:t>
            </a:r>
            <a:endParaRPr lang="en-US" sz="2700" dirty="0"/>
          </a:p>
        </p:txBody>
      </p:sp>
      <p:sp>
        <p:nvSpPr>
          <p:cNvPr id="6" name="Header 1"/>
          <p:cNvSpPr/>
          <p:nvPr/>
        </p:nvSpPr>
        <p:spPr>
          <a:xfrm>
            <a:off x="1619250" y="3324225"/>
            <a:ext cx="49911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Success Criteria</a:t>
            </a:r>
            <a:endParaRPr lang="en-US" sz="4500" dirty="0"/>
          </a:p>
        </p:txBody>
      </p:sp>
      <p:sp>
        <p:nvSpPr>
          <p:cNvPr id="7" name="Body 1"/>
          <p:cNvSpPr/>
          <p:nvPr/>
        </p:nvSpPr>
        <p:spPr>
          <a:xfrm>
            <a:off x="1619250" y="4200525"/>
            <a:ext cx="14796406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[Measurable success criteria]
[Measurable success criteria]
[Measurable success criteria]</a:t>
            </a:r>
            <a:endParaRPr lang="en-US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christopher-burns-Kj2SaNHG-hg-unsplash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6429375" y="1209675"/>
            <a:ext cx="55530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 Overview</a:t>
            </a:r>
            <a:endParaRPr lang="en-US" sz="4500" dirty="0"/>
          </a:p>
        </p:txBody>
      </p:sp>
      <p:sp>
        <p:nvSpPr>
          <p:cNvPr id="5" name="Header 3"/>
          <p:cNvSpPr/>
          <p:nvPr/>
        </p:nvSpPr>
        <p:spPr>
          <a:xfrm>
            <a:off x="2665414" y="2657475"/>
            <a:ext cx="2609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What it does?</a:t>
            </a:r>
            <a:endParaRPr lang="en-US" sz="2700" dirty="0"/>
          </a:p>
        </p:txBody>
      </p:sp>
      <p:sp>
        <p:nvSpPr>
          <p:cNvPr id="6" name="Body 1"/>
          <p:cNvSpPr/>
          <p:nvPr/>
        </p:nvSpPr>
        <p:spPr>
          <a:xfrm>
            <a:off x="1609725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[description of what it does]</a:t>
            </a:r>
            <a:endParaRPr lang="en-US" sz="2700" dirty="0"/>
          </a:p>
        </p:txBody>
      </p:sp>
      <p:sp>
        <p:nvSpPr>
          <p:cNvPr id="7" name="Header 3"/>
          <p:cNvSpPr/>
          <p:nvPr/>
        </p:nvSpPr>
        <p:spPr>
          <a:xfrm>
            <a:off x="8572500" y="2657475"/>
            <a:ext cx="11715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Inputs</a:t>
            </a:r>
            <a:endParaRPr lang="en-US" sz="2700" dirty="0"/>
          </a:p>
        </p:txBody>
      </p:sp>
      <p:sp>
        <p:nvSpPr>
          <p:cNvPr id="8" name="Body 1"/>
          <p:cNvSpPr/>
          <p:nvPr/>
        </p:nvSpPr>
        <p:spPr>
          <a:xfrm>
            <a:off x="681990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[description of inputs]</a:t>
            </a:r>
            <a:endParaRPr lang="en-US" sz="2700" dirty="0"/>
          </a:p>
        </p:txBody>
      </p:sp>
      <p:sp>
        <p:nvSpPr>
          <p:cNvPr id="9" name="Header 3"/>
          <p:cNvSpPr/>
          <p:nvPr/>
        </p:nvSpPr>
        <p:spPr>
          <a:xfrm>
            <a:off x="13603286" y="2657475"/>
            <a:ext cx="15335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Outputs</a:t>
            </a:r>
            <a:endParaRPr lang="en-US" sz="2700" dirty="0"/>
          </a:p>
        </p:txBody>
      </p:sp>
      <p:sp>
        <p:nvSpPr>
          <p:cNvPr id="10" name="Body 1"/>
          <p:cNvSpPr/>
          <p:nvPr/>
        </p:nvSpPr>
        <p:spPr>
          <a:xfrm>
            <a:off x="1202055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[description of outputs]</a:t>
            </a:r>
            <a:endParaRPr lang="en-US" sz="2700" dirty="0"/>
          </a:p>
        </p:txBody>
      </p:sp>
      <p:sp>
        <p:nvSpPr>
          <p:cNvPr id="11" name="Header 3"/>
          <p:cNvSpPr/>
          <p:nvPr/>
        </p:nvSpPr>
        <p:spPr>
          <a:xfrm>
            <a:off x="2571750" y="7000875"/>
            <a:ext cx="24003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 of scope</a:t>
            </a:r>
            <a:endParaRPr lang="en-US" sz="2700" dirty="0"/>
          </a:p>
        </p:txBody>
      </p:sp>
      <p:sp>
        <p:nvSpPr>
          <p:cNvPr id="12" name="Body 1"/>
          <p:cNvSpPr/>
          <p:nvPr/>
        </p:nvSpPr>
        <p:spPr>
          <a:xfrm>
            <a:off x="2571750" y="7648575"/>
            <a:ext cx="14103350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[out of scope]
[out of scope]
[out of scope]</a:t>
            </a:r>
            <a:endParaRPr 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Layout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NewOrbit shapes - implosion lines and circle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Title"/>
          <p:cNvSpPr/>
          <p:nvPr/>
        </p:nvSpPr>
        <p:spPr>
          <a:xfrm>
            <a:off x="7620000" y="4595813"/>
            <a:ext cx="3124200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Demo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</Words>
  <Application>Microsoft Office PowerPoint</Application>
  <PresentationFormat>Custom</PresentationFormat>
  <Paragraphs>29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DM Sans Regular</vt:lpstr>
      <vt:lpstr>Arial</vt:lpstr>
      <vt:lpstr>Syne SemiBold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Marcin Prystupa</cp:lastModifiedBy>
  <cp:revision>5</cp:revision>
  <dcterms:created xsi:type="dcterms:W3CDTF">2025-09-11T13:37:05Z</dcterms:created>
  <dcterms:modified xsi:type="dcterms:W3CDTF">2025-09-11T13:49:08Z</dcterms:modified>
</cp:coreProperties>
</file>