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embeddedFontLst>
    <p:embeddedFont>
      <p:font typeface="DM Sans Bold" panose="020B0604020202020204" charset="-18"/>
      <p:bold r:id="rId8"/>
    </p:embeddedFont>
    <p:embeddedFont>
      <p:font typeface="DM Sans Regular" panose="020B0604020202020204" charset="-18"/>
      <p:regular r:id="rId9"/>
    </p:embeddedFont>
    <p:embeddedFont>
      <p:font typeface="Syne SemiBold" pitchFamily="2" charset="-18"/>
      <p:bold r:id="rId1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3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97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1.png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3411200" y="-8272381"/>
            <a:ext cx="26827081" cy="26827081"/>
          </a:xfrm>
          <a:prstGeom prst="rect">
            <a:avLst/>
          </a:prstGeom>
        </p:spPr>
      </p:pic>
      <p:pic>
        <p:nvPicPr>
          <p:cNvPr id="4" name="Fram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-3192"/>
            <a:ext cx="18289795" cy="10290192"/>
          </a:xfrm>
          <a:prstGeom prst="rect">
            <a:avLst/>
          </a:prstGeom>
        </p:spPr>
      </p:pic>
      <p:pic>
        <p:nvPicPr>
          <p:cNvPr id="5" name="Ellipse 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2124075" y="3018686"/>
            <a:ext cx="4239365" cy="4239365"/>
          </a:xfrm>
          <a:prstGeom prst="rect">
            <a:avLst/>
          </a:prstGeom>
        </p:spPr>
      </p:pic>
      <p:sp>
        <p:nvSpPr>
          <p:cNvPr id="6" name="Team Name presents"/>
          <p:cNvSpPr/>
          <p:nvPr/>
        </p:nvSpPr>
        <p:spPr>
          <a:xfrm>
            <a:off x="3810000" y="3757612"/>
            <a:ext cx="12887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pl-PL" sz="4500" b="1" kern="0" spc="-150" dirty="0">
                <a:solidFill>
                  <a:srgbClr val="FF9133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Scousers Unite </a:t>
            </a:r>
            <a:r>
              <a:rPr lang="en-US" sz="4500" b="1" kern="0" spc="-150" dirty="0">
                <a:solidFill>
                  <a:srgbClr val="FF9133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presents:</a:t>
            </a:r>
            <a:endParaRPr lang="en-US" sz="4500" dirty="0">
              <a:latin typeface="Syne SemiBold" pitchFamily="2" charset="-18"/>
            </a:endParaRPr>
          </a:p>
        </p:txBody>
      </p:sp>
      <p:sp>
        <p:nvSpPr>
          <p:cNvPr id="7" name="Title"/>
          <p:cNvSpPr/>
          <p:nvPr/>
        </p:nvSpPr>
        <p:spPr>
          <a:xfrm>
            <a:off x="3810000" y="4662487"/>
            <a:ext cx="128873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pl-PL" sz="7200" b="1" kern="0" spc="-150" dirty="0">
                <a:solidFill>
                  <a:srgbClr val="FFFFFF"/>
                </a:solidFill>
                <a:latin typeface="Syne SemiBold" pitchFamily="2" charset="-18"/>
              </a:rPr>
              <a:t>Attraction Weather .io</a:t>
            </a:r>
            <a:endParaRPr lang="en-US" sz="7200" dirty="0"/>
          </a:p>
        </p:txBody>
      </p:sp>
      <p:sp>
        <p:nvSpPr>
          <p:cNvPr id="8" name="Scenario"/>
          <p:cNvSpPr/>
          <p:nvPr/>
        </p:nvSpPr>
        <p:spPr>
          <a:xfrm>
            <a:off x="3810000" y="5976937"/>
            <a:ext cx="128873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pl-PL" sz="3600" b="1" kern="0" spc="-75" dirty="0">
                <a:solidFill>
                  <a:srgbClr val="FFFFFF"/>
                </a:solidFill>
                <a:latin typeface="Syne SemiBold" pitchFamily="2" charset="-18"/>
              </a:rPr>
              <a:t>City day planner</a:t>
            </a:r>
            <a:endParaRPr lang="en-US" sz="3600" dirty="0"/>
          </a:p>
        </p:txBody>
      </p:sp>
      <p:sp>
        <p:nvSpPr>
          <p:cNvPr id="9" name="Motto"/>
          <p:cNvSpPr/>
          <p:nvPr/>
        </p:nvSpPr>
        <p:spPr>
          <a:xfrm>
            <a:off x="3790950" y="8429625"/>
            <a:ext cx="1241109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16667"/>
              </a:lnSpc>
              <a:buNone/>
            </a:pPr>
            <a:r>
              <a:rPr lang="pl-PL" sz="2700" i="1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Leave Your Maincave</a:t>
            </a:r>
            <a:endParaRPr lang="en-US" sz="27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Abstract energy web - dark blue-1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5858"/>
            <a:ext cx="18288000" cy="10252092"/>
          </a:xfrm>
          <a:prstGeom prst="rect">
            <a:avLst/>
          </a:prstGeom>
        </p:spPr>
      </p:pic>
      <p:pic>
        <p:nvPicPr>
          <p:cNvPr id="4" name="Content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00200" y="1216567"/>
            <a:ext cx="15088972" cy="7851234"/>
          </a:xfrm>
          <a:prstGeom prst="rect">
            <a:avLst/>
          </a:prstGeom>
        </p:spPr>
      </p:pic>
      <p:sp>
        <p:nvSpPr>
          <p:cNvPr id="5" name="Header 2"/>
          <p:cNvSpPr/>
          <p:nvPr/>
        </p:nvSpPr>
        <p:spPr>
          <a:xfrm>
            <a:off x="2247900" y="1219200"/>
            <a:ext cx="220980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Scenario</a:t>
            </a:r>
            <a:endParaRPr lang="en-US" sz="3600" dirty="0"/>
          </a:p>
        </p:txBody>
      </p:sp>
      <p:sp>
        <p:nvSpPr>
          <p:cNvPr id="6" name="Body 1"/>
          <p:cNvSpPr/>
          <p:nvPr/>
        </p:nvSpPr>
        <p:spPr>
          <a:xfrm>
            <a:off x="2247900" y="19621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pl-PL" sz="2700" kern="0" spc="-75" dirty="0">
                <a:solidFill>
                  <a:srgbClr val="FFFFFF"/>
                </a:solidFill>
                <a:latin typeface="DM Sans Regular" pitchFamily="34" charset="0"/>
              </a:rPr>
              <a:t>City day planner</a:t>
            </a:r>
            <a:endParaRPr lang="en-US" sz="2700" dirty="0"/>
          </a:p>
        </p:txBody>
      </p:sp>
      <p:sp>
        <p:nvSpPr>
          <p:cNvPr id="7" name="Header 2"/>
          <p:cNvSpPr/>
          <p:nvPr/>
        </p:nvSpPr>
        <p:spPr>
          <a:xfrm>
            <a:off x="2247900" y="3867150"/>
            <a:ext cx="21526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Problem</a:t>
            </a:r>
            <a:endParaRPr lang="en-US" sz="3600" dirty="0"/>
          </a:p>
        </p:txBody>
      </p:sp>
      <p:sp>
        <p:nvSpPr>
          <p:cNvPr id="8" name="Body 1"/>
          <p:cNvSpPr/>
          <p:nvPr/>
        </p:nvSpPr>
        <p:spPr>
          <a:xfrm>
            <a:off x="2247900" y="461010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16667"/>
              </a:lnSpc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Easy way to book a trip to an attraction without getting wet</a:t>
            </a:r>
            <a:r>
              <a:rPr lang="pl-PL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.</a:t>
            </a:r>
            <a:endParaRPr lang="en-US" sz="2700" dirty="0"/>
          </a:p>
        </p:txBody>
      </p:sp>
      <p:sp>
        <p:nvSpPr>
          <p:cNvPr id="9" name="Header 2"/>
          <p:cNvSpPr/>
          <p:nvPr/>
        </p:nvSpPr>
        <p:spPr>
          <a:xfrm>
            <a:off x="2247900" y="6515100"/>
            <a:ext cx="20288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</a:t>
            </a:r>
            <a:endParaRPr lang="en-US" sz="3600" dirty="0"/>
          </a:p>
        </p:txBody>
      </p:sp>
      <p:sp>
        <p:nvSpPr>
          <p:cNvPr id="10" name="Body 1"/>
          <p:cNvSpPr/>
          <p:nvPr/>
        </p:nvSpPr>
        <p:spPr>
          <a:xfrm>
            <a:off x="2247900" y="72580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16667"/>
              </a:lnSpc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Use Weather MCP (weather API) to pick dry time windows and book via Attractions MCP</a:t>
            </a:r>
            <a:r>
              <a:rPr lang="pl-PL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.</a:t>
            </a: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NewOrbit shapes - abstract orbit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2352675" y="0"/>
            <a:ext cx="15935325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1619250" y="1209675"/>
            <a:ext cx="14954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Goal</a:t>
            </a:r>
            <a:endParaRPr lang="en-US" sz="4500" dirty="0"/>
          </a:p>
        </p:txBody>
      </p:sp>
      <p:sp>
        <p:nvSpPr>
          <p:cNvPr id="5" name="Body 1"/>
          <p:cNvSpPr/>
          <p:nvPr/>
        </p:nvSpPr>
        <p:spPr>
          <a:xfrm>
            <a:off x="1619250" y="2085975"/>
            <a:ext cx="15767413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16667"/>
              </a:lnSpc>
            </a:pPr>
            <a:r>
              <a:rPr lang="en-GB" sz="2700" b="1" kern="0" spc="-75" dirty="0">
                <a:solidFill>
                  <a:srgbClr val="FFFFFF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Plan and book city attractions at dry times using weather data</a:t>
            </a:r>
            <a:endParaRPr lang="en-US" sz="2700" dirty="0"/>
          </a:p>
        </p:txBody>
      </p:sp>
      <p:sp>
        <p:nvSpPr>
          <p:cNvPr id="6" name="Header 1"/>
          <p:cNvSpPr/>
          <p:nvPr/>
        </p:nvSpPr>
        <p:spPr>
          <a:xfrm>
            <a:off x="1619250" y="3324225"/>
            <a:ext cx="49911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Success Criteria</a:t>
            </a:r>
            <a:endParaRPr lang="en-US" sz="4500" dirty="0"/>
          </a:p>
        </p:txBody>
      </p:sp>
      <p:sp>
        <p:nvSpPr>
          <p:cNvPr id="7" name="Body 1"/>
          <p:cNvSpPr/>
          <p:nvPr/>
        </p:nvSpPr>
        <p:spPr>
          <a:xfrm>
            <a:off x="1619249" y="4200525"/>
            <a:ext cx="15284087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Recommends at least one dry time slot for an attraction</a:t>
            </a: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
</a:t>
            </a: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Books an attraction via Attractions MCP</a:t>
            </a: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
</a:t>
            </a: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Shows confirmation and weather summary for the booked slot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christopher-burns-Kj2SaNHG-hg-unsplash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6429375" y="1209675"/>
            <a:ext cx="55530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 Overview</a:t>
            </a:r>
            <a:endParaRPr lang="en-US" sz="4500" dirty="0"/>
          </a:p>
        </p:txBody>
      </p:sp>
      <p:sp>
        <p:nvSpPr>
          <p:cNvPr id="5" name="Header 3"/>
          <p:cNvSpPr/>
          <p:nvPr/>
        </p:nvSpPr>
        <p:spPr>
          <a:xfrm>
            <a:off x="2665414" y="2657475"/>
            <a:ext cx="2609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What it does?</a:t>
            </a:r>
            <a:endParaRPr lang="en-US" sz="2700" dirty="0"/>
          </a:p>
        </p:txBody>
      </p:sp>
      <p:sp>
        <p:nvSpPr>
          <p:cNvPr id="6" name="Body 1"/>
          <p:cNvSpPr/>
          <p:nvPr/>
        </p:nvSpPr>
        <p:spPr>
          <a:xfrm>
            <a:off x="1609725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6667"/>
              </a:lnSpc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Orchestrates Weather MCP + Attractions MCP to recommend and book rain-safe attractions</a:t>
            </a:r>
            <a:endParaRPr lang="en-US" sz="2700" dirty="0"/>
          </a:p>
        </p:txBody>
      </p:sp>
      <p:sp>
        <p:nvSpPr>
          <p:cNvPr id="7" name="Header 3"/>
          <p:cNvSpPr/>
          <p:nvPr/>
        </p:nvSpPr>
        <p:spPr>
          <a:xfrm>
            <a:off x="8572500" y="2657475"/>
            <a:ext cx="11715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Inputs</a:t>
            </a:r>
            <a:endParaRPr lang="en-US" sz="2700" dirty="0"/>
          </a:p>
        </p:txBody>
      </p:sp>
      <p:sp>
        <p:nvSpPr>
          <p:cNvPr id="8" name="Body 1"/>
          <p:cNvSpPr/>
          <p:nvPr/>
        </p:nvSpPr>
        <p:spPr>
          <a:xfrm>
            <a:off x="681990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6667"/>
              </a:lnSpc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city, date, attraction preferences</a:t>
            </a:r>
            <a:endParaRPr lang="en-US" sz="2700" dirty="0"/>
          </a:p>
        </p:txBody>
      </p:sp>
      <p:sp>
        <p:nvSpPr>
          <p:cNvPr id="9" name="Header 3"/>
          <p:cNvSpPr/>
          <p:nvPr/>
        </p:nvSpPr>
        <p:spPr>
          <a:xfrm>
            <a:off x="13603286" y="2657475"/>
            <a:ext cx="1533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Outputs</a:t>
            </a:r>
            <a:endParaRPr lang="en-US" sz="2700" dirty="0"/>
          </a:p>
        </p:txBody>
      </p:sp>
      <p:sp>
        <p:nvSpPr>
          <p:cNvPr id="10" name="Body 1"/>
          <p:cNvSpPr/>
          <p:nvPr/>
        </p:nvSpPr>
        <p:spPr>
          <a:xfrm>
            <a:off x="1202055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6667"/>
              </a:lnSpc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recommended time slots and booking confirmation</a:t>
            </a:r>
            <a:endParaRPr lang="en-US" sz="2700" dirty="0"/>
          </a:p>
        </p:txBody>
      </p:sp>
      <p:sp>
        <p:nvSpPr>
          <p:cNvPr id="11" name="Header 3"/>
          <p:cNvSpPr/>
          <p:nvPr/>
        </p:nvSpPr>
        <p:spPr>
          <a:xfrm>
            <a:off x="2571750" y="7000875"/>
            <a:ext cx="24003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 of scope</a:t>
            </a:r>
            <a:endParaRPr lang="en-US" sz="2700" dirty="0"/>
          </a:p>
        </p:txBody>
      </p:sp>
      <p:sp>
        <p:nvSpPr>
          <p:cNvPr id="12" name="Body 1"/>
          <p:cNvSpPr/>
          <p:nvPr/>
        </p:nvSpPr>
        <p:spPr>
          <a:xfrm>
            <a:off x="2571750" y="7648575"/>
            <a:ext cx="14103350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pl-PL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Payments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pl-PL" sz="2700" kern="0" spc="-75" dirty="0">
                <a:solidFill>
                  <a:srgbClr val="FFFFFF"/>
                </a:solidFill>
                <a:latin typeface="DM Sans Regular" pitchFamily="34" charset="0"/>
              </a:rPr>
              <a:t>Refunds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pl-PL" sz="2700" kern="0" spc="-75" dirty="0">
                <a:solidFill>
                  <a:srgbClr val="FFFFFF"/>
                </a:solidFill>
                <a:latin typeface="DM Sans Regular" pitchFamily="34" charset="0"/>
              </a:rPr>
              <a:t>Multi-day trips</a:t>
            </a: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Layou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NewOrbit shapes - implosion lines and circles 1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itle"/>
          <p:cNvSpPr/>
          <p:nvPr/>
        </p:nvSpPr>
        <p:spPr>
          <a:xfrm>
            <a:off x="7620000" y="4595813"/>
            <a:ext cx="3124200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Demo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137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DM Sans Regular</vt:lpstr>
      <vt:lpstr>DM Sans Bold</vt:lpstr>
      <vt:lpstr>Arial</vt:lpstr>
      <vt:lpstr>Syne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Marcin Prystupa</cp:lastModifiedBy>
  <cp:revision>4</cp:revision>
  <dcterms:created xsi:type="dcterms:W3CDTF">2025-09-11T13:37:05Z</dcterms:created>
  <dcterms:modified xsi:type="dcterms:W3CDTF">2025-09-11T13:48:12Z</dcterms:modified>
</cp:coreProperties>
</file>