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0287000" cy="18288000"/>
  <p:embeddedFontLst>
    <p:embeddedFont>
      <p:font typeface="DM Sans Bold" panose="020B0604020202020204" charset="0"/>
      <p:bold r:id="rId8"/>
    </p:embeddedFont>
    <p:embeddedFont>
      <p:font typeface="DM Sans Regular" panose="020B0604020202020204" charset="0"/>
      <p:regular r:id="rId9"/>
    </p:embeddedFont>
    <p:embeddedFont>
      <p:font typeface="Syne SemiBold" panose="020B0604020202020204" charset="0"/>
      <p:bold r:id="rId10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4" d="100"/>
          <a:sy n="64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94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1.png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-13411200" y="-8272381"/>
            <a:ext cx="26827081" cy="26827081"/>
          </a:xfrm>
          <a:prstGeom prst="rect">
            <a:avLst/>
          </a:prstGeom>
        </p:spPr>
      </p:pic>
      <p:pic>
        <p:nvPicPr>
          <p:cNvPr id="4" name="Fram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0" y="-3192"/>
            <a:ext cx="18289795" cy="10290192"/>
          </a:xfrm>
          <a:prstGeom prst="rect">
            <a:avLst/>
          </a:prstGeom>
        </p:spPr>
      </p:pic>
      <p:pic>
        <p:nvPicPr>
          <p:cNvPr id="5" name="Ellipse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-2124075" y="3018686"/>
            <a:ext cx="4239365" cy="4239365"/>
          </a:xfrm>
          <a:prstGeom prst="rect">
            <a:avLst/>
          </a:prstGeom>
        </p:spPr>
      </p:pic>
      <p:sp>
        <p:nvSpPr>
          <p:cNvPr id="6" name="Team Name presents"/>
          <p:cNvSpPr/>
          <p:nvPr/>
        </p:nvSpPr>
        <p:spPr>
          <a:xfrm>
            <a:off x="3810000" y="3757612"/>
            <a:ext cx="128873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FF9133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Gemini presents:</a:t>
            </a:r>
            <a:endParaRPr lang="en-US" sz="4500" dirty="0"/>
          </a:p>
        </p:txBody>
      </p:sp>
      <p:sp>
        <p:nvSpPr>
          <p:cNvPr id="7" name="Title"/>
          <p:cNvSpPr/>
          <p:nvPr/>
        </p:nvSpPr>
        <p:spPr>
          <a:xfrm>
            <a:off x="3810000" y="4662487"/>
            <a:ext cx="12887325" cy="1095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7200" b="1" kern="0" spc="-150" dirty="0" err="1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TripMate</a:t>
            </a:r>
            <a:endParaRPr lang="en-US" sz="7200" dirty="0"/>
          </a:p>
        </p:txBody>
      </p:sp>
      <p:sp>
        <p:nvSpPr>
          <p:cNvPr id="8" name="Scenario"/>
          <p:cNvSpPr/>
          <p:nvPr/>
        </p:nvSpPr>
        <p:spPr>
          <a:xfrm>
            <a:off x="3810000" y="5976937"/>
            <a:ext cx="1288732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ct val="100000"/>
              </a:lnSpc>
              <a:buNone/>
            </a:pPr>
            <a:r>
              <a:rPr lang="en-GB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Good time in a New City</a:t>
            </a:r>
            <a:endParaRPr lang="en-US" sz="3600" dirty="0"/>
          </a:p>
        </p:txBody>
      </p:sp>
      <p:sp>
        <p:nvSpPr>
          <p:cNvPr id="9" name="Motto"/>
          <p:cNvSpPr/>
          <p:nvPr/>
        </p:nvSpPr>
        <p:spPr>
          <a:xfrm>
            <a:off x="3790950" y="8429625"/>
            <a:ext cx="12411095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Your Day, Your Way.</a:t>
            </a:r>
            <a:endParaRPr lang="en-US" sz="2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Abstract energy web - dark blue-1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0" y="15858"/>
            <a:ext cx="18288000" cy="10252092"/>
          </a:xfrm>
          <a:prstGeom prst="rect">
            <a:avLst/>
          </a:prstGeom>
        </p:spPr>
      </p:pic>
      <p:pic>
        <p:nvPicPr>
          <p:cNvPr id="4" name="Content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455821" y="1348915"/>
            <a:ext cx="15088972" cy="7851234"/>
          </a:xfrm>
          <a:prstGeom prst="rect">
            <a:avLst/>
          </a:prstGeom>
        </p:spPr>
      </p:pic>
      <p:sp>
        <p:nvSpPr>
          <p:cNvPr id="5" name="Header 2"/>
          <p:cNvSpPr/>
          <p:nvPr/>
        </p:nvSpPr>
        <p:spPr>
          <a:xfrm>
            <a:off x="2247900" y="1219200"/>
            <a:ext cx="2209800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Scenario</a:t>
            </a:r>
            <a:endParaRPr lang="en-US" sz="3600" dirty="0"/>
          </a:p>
        </p:txBody>
      </p:sp>
      <p:sp>
        <p:nvSpPr>
          <p:cNvPr id="6" name="Body 1"/>
          <p:cNvSpPr/>
          <p:nvPr/>
        </p:nvSpPr>
        <p:spPr>
          <a:xfrm>
            <a:off x="2247900" y="1962150"/>
            <a:ext cx="14458950" cy="1809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GB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You’re visiting a new city and want to make the most of your time.</a:t>
            </a:r>
            <a:endParaRPr lang="en-US" sz="2700" dirty="0"/>
          </a:p>
        </p:txBody>
      </p:sp>
      <p:sp>
        <p:nvSpPr>
          <p:cNvPr id="7" name="Header 2"/>
          <p:cNvSpPr/>
          <p:nvPr/>
        </p:nvSpPr>
        <p:spPr>
          <a:xfrm>
            <a:off x="2247900" y="3104707"/>
            <a:ext cx="2152650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Problem</a:t>
            </a:r>
            <a:endParaRPr lang="en-US" sz="3600" dirty="0"/>
          </a:p>
        </p:txBody>
      </p:sp>
      <p:sp>
        <p:nvSpPr>
          <p:cNvPr id="8" name="Body 1"/>
          <p:cNvSpPr/>
          <p:nvPr/>
        </p:nvSpPr>
        <p:spPr>
          <a:xfrm>
            <a:off x="2247900" y="3637549"/>
            <a:ext cx="14458950" cy="1809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GB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Weather can ruin outdoor plans</a:t>
            </a:r>
          </a:p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GB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Attractions may be crowded or closed</a:t>
            </a:r>
          </a:p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GB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It’s difficult to balance preferences, kids, or time constraints</a:t>
            </a:r>
          </a:p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GB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Not all attractions are accessible to everyone</a:t>
            </a:r>
          </a:p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GB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Some trips might require specific equipment (hiking boots, warm jacket)</a:t>
            </a:r>
          </a:p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endParaRPr lang="en-GB" sz="2700" kern="0" spc="-75" dirty="0">
              <a:solidFill>
                <a:srgbClr val="FFFFFF"/>
              </a:solidFill>
              <a:latin typeface="DM Sans Regular" pitchFamily="34" charset="0"/>
              <a:ea typeface="DM Sans Regular" pitchFamily="34" charset="-122"/>
              <a:cs typeface="DM Sans Regular" pitchFamily="34" charset="-120"/>
            </a:endParaRPr>
          </a:p>
          <a:p>
            <a:pPr marL="0" indent="0" algn="l">
              <a:lnSpc>
                <a:spcPct val="116667"/>
              </a:lnSpc>
              <a:buNone/>
            </a:pPr>
            <a:endParaRPr lang="en-US" sz="2700" dirty="0"/>
          </a:p>
        </p:txBody>
      </p:sp>
      <p:sp>
        <p:nvSpPr>
          <p:cNvPr id="9" name="Header 2"/>
          <p:cNvSpPr/>
          <p:nvPr/>
        </p:nvSpPr>
        <p:spPr>
          <a:xfrm>
            <a:off x="2247900" y="6515100"/>
            <a:ext cx="202882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Solution</a:t>
            </a:r>
            <a:endParaRPr lang="en-US" sz="3600" dirty="0"/>
          </a:p>
        </p:txBody>
      </p:sp>
      <p:sp>
        <p:nvSpPr>
          <p:cNvPr id="10" name="Body 1"/>
          <p:cNvSpPr/>
          <p:nvPr/>
        </p:nvSpPr>
        <p:spPr>
          <a:xfrm>
            <a:off x="2247900" y="7258050"/>
            <a:ext cx="14458950" cy="1809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</a:rPr>
              <a:t>Checking real-time weather conditions</a:t>
            </a:r>
          </a:p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GB" sz="2700" kern="0" spc="-75" dirty="0">
                <a:solidFill>
                  <a:srgbClr val="FFFFFF"/>
                </a:solidFill>
                <a:latin typeface="DM Sans Regular" pitchFamily="34" charset="0"/>
              </a:rPr>
              <a:t>Recommending attractions (museums, zoos, parks) based on user preferences</a:t>
            </a:r>
          </a:p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GB" sz="2700" kern="0" spc="-75" dirty="0">
                <a:solidFill>
                  <a:srgbClr val="FFFFFF"/>
                </a:solidFill>
                <a:latin typeface="DM Sans Regular" pitchFamily="34" charset="0"/>
              </a:rPr>
              <a:t>Generating an optimized itinerary for a fun, stress-free day</a:t>
            </a:r>
          </a:p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endParaRPr lang="en-US" sz="2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NewOrbit shapes - abstract orbits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2352675" y="0"/>
            <a:ext cx="15935325" cy="10287000"/>
          </a:xfrm>
          <a:prstGeom prst="rect">
            <a:avLst/>
          </a:prstGeom>
        </p:spPr>
      </p:pic>
      <p:sp>
        <p:nvSpPr>
          <p:cNvPr id="4" name="Header 1"/>
          <p:cNvSpPr/>
          <p:nvPr/>
        </p:nvSpPr>
        <p:spPr>
          <a:xfrm>
            <a:off x="1619250" y="1209675"/>
            <a:ext cx="14954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D0772D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Goal</a:t>
            </a:r>
            <a:endParaRPr lang="en-US" sz="4500" dirty="0"/>
          </a:p>
        </p:txBody>
      </p:sp>
      <p:sp>
        <p:nvSpPr>
          <p:cNvPr id="5" name="Body 1"/>
          <p:cNvSpPr/>
          <p:nvPr/>
        </p:nvSpPr>
        <p:spPr>
          <a:xfrm>
            <a:off x="1619249" y="2085975"/>
            <a:ext cx="14796407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GB" sz="2700" b="1" kern="0" spc="-75" dirty="0">
                <a:solidFill>
                  <a:srgbClr val="FFFFFF"/>
                </a:solidFill>
                <a:latin typeface="DM Sans Bold" pitchFamily="34" charset="0"/>
                <a:ea typeface="DM Sans Bold" pitchFamily="34" charset="-122"/>
                <a:cs typeface="DM Sans Bold" pitchFamily="34" charset="-120"/>
              </a:rPr>
              <a:t>Empower travellers to make informed, stress-free choices for their trip.</a:t>
            </a:r>
            <a:endParaRPr lang="en-US" sz="2700" dirty="0"/>
          </a:p>
        </p:txBody>
      </p:sp>
      <p:sp>
        <p:nvSpPr>
          <p:cNvPr id="6" name="Header 1"/>
          <p:cNvSpPr/>
          <p:nvPr/>
        </p:nvSpPr>
        <p:spPr>
          <a:xfrm>
            <a:off x="1619250" y="3324225"/>
            <a:ext cx="49911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D0772D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Success Criteria</a:t>
            </a:r>
            <a:endParaRPr lang="en-US" sz="4500" dirty="0"/>
          </a:p>
        </p:txBody>
      </p:sp>
      <p:sp>
        <p:nvSpPr>
          <p:cNvPr id="7" name="Body 1"/>
          <p:cNvSpPr/>
          <p:nvPr/>
        </p:nvSpPr>
        <p:spPr>
          <a:xfrm>
            <a:off x="1619250" y="4200525"/>
            <a:ext cx="14796406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Accuracy of Recommendations</a:t>
            </a:r>
          </a:p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Weather Adaptation
User Satisfaction</a:t>
            </a:r>
            <a:endParaRPr lang="en-US" sz="2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christopher-burns-Kj2SaNHG-hg-unsplash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Header 1"/>
          <p:cNvSpPr/>
          <p:nvPr/>
        </p:nvSpPr>
        <p:spPr>
          <a:xfrm>
            <a:off x="6429375" y="1209675"/>
            <a:ext cx="555307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D0772D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Solution Overview</a:t>
            </a:r>
            <a:endParaRPr lang="en-US" sz="4500" dirty="0"/>
          </a:p>
        </p:txBody>
      </p:sp>
      <p:sp>
        <p:nvSpPr>
          <p:cNvPr id="5" name="Header 3"/>
          <p:cNvSpPr/>
          <p:nvPr/>
        </p:nvSpPr>
        <p:spPr>
          <a:xfrm>
            <a:off x="2665414" y="2657475"/>
            <a:ext cx="2609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What it does?</a:t>
            </a:r>
            <a:endParaRPr lang="en-US" sz="2700" dirty="0"/>
          </a:p>
        </p:txBody>
      </p:sp>
      <p:sp>
        <p:nvSpPr>
          <p:cNvPr id="6" name="Body 1"/>
          <p:cNvSpPr/>
          <p:nvPr/>
        </p:nvSpPr>
        <p:spPr>
          <a:xfrm>
            <a:off x="1609725" y="3305175"/>
            <a:ext cx="4654550" cy="2933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6667"/>
              </a:lnSpc>
              <a:buNone/>
            </a:pPr>
            <a:r>
              <a:rPr lang="en-US" sz="2700" kern="0" spc="-75" dirty="0" err="1">
                <a:solidFill>
                  <a:srgbClr val="FFFFFF"/>
                </a:solidFill>
                <a:latin typeface="DM Sans Regular" pitchFamily="34" charset="0"/>
              </a:rPr>
              <a:t>TripMate</a:t>
            </a: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</a:rPr>
              <a:t> </a:t>
            </a:r>
            <a:r>
              <a:rPr lang="en-GB" sz="2700" kern="0" spc="-75" dirty="0">
                <a:solidFill>
                  <a:srgbClr val="FFFFFF"/>
                </a:solidFill>
                <a:latin typeface="DM Sans Regular" pitchFamily="34" charset="0"/>
              </a:rPr>
              <a:t>generates optimized itineraries based on user preferences, time constraints, and current conditions.</a:t>
            </a:r>
            <a:endParaRPr lang="en-US" sz="2700" dirty="0"/>
          </a:p>
        </p:txBody>
      </p:sp>
      <p:sp>
        <p:nvSpPr>
          <p:cNvPr id="7" name="Header 3"/>
          <p:cNvSpPr/>
          <p:nvPr/>
        </p:nvSpPr>
        <p:spPr>
          <a:xfrm>
            <a:off x="8572500" y="2657475"/>
            <a:ext cx="117157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Inputs</a:t>
            </a:r>
            <a:endParaRPr lang="en-US" sz="2700" dirty="0"/>
          </a:p>
        </p:txBody>
      </p:sp>
      <p:sp>
        <p:nvSpPr>
          <p:cNvPr id="8" name="Body 1"/>
          <p:cNvSpPr/>
          <p:nvPr/>
        </p:nvSpPr>
        <p:spPr>
          <a:xfrm>
            <a:off x="6819900" y="3305174"/>
            <a:ext cx="4654550" cy="36009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User Preferences</a:t>
            </a:r>
          </a:p>
          <a:p>
            <a:pPr marL="0" indent="0" algn="ct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Group size</a:t>
            </a:r>
          </a:p>
          <a:p>
            <a:pPr marL="0" indent="0" algn="ct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Disabilities</a:t>
            </a:r>
          </a:p>
          <a:p>
            <a:pPr marL="0" indent="0" algn="ct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Time available</a:t>
            </a:r>
          </a:p>
          <a:p>
            <a:pPr marL="0" indent="0" algn="ct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Location Info</a:t>
            </a:r>
          </a:p>
          <a:p>
            <a:pPr marL="0" indent="0" algn="ct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Weather conditions</a:t>
            </a:r>
          </a:p>
        </p:txBody>
      </p:sp>
      <p:sp>
        <p:nvSpPr>
          <p:cNvPr id="9" name="Header 3"/>
          <p:cNvSpPr/>
          <p:nvPr/>
        </p:nvSpPr>
        <p:spPr>
          <a:xfrm>
            <a:off x="13603286" y="2657475"/>
            <a:ext cx="153352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Outputs</a:t>
            </a:r>
            <a:endParaRPr lang="en-US" sz="2700" dirty="0"/>
          </a:p>
        </p:txBody>
      </p:sp>
      <p:sp>
        <p:nvSpPr>
          <p:cNvPr id="10" name="Body 1"/>
          <p:cNvSpPr/>
          <p:nvPr/>
        </p:nvSpPr>
        <p:spPr>
          <a:xfrm>
            <a:off x="12020550" y="3305175"/>
            <a:ext cx="4654550" cy="2933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Recommended Attractions</a:t>
            </a:r>
          </a:p>
          <a:p>
            <a:pPr marL="0" indent="0" algn="ct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Suggested Itinerary</a:t>
            </a:r>
          </a:p>
          <a:p>
            <a:pPr marL="0" indent="0" algn="ct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Contextual Tips</a:t>
            </a:r>
          </a:p>
        </p:txBody>
      </p:sp>
      <p:sp>
        <p:nvSpPr>
          <p:cNvPr id="11" name="Header 3"/>
          <p:cNvSpPr/>
          <p:nvPr/>
        </p:nvSpPr>
        <p:spPr>
          <a:xfrm>
            <a:off x="2571750" y="7000875"/>
            <a:ext cx="24003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Out of scope</a:t>
            </a:r>
            <a:endParaRPr lang="en-US" sz="2700" dirty="0"/>
          </a:p>
        </p:txBody>
      </p:sp>
      <p:sp>
        <p:nvSpPr>
          <p:cNvPr id="12" name="Body 1"/>
          <p:cNvSpPr/>
          <p:nvPr/>
        </p:nvSpPr>
        <p:spPr>
          <a:xfrm>
            <a:off x="2571750" y="7648574"/>
            <a:ext cx="14103350" cy="2181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Actual booking
Transport (taxis, traffic, directions)
Restaurants (menu, stars)</a:t>
            </a:r>
          </a:p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Crowd levels</a:t>
            </a:r>
          </a:p>
          <a:p>
            <a:pPr algn="l">
              <a:lnSpc>
                <a:spcPct val="116667"/>
              </a:lnSpc>
            </a:pPr>
            <a:endParaRPr lang="en-US" sz="2700" kern="0" spc="-75" dirty="0">
              <a:solidFill>
                <a:srgbClr val="FFFFFF"/>
              </a:solidFill>
              <a:latin typeface="DM Sans Regular" pitchFamily="34" charset="0"/>
              <a:ea typeface="DM Sans Regular" pitchFamily="34" charset="-122"/>
              <a:cs typeface="DM Sans Regular" pitchFamily="34" charset="-120"/>
            </a:endParaRPr>
          </a:p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endParaRPr lang="en-US" sz="2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Layout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NewOrbit shapes - implosion lines and circles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5" name="Title"/>
          <p:cNvSpPr/>
          <p:nvPr/>
        </p:nvSpPr>
        <p:spPr>
          <a:xfrm>
            <a:off x="7620000" y="4595813"/>
            <a:ext cx="3124200" cy="1095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7200" b="1" kern="0" spc="-150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Demo</a:t>
            </a:r>
            <a:endParaRPr lang="en-US" sz="7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196</Words>
  <Application>Microsoft Office PowerPoint</Application>
  <PresentationFormat>Custom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DM Sans Regular</vt:lpstr>
      <vt:lpstr>Syne SemiBold</vt:lpstr>
      <vt:lpstr>Arial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Jakub Kolezynski</cp:lastModifiedBy>
  <cp:revision>7</cp:revision>
  <dcterms:created xsi:type="dcterms:W3CDTF">2025-09-11T13:37:05Z</dcterms:created>
  <dcterms:modified xsi:type="dcterms:W3CDTF">2025-09-24T14:17:45Z</dcterms:modified>
</cp:coreProperties>
</file>