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0"/>
  </p:notesMasterIdLst>
  <p:sldIdLst>
    <p:sldId id="256" r:id="rId2"/>
    <p:sldId id="257" r:id="rId3"/>
    <p:sldId id="258" r:id="rId4"/>
    <p:sldId id="259" r:id="rId5"/>
    <p:sldId id="260" r:id="rId6"/>
    <p:sldId id="263" r:id="rId7"/>
    <p:sldId id="264" r:id="rId8"/>
    <p:sldId id="262" r:id="rId9"/>
  </p:sldIdLst>
  <p:sldSz cx="18288000" cy="10287000"/>
  <p:notesSz cx="10287000" cy="18288000"/>
  <p:embeddedFontLst>
    <p:embeddedFont>
      <p:font typeface="DM Sans" pitchFamily="2" charset="0"/>
      <p:regular r:id="rId11"/>
      <p:bold r:id="rId12"/>
      <p:italic r:id="rId13"/>
      <p:boldItalic r:id="rId14"/>
    </p:embeddedFont>
    <p:embeddedFont>
      <p:font typeface="DM Sans Bold"/>
      <p:bold r:id="rId15"/>
    </p:embeddedFont>
    <p:embeddedFont>
      <p:font typeface="Syne" panose="020B0604020202020204" charset="0"/>
      <p:regular r:id="rId16"/>
      <p:bold r:id="rId17"/>
    </p:embeddedFont>
  </p:embeddedFontLst>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72" d="100"/>
          <a:sy n="72" d="100"/>
        </p:scale>
        <p:origin x="654"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10" Type="http://schemas.openxmlformats.org/officeDocument/2006/relationships/notesMaster" Target="notesMasters/notesMaster1.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96747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88189-9305-6165-63E0-7E993CDF7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33CD74E-0170-A2AF-D75A-9D762450FD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7F5D6A-EA8B-C9E8-22E7-0932002BD7D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A314B2-23B3-D379-20B5-C80554A172AB}"/>
              </a:ext>
            </a:extLst>
          </p:cNvPr>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2575086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A320BB-D954-6768-B38F-017AF72DE6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232997-98F2-5955-33DC-B0D6ED44810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9ECB3F0-D58E-B4C1-2DAC-61A7AB06B8D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54A21B-E696-F787-3C68-A04638DACEB8}"/>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64391974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png"/></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1.xml"/><Relationship Id="rId5" Type="http://schemas.openxmlformats.org/officeDocument/2006/relationships/image" Target="../media/image5.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image" Target="../media/image8.png"/><Relationship Id="rId5" Type="http://schemas.openxmlformats.org/officeDocument/2006/relationships/image" Target="../media/image7.sv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xml"/><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jpeg"/><Relationship Id="rId7" Type="http://schemas.openxmlformats.org/officeDocument/2006/relationships/image" Target="../media/image14.sv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3.png"/><Relationship Id="rId5" Type="http://schemas.openxmlformats.org/officeDocument/2006/relationships/image" Target="../media/image12.sv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18.png"/><Relationship Id="rId5" Type="http://schemas.openxmlformats.org/officeDocument/2006/relationships/image" Target="../media/image17.sv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1" descr="preencoded.png"/>
          <p:cNvPicPr>
            <a:picLocks noChangeAspect="1"/>
          </p:cNvPicPr>
          <p:nvPr/>
        </p:nvPicPr>
        <p:blipFill>
          <a:blip r:embed="rId3"/>
          <a:srcRect/>
          <a:stretch/>
        </p:blipFill>
        <p:spPr>
          <a:xfrm>
            <a:off x="0" y="0"/>
            <a:ext cx="18288000" cy="10287000"/>
          </a:xfrm>
          <a:prstGeom prst="rect">
            <a:avLst/>
          </a:prstGeom>
        </p:spPr>
      </p:pic>
      <p:pic>
        <p:nvPicPr>
          <p:cNvPr id="3" name="image 1" descr="preencoded.png"/>
          <p:cNvPicPr>
            <a:picLocks noChangeAspect="1"/>
          </p:cNvPicPr>
          <p:nvPr/>
        </p:nvPicPr>
        <p:blipFill>
          <a:blip r:embed="rId4"/>
          <a:srcRect/>
          <a:stretch/>
        </p:blipFill>
        <p:spPr>
          <a:xfrm>
            <a:off x="-7791450" y="-7559235"/>
            <a:ext cx="33865805" cy="25390036"/>
          </a:xfrm>
          <a:prstGeom prst="rect">
            <a:avLst/>
          </a:prstGeom>
        </p:spPr>
      </p:pic>
      <p:pic>
        <p:nvPicPr>
          <p:cNvPr id="4" name="Layout" descr="preencoded.png"/>
          <p:cNvPicPr>
            <a:picLocks noChangeAspect="1"/>
          </p:cNvPicPr>
          <p:nvPr/>
        </p:nvPicPr>
        <p:blipFill>
          <a:blip r:embed="rId5"/>
          <a:srcRect/>
          <a:stretch/>
        </p:blipFill>
        <p:spPr>
          <a:xfrm>
            <a:off x="0" y="-3192"/>
            <a:ext cx="18289795" cy="10290192"/>
          </a:xfrm>
          <a:prstGeom prst="rect">
            <a:avLst/>
          </a:prstGeom>
        </p:spPr>
      </p:pic>
      <p:sp>
        <p:nvSpPr>
          <p:cNvPr id="5" name="Hackathon 2025"/>
          <p:cNvSpPr/>
          <p:nvPr/>
        </p:nvSpPr>
        <p:spPr>
          <a:xfrm>
            <a:off x="3743325" y="4086225"/>
            <a:ext cx="10810875" cy="1466850"/>
          </a:xfrm>
          <a:prstGeom prst="rect">
            <a:avLst/>
          </a:prstGeom>
          <a:noFill/>
          <a:ln/>
        </p:spPr>
        <p:txBody>
          <a:bodyPr wrap="square" lIns="0" tIns="0" rIns="0" bIns="0" rtlCol="0" anchor="t"/>
          <a:lstStyle/>
          <a:p>
            <a:pPr marL="0" indent="0" algn="ctr">
              <a:lnSpc>
                <a:spcPct val="100000"/>
              </a:lnSpc>
              <a:buNone/>
            </a:pPr>
            <a:r>
              <a:rPr lang="en-US" sz="9600" b="1" kern="0" spc="-225" dirty="0">
                <a:solidFill>
                  <a:srgbClr val="FFFFFF"/>
                </a:solidFill>
                <a:latin typeface="Syne" pitchFamily="2" charset="-18"/>
                <a:ea typeface="Syne Bold" pitchFamily="34" charset="-122"/>
                <a:cs typeface="Syne Bold" pitchFamily="34" charset="-120"/>
              </a:rPr>
              <a:t>Hackathon 2025</a:t>
            </a:r>
            <a:endParaRPr lang="en-US" sz="9600" dirty="0"/>
          </a:p>
        </p:txBody>
      </p:sp>
      <p:sp>
        <p:nvSpPr>
          <p:cNvPr id="6" name="Header 2"/>
          <p:cNvSpPr/>
          <p:nvPr/>
        </p:nvSpPr>
        <p:spPr>
          <a:xfrm>
            <a:off x="3724275" y="5648325"/>
            <a:ext cx="10810875" cy="552450"/>
          </a:xfrm>
          <a:prstGeom prst="rect">
            <a:avLst/>
          </a:prstGeom>
          <a:noFill/>
          <a:ln/>
        </p:spPr>
        <p:txBody>
          <a:bodyPr wrap="square" lIns="0" tIns="0" rIns="0" bIns="0" rtlCol="0" anchor="t"/>
          <a:lstStyle/>
          <a:p>
            <a:pPr marL="0" indent="0" algn="r">
              <a:lnSpc>
                <a:spcPct val="100000"/>
              </a:lnSpc>
              <a:buNone/>
            </a:pPr>
            <a:r>
              <a:rPr lang="en-US" sz="3600" b="1" kern="0" spc="-75" dirty="0">
                <a:solidFill>
                  <a:srgbClr val="FF6E00"/>
                </a:solidFill>
                <a:latin typeface="Syne" pitchFamily="2" charset="-18"/>
                <a:ea typeface="Syne Bold" pitchFamily="34" charset="-122"/>
                <a:cs typeface="Syne Bold" pitchFamily="34" charset="-120"/>
              </a:rPr>
              <a:t>MCP + LangChain</a:t>
            </a:r>
            <a:endParaRPr lang="en-US" sz="36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2"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srcRect/>
          <a:stretch/>
        </p:blipFill>
        <p:spPr>
          <a:xfrm>
            <a:off x="0" y="0"/>
            <a:ext cx="18288000" cy="10287000"/>
          </a:xfrm>
          <a:prstGeom prst="rect">
            <a:avLst/>
          </a:prstGeom>
        </p:spPr>
      </p:pic>
      <p:pic>
        <p:nvPicPr>
          <p:cNvPr id="4" name="norbert-kowalczyk-Do6Uql09Lmk-unsplash 1" descr="preencoded.png"/>
          <p:cNvPicPr>
            <a:picLocks noChangeAspect="1"/>
          </p:cNvPicPr>
          <p:nvPr/>
        </p:nvPicPr>
        <p:blipFill>
          <a:blip r:embed="rId5"/>
          <a:srcRect/>
          <a:stretch/>
        </p:blipFill>
        <p:spPr>
          <a:xfrm>
            <a:off x="0" y="0"/>
            <a:ext cx="18288000" cy="10287000"/>
          </a:xfrm>
          <a:prstGeom prst="rect">
            <a:avLst/>
          </a:prstGeom>
        </p:spPr>
      </p:pic>
      <p:sp>
        <p:nvSpPr>
          <p:cNvPr id="5" name="Title"/>
          <p:cNvSpPr/>
          <p:nvPr/>
        </p:nvSpPr>
        <p:spPr>
          <a:xfrm>
            <a:off x="6800850" y="1209675"/>
            <a:ext cx="468630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Schedule</a:t>
            </a:r>
            <a:endParaRPr lang="en-US" sz="7200" dirty="0"/>
          </a:p>
        </p:txBody>
      </p:sp>
      <p:sp>
        <p:nvSpPr>
          <p:cNvPr id="6" name="Header 3"/>
          <p:cNvSpPr/>
          <p:nvPr/>
        </p:nvSpPr>
        <p:spPr>
          <a:xfrm>
            <a:off x="1619250" y="3133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[9:00 – 9:30]</a:t>
            </a:r>
            <a:endParaRPr lang="en-US" sz="2700" dirty="0"/>
          </a:p>
        </p:txBody>
      </p:sp>
      <p:sp>
        <p:nvSpPr>
          <p:cNvPr id="7" name="Body 1"/>
          <p:cNvSpPr/>
          <p:nvPr/>
        </p:nvSpPr>
        <p:spPr>
          <a:xfrm>
            <a:off x="4124325" y="3124200"/>
            <a:ext cx="28289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Inter Regular" pitchFamily="34" charset="-122"/>
                <a:cs typeface="Inter Regular" pitchFamily="34" charset="-120"/>
              </a:rPr>
              <a:t>Kickoff and intros</a:t>
            </a:r>
            <a:endParaRPr lang="en-US" sz="2700" dirty="0">
              <a:latin typeface="DM Sans" pitchFamily="2" charset="-18"/>
            </a:endParaRPr>
          </a:p>
        </p:txBody>
      </p:sp>
      <p:sp>
        <p:nvSpPr>
          <p:cNvPr id="8" name="Header 3"/>
          <p:cNvSpPr/>
          <p:nvPr/>
        </p:nvSpPr>
        <p:spPr>
          <a:xfrm>
            <a:off x="1619250" y="3895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[9:30 - 10:00]</a:t>
            </a:r>
            <a:endParaRPr lang="en-US" sz="2700" dirty="0"/>
          </a:p>
        </p:txBody>
      </p:sp>
      <p:sp>
        <p:nvSpPr>
          <p:cNvPr id="9" name="Body 1"/>
          <p:cNvSpPr/>
          <p:nvPr/>
        </p:nvSpPr>
        <p:spPr>
          <a:xfrm>
            <a:off x="4124325" y="3886200"/>
            <a:ext cx="448627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Repo walkthrough and setup</a:t>
            </a:r>
            <a:endParaRPr lang="en-US" sz="2700" dirty="0"/>
          </a:p>
        </p:txBody>
      </p:sp>
      <p:sp>
        <p:nvSpPr>
          <p:cNvPr id="10" name="Header 3"/>
          <p:cNvSpPr/>
          <p:nvPr/>
        </p:nvSpPr>
        <p:spPr>
          <a:xfrm>
            <a:off x="1619250" y="4657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[10:00 – 10:30]</a:t>
            </a:r>
            <a:endParaRPr lang="en-US" sz="2700" dirty="0"/>
          </a:p>
        </p:txBody>
      </p:sp>
      <p:sp>
        <p:nvSpPr>
          <p:cNvPr id="11" name="Body 1"/>
          <p:cNvSpPr/>
          <p:nvPr/>
        </p:nvSpPr>
        <p:spPr>
          <a:xfrm>
            <a:off x="4124325" y="4648200"/>
            <a:ext cx="61055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Team formation and scenario selection</a:t>
            </a:r>
            <a:endParaRPr lang="en-US" sz="2700" dirty="0"/>
          </a:p>
        </p:txBody>
      </p:sp>
      <p:sp>
        <p:nvSpPr>
          <p:cNvPr id="12" name="Header 3"/>
          <p:cNvSpPr/>
          <p:nvPr/>
        </p:nvSpPr>
        <p:spPr>
          <a:xfrm>
            <a:off x="1619250" y="5419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[10:30 - 12:30]</a:t>
            </a:r>
            <a:endParaRPr lang="en-US" sz="2700" dirty="0"/>
          </a:p>
        </p:txBody>
      </p:sp>
      <p:sp>
        <p:nvSpPr>
          <p:cNvPr id="13" name="Body 1"/>
          <p:cNvSpPr/>
          <p:nvPr/>
        </p:nvSpPr>
        <p:spPr>
          <a:xfrm>
            <a:off x="4124325" y="5410200"/>
            <a:ext cx="15811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Build time</a:t>
            </a:r>
            <a:endParaRPr lang="en-US" sz="2700" dirty="0"/>
          </a:p>
        </p:txBody>
      </p:sp>
      <p:sp>
        <p:nvSpPr>
          <p:cNvPr id="14" name="Header 3"/>
          <p:cNvSpPr/>
          <p:nvPr/>
        </p:nvSpPr>
        <p:spPr>
          <a:xfrm>
            <a:off x="1619250" y="6181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[12:30 - 1:30]</a:t>
            </a:r>
            <a:endParaRPr lang="en-US" sz="2700" dirty="0"/>
          </a:p>
        </p:txBody>
      </p:sp>
      <p:sp>
        <p:nvSpPr>
          <p:cNvPr id="15" name="Body 1"/>
          <p:cNvSpPr/>
          <p:nvPr/>
        </p:nvSpPr>
        <p:spPr>
          <a:xfrm>
            <a:off x="4124325" y="6172200"/>
            <a:ext cx="98107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Lunch</a:t>
            </a:r>
            <a:endParaRPr lang="en-US" sz="2700" dirty="0"/>
          </a:p>
        </p:txBody>
      </p:sp>
      <p:sp>
        <p:nvSpPr>
          <p:cNvPr id="16" name="Header 3"/>
          <p:cNvSpPr/>
          <p:nvPr/>
        </p:nvSpPr>
        <p:spPr>
          <a:xfrm>
            <a:off x="1619250" y="6943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[1:30 - 4:45]</a:t>
            </a:r>
            <a:endParaRPr lang="en-US" sz="2700" dirty="0"/>
          </a:p>
        </p:txBody>
      </p:sp>
      <p:sp>
        <p:nvSpPr>
          <p:cNvPr id="17" name="Body 1"/>
          <p:cNvSpPr/>
          <p:nvPr/>
        </p:nvSpPr>
        <p:spPr>
          <a:xfrm>
            <a:off x="4124325" y="6934200"/>
            <a:ext cx="15811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Build time</a:t>
            </a:r>
            <a:endParaRPr lang="en-US" sz="2700" dirty="0"/>
          </a:p>
        </p:txBody>
      </p:sp>
      <p:sp>
        <p:nvSpPr>
          <p:cNvPr id="18" name="Header 3"/>
          <p:cNvSpPr/>
          <p:nvPr/>
        </p:nvSpPr>
        <p:spPr>
          <a:xfrm>
            <a:off x="1619250" y="7705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[4:45 - 5:25]</a:t>
            </a:r>
            <a:endParaRPr lang="en-US" sz="2700" dirty="0"/>
          </a:p>
        </p:txBody>
      </p:sp>
      <p:sp>
        <p:nvSpPr>
          <p:cNvPr id="19" name="Body 1"/>
          <p:cNvSpPr/>
          <p:nvPr/>
        </p:nvSpPr>
        <p:spPr>
          <a:xfrm>
            <a:off x="4124325" y="7696200"/>
            <a:ext cx="1123950"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Demos</a:t>
            </a:r>
            <a:endParaRPr lang="en-US" sz="2700" dirty="0"/>
          </a:p>
        </p:txBody>
      </p:sp>
      <p:sp>
        <p:nvSpPr>
          <p:cNvPr id="20" name="Header 3"/>
          <p:cNvSpPr/>
          <p:nvPr/>
        </p:nvSpPr>
        <p:spPr>
          <a:xfrm>
            <a:off x="1619250" y="8467725"/>
            <a:ext cx="2181225" cy="457200"/>
          </a:xfrm>
          <a:prstGeom prst="rect">
            <a:avLst/>
          </a:prstGeom>
          <a:noFill/>
          <a:ln/>
        </p:spPr>
        <p:txBody>
          <a:bodyPr wrap="square" lIns="0" tIns="0" rIns="0" bIns="0" rtlCol="0" anchor="t"/>
          <a:lstStyle/>
          <a:p>
            <a:pPr marL="0" indent="0" algn="l">
              <a:lnSpc>
                <a:spcPct val="110000"/>
              </a:lnSpc>
              <a:buNone/>
            </a:pPr>
            <a:r>
              <a:rPr lang="en-US" sz="2700" b="1" kern="0" spc="-75" dirty="0">
                <a:solidFill>
                  <a:srgbClr val="FFFFFF"/>
                </a:solidFill>
                <a:latin typeface="Inter Bold" pitchFamily="34" charset="0"/>
                <a:ea typeface="Inter Bold" pitchFamily="34" charset="-122"/>
                <a:cs typeface="Inter Bold" pitchFamily="34" charset="-120"/>
              </a:rPr>
              <a:t>[5:25 - 5:30]</a:t>
            </a:r>
            <a:endParaRPr lang="en-US" sz="2700" dirty="0"/>
          </a:p>
        </p:txBody>
      </p:sp>
      <p:sp>
        <p:nvSpPr>
          <p:cNvPr id="21" name="Body 1"/>
          <p:cNvSpPr/>
          <p:nvPr/>
        </p:nvSpPr>
        <p:spPr>
          <a:xfrm>
            <a:off x="4124325" y="8458200"/>
            <a:ext cx="1457325" cy="476250"/>
          </a:xfrm>
          <a:prstGeom prst="rect">
            <a:avLst/>
          </a:prstGeom>
          <a:noFill/>
          <a:ln/>
        </p:spPr>
        <p:txBody>
          <a:bodyPr wrap="square" lIns="0" tIns="0" rIns="0" bIns="0" rtlCol="0" anchor="t"/>
          <a:lstStyle/>
          <a:p>
            <a:pPr marL="0" indent="0" algn="l">
              <a:lnSpc>
                <a:spcPct val="116667"/>
              </a:lnSpc>
              <a:buNone/>
            </a:pPr>
            <a:r>
              <a:rPr lang="en-US" sz="2700" kern="0" spc="-75" dirty="0">
                <a:solidFill>
                  <a:srgbClr val="FFFFFF"/>
                </a:solidFill>
                <a:latin typeface="DM Sans" pitchFamily="2" charset="-18"/>
                <a:ea typeface="DM Sans Regular" pitchFamily="34" charset="-122"/>
                <a:cs typeface="DM Sans Regular" pitchFamily="34" charset="-120"/>
              </a:rPr>
              <a:t>Wrap-up</a:t>
            </a:r>
            <a:endParaRPr lang="en-US" sz="27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3"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resource-database-JGtQ3VJWoEU-unsplash(2) 1" descr="preencoded.png"/>
          <p:cNvPicPr>
            <a:picLocks noChangeAspect="1"/>
          </p:cNvPicPr>
          <p:nvPr/>
        </p:nvPicPr>
        <p:blipFill>
          <a:blip r:embed="rId6"/>
          <a:srcRect/>
          <a:stretch/>
        </p:blipFill>
        <p:spPr>
          <a:xfrm>
            <a:off x="0" y="0"/>
            <a:ext cx="18288000" cy="10287000"/>
          </a:xfrm>
          <a:prstGeom prst="rect">
            <a:avLst/>
          </a:prstGeom>
        </p:spPr>
      </p:pic>
      <p:sp>
        <p:nvSpPr>
          <p:cNvPr id="5"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Goals</a:t>
            </a:r>
            <a:endParaRPr lang="en-US" sz="7200" dirty="0"/>
          </a:p>
        </p:txBody>
      </p:sp>
      <p:sp>
        <p:nvSpPr>
          <p:cNvPr id="6" name="Body 1"/>
          <p:cNvSpPr/>
          <p:nvPr/>
        </p:nvSpPr>
        <p:spPr>
          <a:xfrm>
            <a:off x="160972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Learn</a:t>
            </a:r>
            <a:r>
              <a:rPr lang="en-US" sz="2700" kern="0" spc="-75" dirty="0">
                <a:solidFill>
                  <a:srgbClr val="FFFFFF"/>
                </a:solidFill>
                <a:latin typeface="DM Sans" pitchFamily="2" charset="-18"/>
                <a:ea typeface="DM Sans Regular" pitchFamily="34" charset="-122"/>
                <a:cs typeface="DM Sans Regular" pitchFamily="34" charset="-120"/>
              </a:rPr>
              <a:t> how to create an MCP server
</a:t>
            </a:r>
            <a:endParaRPr lang="en-US" sz="2700" dirty="0"/>
          </a:p>
        </p:txBody>
      </p:sp>
      <p:sp>
        <p:nvSpPr>
          <p:cNvPr id="7" name="Body 1"/>
          <p:cNvSpPr/>
          <p:nvPr/>
        </p:nvSpPr>
        <p:spPr>
          <a:xfrm>
            <a:off x="551497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Create</a:t>
            </a:r>
            <a:r>
              <a:rPr lang="en-US" sz="2700" kern="0" spc="-75" dirty="0">
                <a:solidFill>
                  <a:srgbClr val="FFFFFF"/>
                </a:solidFill>
                <a:latin typeface="DM Sans" pitchFamily="2" charset="-18"/>
                <a:ea typeface="DM Sans Regular" pitchFamily="34" charset="-122"/>
                <a:cs typeface="DM Sans Regular" pitchFamily="34" charset="-120"/>
              </a:rPr>
              <a:t> an agent using LangChain
</a:t>
            </a:r>
            <a:endParaRPr lang="en-US" sz="2700" dirty="0"/>
          </a:p>
        </p:txBody>
      </p:sp>
      <p:sp>
        <p:nvSpPr>
          <p:cNvPr id="8" name="Body 1"/>
          <p:cNvSpPr/>
          <p:nvPr/>
        </p:nvSpPr>
        <p:spPr>
          <a:xfrm>
            <a:off x="942022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Solve</a:t>
            </a:r>
            <a:r>
              <a:rPr lang="en-US" sz="2700" kern="0" spc="-75" dirty="0">
                <a:solidFill>
                  <a:srgbClr val="FFFFFF"/>
                </a:solidFill>
                <a:latin typeface="DM Sans" pitchFamily="2" charset="-18"/>
                <a:ea typeface="DM Sans Regular" pitchFamily="34" charset="-122"/>
                <a:cs typeface="DM Sans Regular" pitchFamily="34" charset="-120"/>
              </a:rPr>
              <a:t> a problem using an MCP + LangChain agent</a:t>
            </a:r>
            <a:endParaRPr lang="en-US" sz="2700" dirty="0"/>
          </a:p>
        </p:txBody>
      </p:sp>
      <p:sp>
        <p:nvSpPr>
          <p:cNvPr id="9" name="Body 1"/>
          <p:cNvSpPr/>
          <p:nvPr/>
        </p:nvSpPr>
        <p:spPr>
          <a:xfrm>
            <a:off x="13325475" y="5486400"/>
            <a:ext cx="3362325" cy="1428750"/>
          </a:xfrm>
          <a:prstGeom prst="rect">
            <a:avLst/>
          </a:prstGeom>
          <a:noFill/>
          <a:ln/>
        </p:spPr>
        <p:txBody>
          <a:bodyPr wrap="square" lIns="0" tIns="0" rIns="0" bIns="0" rtlCol="0" anchor="t"/>
          <a:lstStyle/>
          <a:p>
            <a:pPr marL="0" indent="0" algn="ctr">
              <a:lnSpc>
                <a:spcPct val="116667"/>
              </a:lnSpc>
              <a:buNone/>
            </a:pPr>
            <a:r>
              <a:rPr lang="en-US" sz="2700" b="1" kern="0" spc="-75" dirty="0">
                <a:solidFill>
                  <a:srgbClr val="FFFFFF"/>
                </a:solidFill>
                <a:latin typeface="DM Sans Bold" pitchFamily="34" charset="0"/>
                <a:ea typeface="DM Sans Bold" pitchFamily="34" charset="-122"/>
                <a:cs typeface="DM Sans Bold" pitchFamily="34" charset="-120"/>
              </a:rPr>
              <a:t>Have fun!
</a:t>
            </a:r>
            <a:endParaRPr lang="en-US" sz="2700" dirty="0"/>
          </a:p>
        </p:txBody>
      </p:sp>
      <p:sp>
        <p:nvSpPr>
          <p:cNvPr id="10" name="Title"/>
          <p:cNvSpPr/>
          <p:nvPr/>
        </p:nvSpPr>
        <p:spPr>
          <a:xfrm>
            <a:off x="1447800" y="7981950"/>
            <a:ext cx="1539240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  </a:t>
            </a:r>
            <a:endParaRPr lang="en-US" sz="72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4"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srcRect/>
          <a:stretch/>
        </p:blipFill>
        <p:spPr>
          <a:xfrm>
            <a:off x="0" y="0"/>
            <a:ext cx="18288000" cy="10287000"/>
          </a:xfrm>
          <a:prstGeom prst="rect">
            <a:avLst/>
          </a:prstGeom>
        </p:spPr>
      </p:pic>
      <p:pic>
        <p:nvPicPr>
          <p:cNvPr id="4" name="resource-database-RZDRl5b5FQk-unsplash 1" descr="preencoded.png"/>
          <p:cNvPicPr>
            <a:picLocks noChangeAspect="1"/>
          </p:cNvPicPr>
          <p:nvPr/>
        </p:nvPicPr>
        <p:blipFill>
          <a:blip r:embed="rId5"/>
          <a:srcRect/>
          <a:stretch/>
        </p:blipFill>
        <p:spPr>
          <a:xfrm>
            <a:off x="0" y="0"/>
            <a:ext cx="18288000" cy="10287000"/>
          </a:xfrm>
          <a:prstGeom prst="rect">
            <a:avLst/>
          </a:prstGeom>
        </p:spPr>
      </p:pic>
      <p:sp>
        <p:nvSpPr>
          <p:cNvPr id="5" name="Title"/>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Teams</a:t>
            </a:r>
            <a:endParaRPr lang="en-US" sz="7200" dirty="0"/>
          </a:p>
        </p:txBody>
      </p:sp>
      <p:sp>
        <p:nvSpPr>
          <p:cNvPr id="6" name="Teams of 4-5 Each team has a tech lead always a NO member Tech lead forks the main repo and opens a PR back to main Tech lead grants access to their forked repo for all team members We will use Teams breakout rooms like last time Tech lead ensures the Pow"/>
          <p:cNvSpPr/>
          <p:nvPr/>
        </p:nvSpPr>
        <p:spPr>
          <a:xfrm>
            <a:off x="1619250" y="3067050"/>
            <a:ext cx="15163800" cy="5867400"/>
          </a:xfrm>
          <a:prstGeom prst="rect">
            <a:avLst/>
          </a:prstGeom>
          <a:noFill/>
          <a:ln/>
        </p:spPr>
        <p:txBody>
          <a:bodyPr wrap="square" lIns="0" tIns="0" rIns="0" bIns="0" rtlCol="0" anchor="t"/>
          <a:lstStyle/>
          <a:p>
            <a:pPr marL="342900" indent="-342900" algn="l">
              <a:lnSpc>
                <a:spcPct val="133333"/>
              </a:lnSpc>
              <a:buSzPct val="100000"/>
              <a:buFont typeface="+mj-lt"/>
              <a:buAutoNum type="arabicPeriod"/>
            </a:pPr>
            <a:r>
              <a:rPr lang="en-US" sz="3600" b="1" kern="0" spc="-75" dirty="0">
                <a:solidFill>
                  <a:srgbClr val="FFFFFF"/>
                </a:solidFill>
                <a:latin typeface="Syne" pitchFamily="2" charset="-18"/>
                <a:ea typeface="Syne Bold" pitchFamily="34" charset="-122"/>
                <a:cs typeface="Syne Bold" pitchFamily="34" charset="-120"/>
              </a:rPr>
              <a:t>Teams of 4-5
Each team has a tech lead (always a NO member)
Tech lead forks the main repo and opens a PR back to main
Tech lead grants access to their forked repo for all team members
We will use Teams breakout rooms like last time
Tech lead ensures the PowerPoint is filled in for the end-of-day demo</a:t>
            </a:r>
            <a:endParaRPr lang="en-US" sz="3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5" descr="preencoded.png"/>
          <p:cNvPicPr>
            <a:picLocks noChangeAspect="1"/>
          </p:cNvPicPr>
          <p:nvPr/>
        </p:nvPicPr>
        <p:blipFill>
          <a:blip r:embed="rId3"/>
          <a:srcRect/>
          <a:stretch/>
        </p:blipFill>
        <p:spPr>
          <a:xfrm>
            <a:off x="0" y="0"/>
            <a:ext cx="18288000" cy="10287000"/>
          </a:xfrm>
          <a:prstGeom prst="rect">
            <a:avLst/>
          </a:prstGeom>
        </p:spPr>
      </p:pic>
      <p:sp>
        <p:nvSpPr>
          <p:cNvPr id="3" name="Title"/>
          <p:cNvSpPr/>
          <p:nvPr/>
        </p:nvSpPr>
        <p:spPr>
          <a:xfrm>
            <a:off x="1287753" y="4403636"/>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Intro to the repo</a:t>
            </a:r>
            <a:endParaRPr lang="en-US" sz="72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022314-4BFF-7E58-1B67-02766D63BE07}"/>
            </a:ext>
          </a:extLst>
        </p:cNvPr>
        <p:cNvGrpSpPr/>
        <p:nvPr/>
      </p:nvGrpSpPr>
      <p:grpSpPr>
        <a:xfrm>
          <a:off x="0" y="0"/>
          <a:ext cx="0" cy="0"/>
          <a:chOff x="0" y="0"/>
          <a:chExt cx="0" cy="0"/>
        </a:xfrm>
      </p:grpSpPr>
      <p:pic>
        <p:nvPicPr>
          <p:cNvPr id="2" name="6" descr="preencoded.png">
            <a:extLst>
              <a:ext uri="{FF2B5EF4-FFF2-40B4-BE49-F238E27FC236}">
                <a16:creationId xmlns:a16="http://schemas.microsoft.com/office/drawing/2014/main" id="{3E8D631D-86BA-2A21-5AFD-316983AED651}"/>
              </a:ext>
            </a:extLst>
          </p:cNvPr>
          <p:cNvPicPr>
            <a:picLocks noChangeAspect="1"/>
          </p:cNvPicPr>
          <p:nvPr/>
        </p:nvPicPr>
        <p:blipFill>
          <a:blip r:embed="rId3"/>
          <a:srcRect/>
          <a:stretch/>
        </p:blipFill>
        <p:spPr>
          <a:xfrm>
            <a:off x="0" y="0"/>
            <a:ext cx="18288000" cy="10287000"/>
          </a:xfrm>
          <a:prstGeom prst="rect">
            <a:avLst/>
          </a:prstGeom>
        </p:spPr>
      </p:pic>
      <p:pic>
        <p:nvPicPr>
          <p:cNvPr id="3" name="Layout" descr="preencoded.png">
            <a:extLst>
              <a:ext uri="{FF2B5EF4-FFF2-40B4-BE49-F238E27FC236}">
                <a16:creationId xmlns:a16="http://schemas.microsoft.com/office/drawing/2014/main" id="{8F71DA14-9384-A99E-1A4F-BD3ED18CE256}"/>
              </a:ext>
            </a:extLst>
          </p:cNvPr>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pixelarticons:checkbox" descr="preencoded.png">
            <a:extLst>
              <a:ext uri="{FF2B5EF4-FFF2-40B4-BE49-F238E27FC236}">
                <a16:creationId xmlns:a16="http://schemas.microsoft.com/office/drawing/2014/main" id="{7629FE3C-B3D2-4393-19E4-0089E9D65ACF}"/>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6315075" y="3466901"/>
            <a:ext cx="1143199" cy="1143199"/>
          </a:xfrm>
          <a:prstGeom prst="rect">
            <a:avLst/>
          </a:prstGeom>
        </p:spPr>
      </p:pic>
      <p:pic>
        <p:nvPicPr>
          <p:cNvPr id="5" name="pixelarticons:checkbox" descr="preencoded.png">
            <a:extLst>
              <a:ext uri="{FF2B5EF4-FFF2-40B4-BE49-F238E27FC236}">
                <a16:creationId xmlns:a16="http://schemas.microsoft.com/office/drawing/2014/main" id="{83B235BF-8BED-A779-6BE0-4FE587437BE9}"/>
              </a:ext>
            </a:extLst>
          </p:cNvPr>
          <p:cNvPicPr>
            <a:picLocks noChangeAspect="1"/>
          </p:cNvPicPr>
          <p:nvPr/>
        </p:nvPicPr>
        <p:blipFill>
          <a:blip r:embed="rId6">
            <a:extLst>
              <a:ext uri="{96DAC541-7B7A-43D3-8B79-37D633B846F1}">
                <asvg:svgBlip xmlns:asvg="http://schemas.microsoft.com/office/drawing/2016/SVG/main" r:embed="rId7"/>
              </a:ext>
            </a:extLst>
          </a:blip>
          <a:srcRect/>
          <a:stretch/>
        </p:blipFill>
        <p:spPr>
          <a:xfrm>
            <a:off x="13887450" y="3466901"/>
            <a:ext cx="1143199" cy="1143199"/>
          </a:xfrm>
          <a:prstGeom prst="rect">
            <a:avLst/>
          </a:prstGeom>
        </p:spPr>
      </p:pic>
      <p:pic>
        <p:nvPicPr>
          <p:cNvPr id="6" name="NewOrbit shapes - abstract orbits 1" descr="preencoded.png">
            <a:extLst>
              <a:ext uri="{FF2B5EF4-FFF2-40B4-BE49-F238E27FC236}">
                <a16:creationId xmlns:a16="http://schemas.microsoft.com/office/drawing/2014/main" id="{262C8A34-A72B-2EAB-3255-D8FF3405D246}"/>
              </a:ext>
            </a:extLst>
          </p:cNvPr>
          <p:cNvPicPr>
            <a:picLocks noChangeAspect="1"/>
          </p:cNvPicPr>
          <p:nvPr/>
        </p:nvPicPr>
        <p:blipFill>
          <a:blip r:embed="rId8"/>
          <a:srcRect/>
          <a:stretch/>
        </p:blipFill>
        <p:spPr>
          <a:xfrm>
            <a:off x="0" y="0"/>
            <a:ext cx="18288000" cy="10287000"/>
          </a:xfrm>
          <a:prstGeom prst="rect">
            <a:avLst/>
          </a:prstGeom>
        </p:spPr>
      </p:pic>
      <p:sp>
        <p:nvSpPr>
          <p:cNvPr id="7" name="Title">
            <a:extLst>
              <a:ext uri="{FF2B5EF4-FFF2-40B4-BE49-F238E27FC236}">
                <a16:creationId xmlns:a16="http://schemas.microsoft.com/office/drawing/2014/main" id="{A045BD10-3A45-E345-1E06-8815DE09B9D4}"/>
              </a:ext>
            </a:extLst>
          </p:cNvPr>
          <p:cNvSpPr/>
          <p:nvPr/>
        </p:nvSpPr>
        <p:spPr>
          <a:xfrm>
            <a:off x="1609725" y="1209675"/>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Demo</a:t>
            </a:r>
            <a:endParaRPr lang="en-US" sz="7200" dirty="0"/>
          </a:p>
        </p:txBody>
      </p:sp>
      <p:sp>
        <p:nvSpPr>
          <p:cNvPr id="8" name="Header 2">
            <a:extLst>
              <a:ext uri="{FF2B5EF4-FFF2-40B4-BE49-F238E27FC236}">
                <a16:creationId xmlns:a16="http://schemas.microsoft.com/office/drawing/2014/main" id="{461D9A1F-3F44-FB71-350E-493FDA4DB0AC}"/>
              </a:ext>
            </a:extLst>
          </p:cNvPr>
          <p:cNvSpPr/>
          <p:nvPr/>
        </p:nvSpPr>
        <p:spPr>
          <a:xfrm>
            <a:off x="3467100" y="5519738"/>
            <a:ext cx="3781425" cy="1104900"/>
          </a:xfrm>
          <a:prstGeom prst="rect">
            <a:avLst/>
          </a:prstGeom>
          <a:noFill/>
          <a:ln/>
        </p:spPr>
        <p:txBody>
          <a:bodyPr wrap="square" lIns="0" tIns="0" rIns="0" bIns="0" rtlCol="0" anchor="t"/>
          <a:lstStyle/>
          <a:p>
            <a:pPr marL="0" indent="0" algn="ctr">
              <a:lnSpc>
                <a:spcPct val="100000"/>
              </a:lnSpc>
              <a:buNone/>
            </a:pPr>
            <a:r>
              <a:rPr lang="en-US" sz="3600" b="1" kern="0" spc="-75" dirty="0">
                <a:solidFill>
                  <a:srgbClr val="000000"/>
                </a:solidFill>
                <a:latin typeface="Syne" pitchFamily="2" charset="-18"/>
                <a:ea typeface="Syne Bold" pitchFamily="34" charset="-122"/>
                <a:cs typeface="Syne Bold" pitchFamily="34" charset="-120"/>
              </a:rPr>
              <a:t>Each team will 
do a demo</a:t>
            </a:r>
            <a:endParaRPr lang="en-US" sz="3600" dirty="0"/>
          </a:p>
        </p:txBody>
      </p:sp>
      <p:sp>
        <p:nvSpPr>
          <p:cNvPr id="9" name="Header 2">
            <a:extLst>
              <a:ext uri="{FF2B5EF4-FFF2-40B4-BE49-F238E27FC236}">
                <a16:creationId xmlns:a16="http://schemas.microsoft.com/office/drawing/2014/main" id="{FAF3C7F4-800F-456B-DE7F-FD1184A720E5}"/>
              </a:ext>
            </a:extLst>
          </p:cNvPr>
          <p:cNvSpPr/>
          <p:nvPr/>
        </p:nvSpPr>
        <p:spPr>
          <a:xfrm>
            <a:off x="11563350" y="5519738"/>
            <a:ext cx="2743200" cy="1104900"/>
          </a:xfrm>
          <a:prstGeom prst="rect">
            <a:avLst/>
          </a:prstGeom>
          <a:noFill/>
          <a:ln/>
        </p:spPr>
        <p:txBody>
          <a:bodyPr wrap="square" lIns="0" tIns="0" rIns="0" bIns="0" rtlCol="0" anchor="t"/>
          <a:lstStyle/>
          <a:p>
            <a:pPr marL="0" indent="0" algn="ctr">
              <a:lnSpc>
                <a:spcPct val="100000"/>
              </a:lnSpc>
              <a:buNone/>
            </a:pPr>
            <a:r>
              <a:rPr lang="en-US" sz="3600" b="1" kern="0" spc="-75" dirty="0">
                <a:solidFill>
                  <a:srgbClr val="000000"/>
                </a:solidFill>
                <a:latin typeface="Syne" pitchFamily="2" charset="-18"/>
                <a:ea typeface="Syne Bold" pitchFamily="34" charset="-122"/>
                <a:cs typeface="Syne Bold" pitchFamily="34" charset="-120"/>
              </a:rPr>
              <a:t>Make your 
demo fun!</a:t>
            </a:r>
            <a:endParaRPr lang="en-US" sz="3600" dirty="0"/>
          </a:p>
        </p:txBody>
      </p:sp>
    </p:spTree>
    <p:extLst>
      <p:ext uri="{BB962C8B-B14F-4D97-AF65-F5344CB8AC3E}">
        <p14:creationId xmlns:p14="http://schemas.microsoft.com/office/powerpoint/2010/main" val="41518902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52C5C-C70E-610F-688D-257F812D3066}"/>
            </a:ext>
          </a:extLst>
        </p:cNvPr>
        <p:cNvGrpSpPr/>
        <p:nvPr/>
      </p:nvGrpSpPr>
      <p:grpSpPr>
        <a:xfrm>
          <a:off x="0" y="0"/>
          <a:ext cx="0" cy="0"/>
          <a:chOff x="0" y="0"/>
          <a:chExt cx="0" cy="0"/>
        </a:xfrm>
      </p:grpSpPr>
      <p:pic>
        <p:nvPicPr>
          <p:cNvPr id="2" name="5" descr="preencoded.png">
            <a:extLst>
              <a:ext uri="{FF2B5EF4-FFF2-40B4-BE49-F238E27FC236}">
                <a16:creationId xmlns:a16="http://schemas.microsoft.com/office/drawing/2014/main" id="{4E18FB76-E99B-E5DB-9E1B-C766F20DA58A}"/>
              </a:ext>
            </a:extLst>
          </p:cNvPr>
          <p:cNvPicPr>
            <a:picLocks noChangeAspect="1"/>
          </p:cNvPicPr>
          <p:nvPr/>
        </p:nvPicPr>
        <p:blipFill>
          <a:blip r:embed="rId3"/>
          <a:srcRect/>
          <a:stretch/>
        </p:blipFill>
        <p:spPr>
          <a:xfrm>
            <a:off x="0" y="0"/>
            <a:ext cx="18288000" cy="10287000"/>
          </a:xfrm>
          <a:prstGeom prst="rect">
            <a:avLst/>
          </a:prstGeom>
        </p:spPr>
      </p:pic>
      <p:sp>
        <p:nvSpPr>
          <p:cNvPr id="3" name="Title">
            <a:extLst>
              <a:ext uri="{FF2B5EF4-FFF2-40B4-BE49-F238E27FC236}">
                <a16:creationId xmlns:a16="http://schemas.microsoft.com/office/drawing/2014/main" id="{7CB3DD73-08AD-852B-88E9-5CDFEF4284A2}"/>
              </a:ext>
            </a:extLst>
          </p:cNvPr>
          <p:cNvSpPr/>
          <p:nvPr/>
        </p:nvSpPr>
        <p:spPr>
          <a:xfrm>
            <a:off x="1287753" y="4403636"/>
            <a:ext cx="15078075"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Any Questions?</a:t>
            </a:r>
            <a:endParaRPr lang="en-US" sz="7200" dirty="0"/>
          </a:p>
        </p:txBody>
      </p:sp>
    </p:spTree>
    <p:extLst>
      <p:ext uri="{BB962C8B-B14F-4D97-AF65-F5344CB8AC3E}">
        <p14:creationId xmlns:p14="http://schemas.microsoft.com/office/powerpoint/2010/main" val="6900322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7" descr="preencoded.png"/>
          <p:cNvPicPr>
            <a:picLocks noChangeAspect="1"/>
          </p:cNvPicPr>
          <p:nvPr/>
        </p:nvPicPr>
        <p:blipFill>
          <a:blip r:embed="rId3"/>
          <a:srcRect/>
          <a:stretch/>
        </p:blipFill>
        <p:spPr>
          <a:xfrm>
            <a:off x="0" y="0"/>
            <a:ext cx="18288000" cy="10287000"/>
          </a:xfrm>
          <a:prstGeom prst="rect">
            <a:avLst/>
          </a:prstGeom>
        </p:spPr>
      </p:pic>
      <p:pic>
        <p:nvPicPr>
          <p:cNvPr id="3" name="Layout" descr="preencoded.png"/>
          <p:cNvPicPr>
            <a:picLocks noChangeAspect="1"/>
          </p:cNvPicPr>
          <p:nvPr/>
        </p:nvPicPr>
        <p:blipFill>
          <a:blip r:embed="rId4">
            <a:extLst>
              <a:ext uri="{96DAC541-7B7A-43D3-8B79-37D633B846F1}">
                <asvg:svgBlip xmlns:asvg="http://schemas.microsoft.com/office/drawing/2016/SVG/main" r:embed="rId5"/>
              </a:ext>
            </a:extLst>
          </a:blip>
          <a:srcRect/>
          <a:stretch/>
        </p:blipFill>
        <p:spPr>
          <a:xfrm>
            <a:off x="0" y="0"/>
            <a:ext cx="18288000" cy="10287000"/>
          </a:xfrm>
          <a:prstGeom prst="rect">
            <a:avLst/>
          </a:prstGeom>
        </p:spPr>
      </p:pic>
      <p:pic>
        <p:nvPicPr>
          <p:cNvPr id="4" name="NewOrbit shapes - implosion lines and circles 1" descr="preencoded.png"/>
          <p:cNvPicPr>
            <a:picLocks noChangeAspect="1"/>
          </p:cNvPicPr>
          <p:nvPr/>
        </p:nvPicPr>
        <p:blipFill>
          <a:blip r:embed="rId6"/>
          <a:srcRect/>
          <a:stretch/>
        </p:blipFill>
        <p:spPr>
          <a:xfrm>
            <a:off x="0" y="0"/>
            <a:ext cx="18288000" cy="10287000"/>
          </a:xfrm>
          <a:prstGeom prst="rect">
            <a:avLst/>
          </a:prstGeom>
        </p:spPr>
      </p:pic>
      <p:sp>
        <p:nvSpPr>
          <p:cNvPr id="5" name="Title"/>
          <p:cNvSpPr/>
          <p:nvPr/>
        </p:nvSpPr>
        <p:spPr>
          <a:xfrm>
            <a:off x="3819525" y="4595813"/>
            <a:ext cx="9201150" cy="1095375"/>
          </a:xfrm>
          <a:prstGeom prst="rect">
            <a:avLst/>
          </a:prstGeom>
          <a:noFill/>
          <a:ln/>
        </p:spPr>
        <p:txBody>
          <a:bodyPr wrap="square" lIns="0" tIns="0" rIns="0" bIns="0" rtlCol="0" anchor="t"/>
          <a:lstStyle/>
          <a:p>
            <a:pPr marL="0" indent="0" algn="ctr">
              <a:lnSpc>
                <a:spcPct val="100000"/>
              </a:lnSpc>
              <a:buNone/>
            </a:pPr>
            <a:r>
              <a:rPr lang="en-US" sz="7200" b="1" kern="0" spc="-150" dirty="0">
                <a:solidFill>
                  <a:srgbClr val="FFFFFF"/>
                </a:solidFill>
                <a:latin typeface="Syne" pitchFamily="2" charset="-18"/>
                <a:ea typeface="Syne Bold" pitchFamily="34" charset="-122"/>
                <a:cs typeface="Syne Bold" pitchFamily="34" charset="-120"/>
              </a:rPr>
              <a:t>Thanks for coming </a:t>
            </a:r>
            <a:endParaRPr lang="en-US" sz="72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65</TotalTime>
  <Words>194</Words>
  <Application>Microsoft Office PowerPoint</Application>
  <PresentationFormat>Custom</PresentationFormat>
  <Paragraphs>41</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DM Sans</vt:lpstr>
      <vt:lpstr>Arial</vt:lpstr>
      <vt:lpstr>Syne</vt:lpstr>
      <vt:lpstr>DM Sans Bold</vt:lpstr>
      <vt:lpstr>Inter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Jay Gregory</cp:lastModifiedBy>
  <cp:revision>8</cp:revision>
  <dcterms:created xsi:type="dcterms:W3CDTF">2025-09-12T12:42:20Z</dcterms:created>
  <dcterms:modified xsi:type="dcterms:W3CDTF">2025-09-23T10:00:09Z</dcterms:modified>
</cp:coreProperties>
</file>