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645AD4-D95E-4D8E-82C4-74D7DF60931F}" v="1" dt="2025-09-24T13:35:16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Pursglove" userId="a761f862-637a-4299-a1f8-12196dc654be" providerId="ADAL" clId="{E38D5C6B-C237-47F1-A8BA-5D568947301F}"/>
    <pc:docChg chg="undo custSel modSld">
      <pc:chgData name="Bradley Pursglove" userId="a761f862-637a-4299-a1f8-12196dc654be" providerId="ADAL" clId="{E38D5C6B-C237-47F1-A8BA-5D568947301F}" dt="2025-09-24T14:43:14.620" v="2095" actId="20577"/>
      <pc:docMkLst>
        <pc:docMk/>
      </pc:docMkLst>
      <pc:sldChg chg="modSp mod">
        <pc:chgData name="Bradley Pursglove" userId="a761f862-637a-4299-a1f8-12196dc654be" providerId="ADAL" clId="{E38D5C6B-C237-47F1-A8BA-5D568947301F}" dt="2025-09-24T13:47:10.192" v="992"/>
        <pc:sldMkLst>
          <pc:docMk/>
          <pc:sldMk cId="0" sldId="256"/>
        </pc:sldMkLst>
        <pc:spChg chg="mod">
          <ac:chgData name="Bradley Pursglove" userId="a761f862-637a-4299-a1f8-12196dc654be" providerId="ADAL" clId="{E38D5C6B-C237-47F1-A8BA-5D568947301F}" dt="2025-09-24T13:47:10.192" v="992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Bradley Pursglove" userId="a761f862-637a-4299-a1f8-12196dc654be" providerId="ADAL" clId="{E38D5C6B-C237-47F1-A8BA-5D568947301F}" dt="2025-09-24T13:50:54.803" v="1060" actId="20577"/>
        <pc:sldMkLst>
          <pc:docMk/>
          <pc:sldMk cId="0" sldId="257"/>
        </pc:sldMkLst>
        <pc:spChg chg="mod">
          <ac:chgData name="Bradley Pursglove" userId="a761f862-637a-4299-a1f8-12196dc654be" providerId="ADAL" clId="{E38D5C6B-C237-47F1-A8BA-5D568947301F}" dt="2025-09-24T13:25:03.700" v="0"/>
          <ac:spMkLst>
            <pc:docMk/>
            <pc:sldMk cId="0" sldId="257"/>
            <ac:spMk id="6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3:50:46.422" v="1058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3:50:54.803" v="1060" actId="20577"/>
          <ac:spMkLst>
            <pc:docMk/>
            <pc:sldMk cId="0" sldId="257"/>
            <ac:spMk id="10" creationId="{00000000-0000-0000-0000-000000000000}"/>
          </ac:spMkLst>
        </pc:spChg>
      </pc:sldChg>
      <pc:sldChg chg="modSp mod">
        <pc:chgData name="Bradley Pursglove" userId="a761f862-637a-4299-a1f8-12196dc654be" providerId="ADAL" clId="{E38D5C6B-C237-47F1-A8BA-5D568947301F}" dt="2025-09-24T14:43:14.620" v="2095" actId="20577"/>
        <pc:sldMkLst>
          <pc:docMk/>
          <pc:sldMk cId="0" sldId="258"/>
        </pc:sldMkLst>
        <pc:spChg chg="mod">
          <ac:chgData name="Bradley Pursglove" userId="a761f862-637a-4299-a1f8-12196dc654be" providerId="ADAL" clId="{E38D5C6B-C237-47F1-A8BA-5D568947301F}" dt="2025-09-24T13:32:12.024" v="515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4:43:14.620" v="2095" actId="20577"/>
          <ac:spMkLst>
            <pc:docMk/>
            <pc:sldMk cId="0" sldId="258"/>
            <ac:spMk id="7" creationId="{00000000-0000-0000-0000-000000000000}"/>
          </ac:spMkLst>
        </pc:spChg>
      </pc:sldChg>
      <pc:sldChg chg="modSp mod">
        <pc:chgData name="Bradley Pursglove" userId="a761f862-637a-4299-a1f8-12196dc654be" providerId="ADAL" clId="{E38D5C6B-C237-47F1-A8BA-5D568947301F}" dt="2025-09-24T14:27:28.363" v="1860" actId="20577"/>
        <pc:sldMkLst>
          <pc:docMk/>
          <pc:sldMk cId="0" sldId="259"/>
        </pc:sldMkLst>
        <pc:spChg chg="mod">
          <ac:chgData name="Bradley Pursglove" userId="a761f862-637a-4299-a1f8-12196dc654be" providerId="ADAL" clId="{E38D5C6B-C237-47F1-A8BA-5D568947301F}" dt="2025-09-24T13:51:55.988" v="1270" actId="20577"/>
          <ac:spMkLst>
            <pc:docMk/>
            <pc:sldMk cId="0" sldId="259"/>
            <ac:spMk id="6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4:27:28.363" v="1860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3:54:26.980" v="1612" actId="2057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Bradley Pursglove" userId="a761f862-637a-4299-a1f8-12196dc654be" providerId="ADAL" clId="{E38D5C6B-C237-47F1-A8BA-5D568947301F}" dt="2025-09-24T13:56:58.769" v="1857" actId="20577"/>
          <ac:spMkLst>
            <pc:docMk/>
            <pc:sldMk cId="0" sldId="259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Anthropic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 err="1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Eatinerary</a:t>
            </a: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  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GB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Restaurant finder with menu and dietary filters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Where cravings meet their itinerary.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GB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Restaurant finder with menu and dietary filters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No time to manually search all opening times and menus of local restaurants, particularly for someone with specific dietary requirements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Use Restaurants MCP to quickly provide accurate recommendations based on supplied constraints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We aimed to provide a quick, simple method for busy professionals to find an open restaurant that meets their requirements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All recommendations are correct, e.g. it doesn’t suggest somewhere that is closed on the specified day/time</a:t>
            </a:r>
          </a:p>
          <a:p>
            <a:pPr marL="457200" indent="-457200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If no values are provided for some/all the possible filters, general recommendations are </a:t>
            </a:r>
            <a:r>
              <a:rPr lang="en-US" sz="2700" kern="0" spc="-75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given Recommendations 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can be based on current weather conditions, e.g. if a restaurant only has outdoor seating and it’s raining, it will either not be recommended, or it will come with a warning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Summaries are provided, to explain why certain recommendations were chosen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kern="0" spc="-75" dirty="0">
              <a:solidFill>
                <a:srgbClr val="FFFFFF"/>
              </a:solidFill>
              <a:latin typeface="DM Sans Regular" pitchFamily="34" charset="0"/>
              <a:ea typeface="DM Sans Regular" pitchFamily="34" charset="-122"/>
              <a:cs typeface="DM Sans Regular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 err="1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Eatinerary</a:t>
            </a: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provides a way to get near instant recommendations for particular restaurants, or even specific dishes, that meet all included user requirements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Cuisine/dietary requirements, e.g. Mexican, gluten-free, vegan, etc.</a:t>
            </a:r>
          </a:p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Max. budget</a:t>
            </a:r>
          </a:p>
          <a:p>
            <a:pPr marL="457200" indent="-457200" algn="ctr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Opening days and/or times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Depending on user input, 2-3 restaurants or dishes (or both!), along with a summary of why they were chosen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Restaurant location – we’ve assumed all restaurants are within a reasonable distance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Party size/availability – we’ve assumed that if the restaurant is open then there is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290</Words>
  <Application>Microsoft Office PowerPoint</Application>
  <PresentationFormat>Custom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Syne SemiBold</vt:lpstr>
      <vt:lpstr>Arial</vt:lpstr>
      <vt:lpstr>DM Sans Bold</vt:lpstr>
      <vt:lpstr>DM Sans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Bradley Pursglove</cp:lastModifiedBy>
  <cp:revision>6</cp:revision>
  <dcterms:created xsi:type="dcterms:W3CDTF">2025-09-11T13:37:05Z</dcterms:created>
  <dcterms:modified xsi:type="dcterms:W3CDTF">2025-09-24T14:43:23Z</dcterms:modified>
</cp:coreProperties>
</file>