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embeddedFontLst>
    <p:embeddedFont>
      <p:font typeface="DM Sans Bold" panose="020B0604020202020204" charset="0"/>
      <p:bold r:id="rId8"/>
    </p:embeddedFont>
    <p:embeddedFont>
      <p:font typeface="DM Sans Regular" panose="020B0604020202020204" charset="0"/>
      <p:regular r:id="rId9"/>
    </p:embeddedFont>
    <p:embeddedFont>
      <p:font typeface="Syne SemiBold" panose="020B0604020202020204" charset="0"/>
      <p:bold r:id="rId1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1.png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-13411200" y="-8272381"/>
            <a:ext cx="26827081" cy="26827081"/>
          </a:xfrm>
          <a:prstGeom prst="rect">
            <a:avLst/>
          </a:prstGeom>
        </p:spPr>
      </p:pic>
      <p:pic>
        <p:nvPicPr>
          <p:cNvPr id="4" name="Fram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-3192"/>
            <a:ext cx="18289795" cy="10290192"/>
          </a:xfrm>
          <a:prstGeom prst="rect">
            <a:avLst/>
          </a:prstGeom>
        </p:spPr>
      </p:pic>
      <p:pic>
        <p:nvPicPr>
          <p:cNvPr id="5" name="Ellipse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2124075" y="3018686"/>
            <a:ext cx="4239365" cy="4239365"/>
          </a:xfrm>
          <a:prstGeom prst="rect">
            <a:avLst/>
          </a:prstGeom>
        </p:spPr>
      </p:pic>
      <p:sp>
        <p:nvSpPr>
          <p:cNvPr id="6" name="Team Name presents"/>
          <p:cNvSpPr/>
          <p:nvPr/>
        </p:nvSpPr>
        <p:spPr>
          <a:xfrm>
            <a:off x="3810000" y="3757612"/>
            <a:ext cx="12887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FF9133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Team Claude presents:</a:t>
            </a:r>
            <a:endParaRPr lang="en-US" sz="4500" dirty="0"/>
          </a:p>
        </p:txBody>
      </p:sp>
      <p:sp>
        <p:nvSpPr>
          <p:cNvPr id="7" name="Title"/>
          <p:cNvSpPr/>
          <p:nvPr/>
        </p:nvSpPr>
        <p:spPr>
          <a:xfrm>
            <a:off x="3810000" y="4662487"/>
            <a:ext cx="128873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7200" b="1" dirty="0" err="1">
                <a:solidFill>
                  <a:schemeClr val="bg1"/>
                </a:solidFill>
              </a:rPr>
              <a:t>CineMate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cenario"/>
          <p:cNvSpPr/>
          <p:nvPr/>
        </p:nvSpPr>
        <p:spPr>
          <a:xfrm>
            <a:off x="3810000" y="5976937"/>
            <a:ext cx="128873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Your Cinema Companion</a:t>
            </a:r>
            <a:endParaRPr lang="en-US" sz="3600" dirty="0"/>
          </a:p>
        </p:txBody>
      </p:sp>
      <p:sp>
        <p:nvSpPr>
          <p:cNvPr id="9" name="Motto"/>
          <p:cNvSpPr/>
          <p:nvPr/>
        </p:nvSpPr>
        <p:spPr>
          <a:xfrm>
            <a:off x="3790950" y="8429625"/>
            <a:ext cx="1241109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[Motto]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Abstract energy web - dark blue-1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15858"/>
            <a:ext cx="18288000" cy="10252092"/>
          </a:xfrm>
          <a:prstGeom prst="rect">
            <a:avLst/>
          </a:prstGeom>
        </p:spPr>
      </p:pic>
      <p:pic>
        <p:nvPicPr>
          <p:cNvPr id="4" name="Content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00200" y="1216567"/>
            <a:ext cx="15088972" cy="7851234"/>
          </a:xfrm>
          <a:prstGeom prst="rect">
            <a:avLst/>
          </a:prstGeom>
        </p:spPr>
      </p:pic>
      <p:sp>
        <p:nvSpPr>
          <p:cNvPr id="5" name="Header 2"/>
          <p:cNvSpPr/>
          <p:nvPr/>
        </p:nvSpPr>
        <p:spPr>
          <a:xfrm>
            <a:off x="2247900" y="1219200"/>
            <a:ext cx="220980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Scenario</a:t>
            </a:r>
            <a:endParaRPr lang="en-US" sz="3600" dirty="0"/>
          </a:p>
        </p:txBody>
      </p:sp>
      <p:sp>
        <p:nvSpPr>
          <p:cNvPr id="6" name="Body 1"/>
          <p:cNvSpPr/>
          <p:nvPr/>
        </p:nvSpPr>
        <p:spPr>
          <a:xfrm>
            <a:off x="2247900" y="19621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want to catch a movie but juggling multiple apps for browsing, booking, and managing tickets is frustrating.</a:t>
            </a:r>
          </a:p>
        </p:txBody>
      </p:sp>
      <p:sp>
        <p:nvSpPr>
          <p:cNvPr id="7" name="Header 2"/>
          <p:cNvSpPr/>
          <p:nvPr/>
        </p:nvSpPr>
        <p:spPr>
          <a:xfrm>
            <a:off x="2247900" y="3867150"/>
            <a:ext cx="21526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Problem</a:t>
            </a:r>
            <a:endParaRPr lang="en-US" sz="3600" dirty="0"/>
          </a:p>
        </p:txBody>
      </p:sp>
      <p:sp>
        <p:nvSpPr>
          <p:cNvPr id="8" name="Body 1"/>
          <p:cNvSpPr/>
          <p:nvPr/>
        </p:nvSpPr>
        <p:spPr>
          <a:xfrm>
            <a:off x="2247900" y="461010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Finding current movies, checking details, reserving seats, and managing bookings across platforms is slow, confusing, and prone to mistakes.</a:t>
            </a:r>
            <a:endParaRPr lang="en-US" sz="2700" dirty="0"/>
          </a:p>
        </p:txBody>
      </p:sp>
      <p:sp>
        <p:nvSpPr>
          <p:cNvPr id="9" name="Header 2"/>
          <p:cNvSpPr/>
          <p:nvPr/>
        </p:nvSpPr>
        <p:spPr>
          <a:xfrm>
            <a:off x="2247900" y="6515100"/>
            <a:ext cx="20288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</a:t>
            </a:r>
            <a:endParaRPr lang="en-US" sz="3600" dirty="0"/>
          </a:p>
        </p:txBody>
      </p:sp>
      <p:sp>
        <p:nvSpPr>
          <p:cNvPr id="10" name="Body 1"/>
          <p:cNvSpPr/>
          <p:nvPr/>
        </p:nvSpPr>
        <p:spPr>
          <a:xfrm>
            <a:off x="2247900" y="7258050"/>
            <a:ext cx="14458950" cy="25553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A single, smart tool that: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- Shows current movies and searches titles.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- Provides movie details instantly.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- Lets you make, view, or cancel reservations.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- Manages all your bookings in one place.</a:t>
            </a: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NewOrbit shapes - abstract orbit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2352675" y="0"/>
            <a:ext cx="15935325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1619250" y="1209675"/>
            <a:ext cx="14954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Goal</a:t>
            </a:r>
            <a:endParaRPr lang="en-US" sz="4500" dirty="0"/>
          </a:p>
        </p:txBody>
      </p:sp>
      <p:sp>
        <p:nvSpPr>
          <p:cNvPr id="5" name="Body 1"/>
          <p:cNvSpPr/>
          <p:nvPr/>
        </p:nvSpPr>
        <p:spPr>
          <a:xfrm>
            <a:off x="1619249" y="2085974"/>
            <a:ext cx="14796407" cy="1019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Create a seamless, smart, and fun movie-ticket assistant that helps users discover movies, book tickets, and manage reservations effortlessly in one place.</a:t>
            </a:r>
            <a:endParaRPr lang="en-US" sz="2700" dirty="0"/>
          </a:p>
        </p:txBody>
      </p:sp>
      <p:sp>
        <p:nvSpPr>
          <p:cNvPr id="6" name="Header 1"/>
          <p:cNvSpPr/>
          <p:nvPr/>
        </p:nvSpPr>
        <p:spPr>
          <a:xfrm>
            <a:off x="1619250" y="3324225"/>
            <a:ext cx="49911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Success Criteria</a:t>
            </a:r>
            <a:endParaRPr lang="en-US" sz="4500" dirty="0"/>
          </a:p>
        </p:txBody>
      </p:sp>
      <p:sp>
        <p:nvSpPr>
          <p:cNvPr id="7" name="Body 1"/>
          <p:cNvSpPr/>
          <p:nvPr/>
        </p:nvSpPr>
        <p:spPr>
          <a:xfrm>
            <a:off x="1619250" y="4200525"/>
            <a:ext cx="14796406" cy="3589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b="1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Movie Discovery</a:t>
            </a:r>
            <a:r>
              <a:rPr lang="en-US" sz="2700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: Users can easily see current movies and search for
</a:t>
            </a:r>
            <a:r>
              <a:rPr lang="en-US" sz="2700" b="1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Information Access</a:t>
            </a:r>
            <a:r>
              <a:rPr lang="en-US" sz="2700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: Users get detailed movie info instantly
</a:t>
            </a:r>
            <a:r>
              <a:rPr lang="en-US" sz="2700" b="1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Easy Booking</a:t>
            </a:r>
            <a:r>
              <a:rPr lang="en-US" sz="2700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: Users can make, acknowledge, or revoke reservations with minimal steps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</a:rPr>
              <a:t>Reservation Management</a:t>
            </a:r>
            <a:r>
              <a:rPr lang="en-US" sz="2700" dirty="0">
                <a:solidFill>
                  <a:schemeClr val="bg1"/>
                </a:solidFill>
              </a:rPr>
              <a:t>: Users can view, cancel, or get all reservations in one dashboard</a:t>
            </a:r>
          </a:p>
          <a:p>
            <a:pPr marL="457200" indent="-457200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User-Friendly &amp; Fun:</a:t>
            </a:r>
            <a:r>
              <a:rPr lang="en-US" sz="2800" dirty="0">
                <a:solidFill>
                  <a:schemeClr val="bg1"/>
                </a:solidFill>
              </a:rPr>
              <a:t> The tool feels intuitive, responsive, and enjoyable, making movie planning effortless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christopher-burns-Kj2SaNHG-hg-unsplash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6429375" y="1209675"/>
            <a:ext cx="55530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 Overview</a:t>
            </a:r>
            <a:endParaRPr lang="en-US" sz="4500" dirty="0"/>
          </a:p>
        </p:txBody>
      </p:sp>
      <p:sp>
        <p:nvSpPr>
          <p:cNvPr id="5" name="Header 3"/>
          <p:cNvSpPr/>
          <p:nvPr/>
        </p:nvSpPr>
        <p:spPr>
          <a:xfrm>
            <a:off x="2665414" y="2657475"/>
            <a:ext cx="2609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What it does?</a:t>
            </a:r>
            <a:endParaRPr lang="en-US" sz="2700" dirty="0"/>
          </a:p>
        </p:txBody>
      </p:sp>
      <p:sp>
        <p:nvSpPr>
          <p:cNvPr id="6" name="Body 1"/>
          <p:cNvSpPr/>
          <p:nvPr/>
        </p:nvSpPr>
        <p:spPr>
          <a:xfrm>
            <a:off x="1609725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Provides detailed movie information. Manages all bookings in one place.</a:t>
            </a:r>
            <a:endParaRPr lang="en-US" sz="2700" dirty="0"/>
          </a:p>
        </p:txBody>
      </p:sp>
      <p:sp>
        <p:nvSpPr>
          <p:cNvPr id="7" name="Header 3"/>
          <p:cNvSpPr/>
          <p:nvPr/>
        </p:nvSpPr>
        <p:spPr>
          <a:xfrm>
            <a:off x="8572500" y="2657475"/>
            <a:ext cx="11715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Inputs</a:t>
            </a:r>
            <a:endParaRPr lang="en-US" sz="2700" dirty="0"/>
          </a:p>
        </p:txBody>
      </p:sp>
      <p:sp>
        <p:nvSpPr>
          <p:cNvPr id="8" name="Body 1"/>
          <p:cNvSpPr/>
          <p:nvPr/>
        </p:nvSpPr>
        <p:spPr>
          <a:xfrm>
            <a:off x="681990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Movie titles, genres, dates, times, and user reservation commands.</a:t>
            </a:r>
            <a:endParaRPr lang="en-US" sz="2700" dirty="0"/>
          </a:p>
        </p:txBody>
      </p:sp>
      <p:sp>
        <p:nvSpPr>
          <p:cNvPr id="9" name="Header 3"/>
          <p:cNvSpPr/>
          <p:nvPr/>
        </p:nvSpPr>
        <p:spPr>
          <a:xfrm>
            <a:off x="13603286" y="2657475"/>
            <a:ext cx="15335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Outputs</a:t>
            </a:r>
            <a:endParaRPr lang="en-US" sz="2700" dirty="0"/>
          </a:p>
        </p:txBody>
      </p:sp>
      <p:sp>
        <p:nvSpPr>
          <p:cNvPr id="10" name="Body 1"/>
          <p:cNvSpPr/>
          <p:nvPr/>
        </p:nvSpPr>
        <p:spPr>
          <a:xfrm>
            <a:off x="1202055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Movie lists, movie details, reservation confirmations, cancellation updates, and user reservation summaries.</a:t>
            </a:r>
            <a:endParaRPr lang="en-US" sz="2700" dirty="0"/>
          </a:p>
        </p:txBody>
      </p:sp>
      <p:sp>
        <p:nvSpPr>
          <p:cNvPr id="12" name="Body 1"/>
          <p:cNvSpPr/>
          <p:nvPr/>
        </p:nvSpPr>
        <p:spPr>
          <a:xfrm>
            <a:off x="2571750" y="7648575"/>
            <a:ext cx="14103350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Layou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NewOrbit shapes - implosion lines and circle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itle"/>
          <p:cNvSpPr/>
          <p:nvPr/>
        </p:nvSpPr>
        <p:spPr>
          <a:xfrm>
            <a:off x="7620000" y="4595813"/>
            <a:ext cx="3124200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Demo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264</Words>
  <Application>Microsoft Office PowerPoint</Application>
  <PresentationFormat>Custom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DM Sans Bold</vt:lpstr>
      <vt:lpstr>DM Sans Regular</vt:lpstr>
      <vt:lpstr>Arial</vt:lpstr>
      <vt:lpstr>Syne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Andrzej Pytel</cp:lastModifiedBy>
  <cp:revision>8</cp:revision>
  <dcterms:created xsi:type="dcterms:W3CDTF">2025-09-11T13:37:05Z</dcterms:created>
  <dcterms:modified xsi:type="dcterms:W3CDTF">2025-09-24T13:54:51Z</dcterms:modified>
</cp:coreProperties>
</file>