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294" y="114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Team Claude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US" sz="7200" b="1" dirty="0" err="1">
                <a:solidFill>
                  <a:schemeClr val="bg1"/>
                </a:solidFill>
              </a:rPr>
              <a:t>CineMate</a:t>
            </a:r>
            <a:r>
              <a:rPr lang="en-US" sz="7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Your Cinema Companion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Your movie, one chat away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You want to catch a movie but juggling multiple apps for browsing, booking, and managing tickets is frustrating.</a:t>
            </a:r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Finding current movies, seeing their reviews, checking details, reserving seats, and managing bookings across platforms is slow, confusing, and prone to mistakes.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2555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A single, smart tool that: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Shows current movies and searches titles.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Provides movie details instantly.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Lets you make, view, or cancel reservations.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Manages all your bookings in one place.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4"/>
            <a:ext cx="14796407" cy="10191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Create a seamless, smart, and fun movie-ticket assistant that helps users discover movies, book tickets, and manage reservations effortlessly in one place.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3589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Discovery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can easily see current movies and their reviews
</a:t>
            </a: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Information Access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get detailed movie info instantly
</a:t>
            </a:r>
            <a:r>
              <a:rPr lang="en-US" sz="2700" b="1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Easy Booking</a:t>
            </a:r>
            <a:r>
              <a:rPr lang="en-US" sz="2700" kern="0" spc="-75" dirty="0">
                <a:solidFill>
                  <a:schemeClr val="bg1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: Users can make, acknowledge, or revoke reservations with minimal steps</a:t>
            </a:r>
          </a:p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User-Friendly &amp; Fun:</a:t>
            </a:r>
            <a:r>
              <a:rPr lang="en-US" sz="2800" dirty="0">
                <a:solidFill>
                  <a:schemeClr val="bg1"/>
                </a:solidFill>
              </a:rPr>
              <a:t> The tool feels intuitive, responsive, and enjoyable, making movie planning effortless</a:t>
            </a:r>
            <a:endParaRPr lang="en-US" sz="27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Provides detailed movie information. Manages all bookings in one place.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titles, genres, dates, times, and user reservation commands.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Movie lists, movie reviews, movie details, reservation confirmations, cancellation updates, and user reservation summaries.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  <p:pic>
        <p:nvPicPr>
          <p:cNvPr id="1026" name="Picture 2" descr="Absolute Cinema | Know Your Meme">
            <a:extLst>
              <a:ext uri="{FF2B5EF4-FFF2-40B4-BE49-F238E27FC236}">
                <a16:creationId xmlns:a16="http://schemas.microsoft.com/office/drawing/2014/main" id="{30594F03-65AA-F57C-0398-F6D4DA89B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33" y="5691188"/>
            <a:ext cx="7992533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258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 Bold</vt:lpstr>
      <vt:lpstr>Syne SemiBold</vt:lpstr>
      <vt:lpstr>DM Sans Regular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Andrzej Pytel</cp:lastModifiedBy>
  <cp:revision>10</cp:revision>
  <dcterms:created xsi:type="dcterms:W3CDTF">2025-09-11T13:37:05Z</dcterms:created>
  <dcterms:modified xsi:type="dcterms:W3CDTF">2025-09-24T15:04:18Z</dcterms:modified>
</cp:coreProperties>
</file>