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8288000" cy="10287000"/>
  <p:notesSz cx="10287000" cy="18288000"/>
  <p:embeddedFontLst>
    <p:embeddedFont>
      <p:font typeface="DM Sans Bold" panose="020B0604020202020204" charset="0"/>
      <p:bold r:id="rId8"/>
    </p:embeddedFont>
    <p:embeddedFont>
      <p:font typeface="DM Sans Regular" panose="020B0604020202020204" charset="0"/>
      <p:regular r:id="rId9"/>
    </p:embeddedFont>
    <p:embeddedFont>
      <p:font typeface="Syne SemiBold" panose="020B0604020202020204" charset="0"/>
      <p:bold r:id="rId10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07" d="100"/>
          <a:sy n="107" d="100"/>
        </p:scale>
        <p:origin x="2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479461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e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1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image1.png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-13411200" y="-8272381"/>
            <a:ext cx="26827081" cy="26827081"/>
          </a:xfrm>
          <a:prstGeom prst="rect">
            <a:avLst/>
          </a:prstGeom>
        </p:spPr>
      </p:pic>
      <p:pic>
        <p:nvPicPr>
          <p:cNvPr id="4" name="Frame 1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0" y="-3192"/>
            <a:ext cx="18289795" cy="10290192"/>
          </a:xfrm>
          <a:prstGeom prst="rect">
            <a:avLst/>
          </a:prstGeom>
        </p:spPr>
      </p:pic>
      <p:pic>
        <p:nvPicPr>
          <p:cNvPr id="5" name="Ellipse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-2124075" y="3018686"/>
            <a:ext cx="4239365" cy="4239365"/>
          </a:xfrm>
          <a:prstGeom prst="rect">
            <a:avLst/>
          </a:prstGeom>
        </p:spPr>
      </p:pic>
      <p:sp>
        <p:nvSpPr>
          <p:cNvPr id="6" name="Team Name presents"/>
          <p:cNvSpPr/>
          <p:nvPr/>
        </p:nvSpPr>
        <p:spPr>
          <a:xfrm>
            <a:off x="3810000" y="3757612"/>
            <a:ext cx="128873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FF9133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Claude presents:</a:t>
            </a:r>
            <a:endParaRPr lang="en-US" sz="4500" dirty="0"/>
          </a:p>
        </p:txBody>
      </p:sp>
      <p:sp>
        <p:nvSpPr>
          <p:cNvPr id="7" name="Title"/>
          <p:cNvSpPr/>
          <p:nvPr/>
        </p:nvSpPr>
        <p:spPr>
          <a:xfrm>
            <a:off x="3810000" y="4662487"/>
            <a:ext cx="12887325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[Project Name]</a:t>
            </a:r>
            <a:endParaRPr lang="en-US" sz="7200" dirty="0"/>
          </a:p>
        </p:txBody>
      </p:sp>
      <p:sp>
        <p:nvSpPr>
          <p:cNvPr id="8" name="Scenario"/>
          <p:cNvSpPr/>
          <p:nvPr/>
        </p:nvSpPr>
        <p:spPr>
          <a:xfrm>
            <a:off x="3810000" y="5976937"/>
            <a:ext cx="128873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b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[Scenario]</a:t>
            </a:r>
            <a:endParaRPr lang="en-US" sz="3600" dirty="0"/>
          </a:p>
        </p:txBody>
      </p:sp>
      <p:sp>
        <p:nvSpPr>
          <p:cNvPr id="9" name="Motto"/>
          <p:cNvSpPr/>
          <p:nvPr/>
        </p:nvSpPr>
        <p:spPr>
          <a:xfrm>
            <a:off x="3790950" y="8429625"/>
            <a:ext cx="12411095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marL="0" indent="0" algn="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[Motto]</a:t>
            </a:r>
            <a:endParaRPr lang="en-US" sz="27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2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Abstract energy web - dark blue-1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15858"/>
            <a:ext cx="18288000" cy="10252092"/>
          </a:xfrm>
          <a:prstGeom prst="rect">
            <a:avLst/>
          </a:prstGeom>
        </p:spPr>
      </p:pic>
      <p:pic>
        <p:nvPicPr>
          <p:cNvPr id="4" name="Content" descr="preencoded.png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600200" y="1216567"/>
            <a:ext cx="15088972" cy="7851234"/>
          </a:xfrm>
          <a:prstGeom prst="rect">
            <a:avLst/>
          </a:prstGeom>
        </p:spPr>
      </p:pic>
      <p:sp>
        <p:nvSpPr>
          <p:cNvPr id="5" name="Header 2"/>
          <p:cNvSpPr/>
          <p:nvPr/>
        </p:nvSpPr>
        <p:spPr>
          <a:xfrm>
            <a:off x="2247900" y="1219200"/>
            <a:ext cx="220980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Scenario</a:t>
            </a:r>
            <a:endParaRPr lang="en-US" sz="3600" dirty="0"/>
          </a:p>
        </p:txBody>
      </p:sp>
      <p:sp>
        <p:nvSpPr>
          <p:cNvPr id="6" name="Body 1"/>
          <p:cNvSpPr/>
          <p:nvPr/>
        </p:nvSpPr>
        <p:spPr>
          <a:xfrm>
            <a:off x="2247900" y="196215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dirty="0">
                <a:solidFill>
                  <a:schemeClr val="bg1"/>
                </a:solidFill>
              </a:rPr>
              <a:t>Cinema helper tool</a:t>
            </a:r>
          </a:p>
        </p:txBody>
      </p:sp>
      <p:sp>
        <p:nvSpPr>
          <p:cNvPr id="7" name="Header 2"/>
          <p:cNvSpPr/>
          <p:nvPr/>
        </p:nvSpPr>
        <p:spPr>
          <a:xfrm>
            <a:off x="2247900" y="3867150"/>
            <a:ext cx="2152650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Problem</a:t>
            </a:r>
            <a:endParaRPr lang="en-US" sz="3600" dirty="0"/>
          </a:p>
        </p:txBody>
      </p:sp>
      <p:sp>
        <p:nvSpPr>
          <p:cNvPr id="8" name="Body 1"/>
          <p:cNvSpPr/>
          <p:nvPr/>
        </p:nvSpPr>
        <p:spPr>
          <a:xfrm>
            <a:off x="2247900" y="461010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 - Users want to know what movies they’re able to see at given time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</a:rPr>
              <a:t> - Users want to know if given movie has good rating among the critics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</a:rPr>
              <a:t> - User should be able to reserve a ticket</a:t>
            </a:r>
          </a:p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</a:rPr>
              <a:t> - Cinema employee should be able to review and act on reservation</a:t>
            </a:r>
            <a:endParaRPr lang="en-US" sz="2700" dirty="0"/>
          </a:p>
        </p:txBody>
      </p:sp>
      <p:sp>
        <p:nvSpPr>
          <p:cNvPr id="9" name="Header 2"/>
          <p:cNvSpPr/>
          <p:nvPr/>
        </p:nvSpPr>
        <p:spPr>
          <a:xfrm>
            <a:off x="2247900" y="6515100"/>
            <a:ext cx="2028825" cy="5524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36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</a:t>
            </a:r>
            <a:endParaRPr lang="en-US" sz="3600" dirty="0"/>
          </a:p>
        </p:txBody>
      </p:sp>
      <p:sp>
        <p:nvSpPr>
          <p:cNvPr id="10" name="Body 1"/>
          <p:cNvSpPr/>
          <p:nvPr/>
        </p:nvSpPr>
        <p:spPr>
          <a:xfrm>
            <a:off x="2247900" y="7258050"/>
            <a:ext cx="14458950" cy="1809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[Solution]</a:t>
            </a:r>
            <a:endParaRPr lang="en-US" sz="27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3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NewOrbit shapes - abstract orbit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2352675" y="0"/>
            <a:ext cx="15935325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1619250" y="1209675"/>
            <a:ext cx="149542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Goal</a:t>
            </a:r>
            <a:endParaRPr lang="en-US" sz="4500" dirty="0"/>
          </a:p>
        </p:txBody>
      </p:sp>
      <p:sp>
        <p:nvSpPr>
          <p:cNvPr id="5" name="Body 1"/>
          <p:cNvSpPr/>
          <p:nvPr/>
        </p:nvSpPr>
        <p:spPr>
          <a:xfrm>
            <a:off x="1619249" y="2085975"/>
            <a:ext cx="14796407" cy="4762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6667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DM Sans Bold" pitchFamily="34" charset="0"/>
                <a:ea typeface="DM Sans Bold" pitchFamily="34" charset="-122"/>
                <a:cs typeface="DM Sans Bold" pitchFamily="34" charset="-120"/>
              </a:rPr>
              <a:t>[One sentence goal]</a:t>
            </a:r>
            <a:endParaRPr lang="en-US" sz="2700" dirty="0"/>
          </a:p>
        </p:txBody>
      </p:sp>
      <p:sp>
        <p:nvSpPr>
          <p:cNvPr id="6" name="Header 1"/>
          <p:cNvSpPr/>
          <p:nvPr/>
        </p:nvSpPr>
        <p:spPr>
          <a:xfrm>
            <a:off x="1619250" y="3324225"/>
            <a:ext cx="4991100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Success Criteria</a:t>
            </a:r>
            <a:endParaRPr lang="en-US" sz="4500" dirty="0"/>
          </a:p>
        </p:txBody>
      </p:sp>
      <p:sp>
        <p:nvSpPr>
          <p:cNvPr id="7" name="Body 1"/>
          <p:cNvSpPr/>
          <p:nvPr/>
        </p:nvSpPr>
        <p:spPr>
          <a:xfrm>
            <a:off x="1619250" y="4200525"/>
            <a:ext cx="14796406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[Measurable success criteria]
[Measurable success criteria]
[Measurable success criteria]</a:t>
            </a:r>
            <a:endParaRPr lang="en-US" sz="27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4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christopher-burns-Kj2SaNHG-hg-unsplash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4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4" name="Header 1"/>
          <p:cNvSpPr/>
          <p:nvPr/>
        </p:nvSpPr>
        <p:spPr>
          <a:xfrm>
            <a:off x="6429375" y="1209675"/>
            <a:ext cx="5553075" cy="685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4500" b="1" kern="0" spc="-150" dirty="0">
                <a:solidFill>
                  <a:srgbClr val="D0772D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Solution Overview</a:t>
            </a:r>
            <a:endParaRPr lang="en-US" sz="4500" dirty="0"/>
          </a:p>
        </p:txBody>
      </p:sp>
      <p:sp>
        <p:nvSpPr>
          <p:cNvPr id="5" name="Header 3"/>
          <p:cNvSpPr/>
          <p:nvPr/>
        </p:nvSpPr>
        <p:spPr>
          <a:xfrm>
            <a:off x="2665414" y="2657475"/>
            <a:ext cx="260985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What it does?</a:t>
            </a:r>
            <a:endParaRPr lang="en-US" sz="2700" dirty="0"/>
          </a:p>
        </p:txBody>
      </p:sp>
      <p:sp>
        <p:nvSpPr>
          <p:cNvPr id="6" name="Body 1"/>
          <p:cNvSpPr/>
          <p:nvPr/>
        </p:nvSpPr>
        <p:spPr>
          <a:xfrm>
            <a:off x="1609725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[description of what it does]</a:t>
            </a:r>
            <a:endParaRPr lang="en-US" sz="2700" dirty="0"/>
          </a:p>
        </p:txBody>
      </p:sp>
      <p:sp>
        <p:nvSpPr>
          <p:cNvPr id="7" name="Header 3"/>
          <p:cNvSpPr/>
          <p:nvPr/>
        </p:nvSpPr>
        <p:spPr>
          <a:xfrm>
            <a:off x="8572500" y="2657475"/>
            <a:ext cx="117157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Inputs</a:t>
            </a:r>
            <a:endParaRPr lang="en-US" sz="2700" dirty="0"/>
          </a:p>
        </p:txBody>
      </p:sp>
      <p:sp>
        <p:nvSpPr>
          <p:cNvPr id="8" name="Body 1"/>
          <p:cNvSpPr/>
          <p:nvPr/>
        </p:nvSpPr>
        <p:spPr>
          <a:xfrm>
            <a:off x="681990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[description of inputs]</a:t>
            </a:r>
            <a:endParaRPr lang="en-US" sz="2700" dirty="0"/>
          </a:p>
        </p:txBody>
      </p:sp>
      <p:sp>
        <p:nvSpPr>
          <p:cNvPr id="9" name="Header 3"/>
          <p:cNvSpPr/>
          <p:nvPr/>
        </p:nvSpPr>
        <p:spPr>
          <a:xfrm>
            <a:off x="13603286" y="2657475"/>
            <a:ext cx="1533525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Outputs</a:t>
            </a:r>
            <a:endParaRPr lang="en-US" sz="2700" dirty="0"/>
          </a:p>
        </p:txBody>
      </p:sp>
      <p:sp>
        <p:nvSpPr>
          <p:cNvPr id="10" name="Body 1"/>
          <p:cNvSpPr/>
          <p:nvPr/>
        </p:nvSpPr>
        <p:spPr>
          <a:xfrm>
            <a:off x="12020550" y="3305175"/>
            <a:ext cx="4654550" cy="2933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ct val="116667"/>
              </a:lnSpc>
              <a:buNone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[description of outputs]</a:t>
            </a:r>
            <a:endParaRPr lang="en-US" sz="2700" dirty="0"/>
          </a:p>
        </p:txBody>
      </p:sp>
      <p:sp>
        <p:nvSpPr>
          <p:cNvPr id="11" name="Header 3"/>
          <p:cNvSpPr/>
          <p:nvPr/>
        </p:nvSpPr>
        <p:spPr>
          <a:xfrm>
            <a:off x="2571750" y="7000875"/>
            <a:ext cx="2400300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10000"/>
              </a:lnSpc>
              <a:buNone/>
            </a:pPr>
            <a:r>
              <a:rPr lang="en-US" sz="2700" b="1" kern="0" spc="-75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Out of scope</a:t>
            </a:r>
            <a:endParaRPr lang="en-US" sz="2700" dirty="0"/>
          </a:p>
        </p:txBody>
      </p:sp>
      <p:sp>
        <p:nvSpPr>
          <p:cNvPr id="12" name="Body 1"/>
          <p:cNvSpPr/>
          <p:nvPr/>
        </p:nvSpPr>
        <p:spPr>
          <a:xfrm>
            <a:off x="2571750" y="7648575"/>
            <a:ext cx="14103350" cy="1428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457200" indent="-457200" algn="l">
              <a:lnSpc>
                <a:spcPct val="116667"/>
              </a:lnSpc>
              <a:buFont typeface="Arial" panose="020B0604020202020204" pitchFamily="34" charset="0"/>
              <a:buChar char="•"/>
            </a:pPr>
            <a:r>
              <a:rPr lang="en-US" sz="2700" kern="0" spc="-75" dirty="0">
                <a:solidFill>
                  <a:srgbClr val="FFFFFF"/>
                </a:solidFill>
                <a:latin typeface="DM Sans Regular" pitchFamily="34" charset="0"/>
                <a:ea typeface="DM Sans Regular" pitchFamily="34" charset="-122"/>
                <a:cs typeface="DM Sans Regular" pitchFamily="34" charset="-120"/>
              </a:rPr>
              <a:t>[out of scope]
[out of scope]
[out of scope]</a:t>
            </a:r>
            <a:endParaRPr lang="en-US" sz="2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" descr="preencoded.png"/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3" name="Layout" descr="preencoded.png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pic>
        <p:nvPicPr>
          <p:cNvPr id="4" name="NewOrbit shapes - implosion lines and circles 1" descr="preencoded.png"/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6"/>
          <a:srcRect/>
          <a:stretch/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  <p:sp>
        <p:nvSpPr>
          <p:cNvPr id="5" name="Title"/>
          <p:cNvSpPr/>
          <p:nvPr/>
        </p:nvSpPr>
        <p:spPr>
          <a:xfrm>
            <a:off x="7620000" y="4595813"/>
            <a:ext cx="3124200" cy="10953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ct val="100000"/>
              </a:lnSpc>
              <a:buNone/>
            </a:pPr>
            <a:r>
              <a:rPr lang="en-US" sz="7200" b="1" kern="0" spc="-150" dirty="0">
                <a:solidFill>
                  <a:srgbClr val="FFFFFF"/>
                </a:solidFill>
                <a:latin typeface="Syne SemiBold" pitchFamily="2" charset="-18"/>
                <a:ea typeface="Syne Bold" pitchFamily="34" charset="-122"/>
                <a:cs typeface="Syne Bold" pitchFamily="34" charset="-120"/>
              </a:rPr>
              <a:t>Demo</a:t>
            </a:r>
            <a:endParaRPr lang="en-US" sz="72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151</Words>
  <Application>Microsoft Office PowerPoint</Application>
  <PresentationFormat>Custom</PresentationFormat>
  <Paragraphs>32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Syne SemiBold</vt:lpstr>
      <vt:lpstr>DM Sans Regular</vt:lpstr>
      <vt:lpstr>Arial</vt:lpstr>
      <vt:lpstr>DM Sans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Andrzej Pytel</cp:lastModifiedBy>
  <cp:revision>6</cp:revision>
  <dcterms:created xsi:type="dcterms:W3CDTF">2025-09-11T13:37:05Z</dcterms:created>
  <dcterms:modified xsi:type="dcterms:W3CDTF">2025-09-24T10:44:04Z</dcterms:modified>
</cp:coreProperties>
</file>