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1" r:id="rId3"/>
    <p:sldId id="257" r:id="rId4"/>
    <p:sldId id="259" r:id="rId5"/>
    <p:sldId id="264" r:id="rId6"/>
    <p:sldId id="267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56F340-E3A3-304E-8D42-113A779F1314}">
          <p14:sldIdLst>
            <p14:sldId id="263"/>
          </p14:sldIdLst>
        </p14:section>
        <p14:section name="RStudio" id="{7878D669-EAE3-4E41-A6DB-1F45FE509847}">
          <p14:sldIdLst>
            <p14:sldId id="261"/>
            <p14:sldId id="257"/>
            <p14:sldId id="259"/>
          </p14:sldIdLst>
        </p14:section>
        <p14:section name="Untitled Section" id="{A7938672-11A0-D447-9A6C-3CC15968013F}">
          <p14:sldIdLst>
            <p14:sldId id="264"/>
            <p14:sldId id="267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18"/>
    <p:restoredTop sz="94658"/>
  </p:normalViewPr>
  <p:slideViewPr>
    <p:cSldViewPr snapToGrid="0">
      <p:cViewPr varScale="1">
        <p:scale>
          <a:sx n="120" d="100"/>
          <a:sy n="120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69DB-DF42-96AC-DA2C-C09C4917B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CD344-F1E0-AC7B-7CF0-539BC3F80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6B61B-3E09-1119-149D-0760CA39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5779-1628-BF40-BA5C-6FF62354548A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E3AC8-9967-9BCE-5104-0EEF24E3D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197BA-A7D1-77D2-1C6B-9A38CA4D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091-7AAE-9944-9AF9-E8CB00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8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0E36-B633-507B-1C53-89A10629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042C2-1FDF-E9B2-AB64-F31736A2F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541B7-903F-9834-81A5-953535B6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5779-1628-BF40-BA5C-6FF62354548A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8D0F1-EDEB-A0E5-5B50-B2C31BED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FA438-BCD6-ED3F-7934-560E50BD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091-7AAE-9944-9AF9-E8CB00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6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AB003-C8E4-5F19-0A8A-F2028B9F4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B3045-FDCC-2C42-9241-D4BE3362B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33AA9-3793-3212-324C-0D18B2F5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5779-1628-BF40-BA5C-6FF62354548A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07384-6762-66F9-9AEE-BD0EEAFD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ACCD7-DE0E-D36C-10EF-6E59511C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091-7AAE-9944-9AF9-E8CB00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5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8601-0A8F-72B9-C7EB-5EDA9E1BF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CF1E8-8FF8-649B-4BF9-97829C524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3808E-0066-28B2-0602-FB5D4C43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5779-1628-BF40-BA5C-6FF62354548A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60410-A9EB-213D-2FFC-6537BB10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152F8-A562-BE87-8E4B-B2DD165F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091-7AAE-9944-9AF9-E8CB00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5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514D-7F6A-95D5-581A-42F5C6C8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555D1-89B6-3DB4-118B-35A724DC5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CA224-5696-A445-E9F1-537DE5BC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5779-1628-BF40-BA5C-6FF62354548A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26014-4277-9CA0-855A-A4854238A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AD97A-B3F4-44CE-BCF4-CBE464C9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091-7AAE-9944-9AF9-E8CB00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5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FDF7-DC8C-8DA6-AF8B-AE011329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2D6F8-16AD-1D72-4B7F-B91698CAC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3CA73-D44A-91F1-9F31-E48D5DE87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43052-070B-F605-4761-07697104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5779-1628-BF40-BA5C-6FF62354548A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CE247-AE0A-4E9E-394A-296B3276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8A2BD-6C77-D92E-FAAB-41E87973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091-7AAE-9944-9AF9-E8CB00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CD49-991C-DB2F-6DF5-D3D7EA72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EE489-B1D3-805F-43F6-E0FEABFB1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C6206-EB2F-72F4-EAEE-893DC5DDC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56900-496B-2E12-2FC3-7581CF3AF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A265E-23DE-C787-C9BE-040E2BF51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2C6B0E-4C0A-00B3-FE40-E4CB4408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5779-1628-BF40-BA5C-6FF62354548A}" type="datetimeFigureOut">
              <a:rPr lang="en-US" smtClean="0"/>
              <a:t>4/17/25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FFD31A-8DAB-178C-AA7B-81C8A4DF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022EC-CFC4-C056-E0BA-8E825910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091-7AAE-9944-9AF9-E8CB00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3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394-E312-F2E3-53C2-ABD14212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71884-DEA2-BA33-EB3B-807DC4E7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5779-1628-BF40-BA5C-6FF62354548A}" type="datetimeFigureOut">
              <a:rPr lang="en-US" smtClean="0"/>
              <a:t>4/17/25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FCB1F-C945-DBD1-C0DB-E9CAB764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1D3A4-CEDC-12D2-0195-41C8E413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091-7AAE-9944-9AF9-E8CB00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0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BAD51-F1AF-4231-2464-390394E9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5779-1628-BF40-BA5C-6FF62354548A}" type="datetimeFigureOut">
              <a:rPr lang="en-US" smtClean="0"/>
              <a:t>4/17/25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93C2F-92A0-BA88-9ACE-8BE76819E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BF125-BC96-410B-9074-B07F4F48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091-7AAE-9944-9AF9-E8CB00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2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35D10-FEB1-3496-4F21-F79F31B8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776E-14F7-0083-DBBD-44B34BCCC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1FA55-BB62-2734-E22B-3755DF60F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0FEB5-297D-407E-13E8-392BCC7C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5779-1628-BF40-BA5C-6FF62354548A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6BC03-CC25-3699-BA8D-0BD7169E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0DE8A-972D-E372-A48F-0F03CCA7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091-7AAE-9944-9AF9-E8CB00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4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64D1-F98A-29AD-C39C-A150D481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466CD5-B72E-1A2E-4555-BAC8E0261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38FA1-0DDD-A5DE-9FC8-064C156F6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42D9F-908F-4266-E9C4-5F85C5A3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A5779-1628-BF40-BA5C-6FF62354548A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497AB-8A5A-362F-CEF4-3050A7B94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3DAE2-11F4-B942-B3CE-EF34CEBD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091-7AAE-9944-9AF9-E8CB00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4D2B64-3371-5D6A-73CF-B874BC600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F0645-2A53-8CBC-3D1E-9D259D0C3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E633D-AA8D-D058-2B4A-1FC08C3AE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7A5779-1628-BF40-BA5C-6FF62354548A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9DFC9-D98C-9883-EE4F-D352E4CDE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570D0-54EF-28D5-43E4-2BDAF24A4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E55091-7AAE-9944-9AF9-E8CB00CBF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2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8739E-53E1-1E0C-E47F-A78F47644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75FD3F3-B54A-EFFE-0488-DFEA1EE8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70" y="92132"/>
            <a:ext cx="10515600" cy="545822"/>
          </a:xfrm>
        </p:spPr>
        <p:txBody>
          <a:bodyPr>
            <a:normAutofit/>
          </a:bodyPr>
          <a:lstStyle/>
          <a:p>
            <a:r>
              <a:rPr lang="ru-RU" sz="3000" dirty="0"/>
              <a:t>Плюсы </a:t>
            </a:r>
            <a:r>
              <a:rPr lang="en-US" sz="3000" dirty="0"/>
              <a:t>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4C332-11F3-4767-A961-AA54D6207853}"/>
              </a:ext>
            </a:extLst>
          </p:cNvPr>
          <p:cNvSpPr txBox="1"/>
          <p:nvPr/>
        </p:nvSpPr>
        <p:spPr>
          <a:xfrm>
            <a:off x="386970" y="1029839"/>
            <a:ext cx="464742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Воспроизводимость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Легко попросить помочь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Скорость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Много методов</a:t>
            </a:r>
          </a:p>
        </p:txBody>
      </p:sp>
    </p:spTree>
    <p:extLst>
      <p:ext uri="{BB962C8B-B14F-4D97-AF65-F5344CB8AC3E}">
        <p14:creationId xmlns:p14="http://schemas.microsoft.com/office/powerpoint/2010/main" val="108362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92C82-9688-7C53-A575-7943559FC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F138B4-2A1D-3A8B-2D5E-6C0ED11C25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7" b="167"/>
          <a:stretch/>
        </p:blipFill>
        <p:spPr>
          <a:xfrm>
            <a:off x="511977" y="886785"/>
            <a:ext cx="8650704" cy="561838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1F213A7-EB5A-826E-9D27-DB54BA05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70" y="92132"/>
            <a:ext cx="10515600" cy="545822"/>
          </a:xfrm>
        </p:spPr>
        <p:txBody>
          <a:bodyPr>
            <a:normAutofit/>
          </a:bodyPr>
          <a:lstStyle/>
          <a:p>
            <a:r>
              <a:rPr lang="en-US" sz="3000" dirty="0"/>
              <a:t>RStudio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84D803-9CFC-FC35-B8B8-EE427EF0E618}"/>
              </a:ext>
            </a:extLst>
          </p:cNvPr>
          <p:cNvSpPr txBox="1"/>
          <p:nvPr/>
        </p:nvSpPr>
        <p:spPr>
          <a:xfrm>
            <a:off x="1406784" y="2125415"/>
            <a:ext cx="13548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>
                <a:solidFill>
                  <a:srgbClr val="FF0000"/>
                </a:solidFill>
              </a:rPr>
              <a:t>Файлы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94E90-DAD4-CD6C-36A5-999129C323DF}"/>
              </a:ext>
            </a:extLst>
          </p:cNvPr>
          <p:cNvSpPr txBox="1"/>
          <p:nvPr/>
        </p:nvSpPr>
        <p:spPr>
          <a:xfrm>
            <a:off x="1264116" y="4879675"/>
            <a:ext cx="1640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>
                <a:solidFill>
                  <a:srgbClr val="FF0000"/>
                </a:solidFill>
              </a:rPr>
              <a:t>Консоль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49053-D971-EAC5-B1C5-03EB518715F5}"/>
              </a:ext>
            </a:extLst>
          </p:cNvPr>
          <p:cNvSpPr txBox="1"/>
          <p:nvPr/>
        </p:nvSpPr>
        <p:spPr>
          <a:xfrm>
            <a:off x="5832819" y="2125415"/>
            <a:ext cx="29193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>
                <a:solidFill>
                  <a:srgbClr val="FF0000"/>
                </a:solidFill>
              </a:rPr>
              <a:t>Верхняя панель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5EC82E-E581-7D2E-D057-CBA18761032B}"/>
              </a:ext>
            </a:extLst>
          </p:cNvPr>
          <p:cNvSpPr txBox="1"/>
          <p:nvPr/>
        </p:nvSpPr>
        <p:spPr>
          <a:xfrm>
            <a:off x="5863300" y="4879675"/>
            <a:ext cx="28712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000" dirty="0">
                <a:solidFill>
                  <a:srgbClr val="FF0000"/>
                </a:solidFill>
              </a:rPr>
              <a:t>Нижняя панель</a:t>
            </a:r>
            <a:endParaRPr lang="en-US" sz="3000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BE0ECE-9B69-BF15-D456-A30C2147F33F}"/>
              </a:ext>
            </a:extLst>
          </p:cNvPr>
          <p:cNvCxnSpPr/>
          <p:nvPr/>
        </p:nvCxnSpPr>
        <p:spPr>
          <a:xfrm>
            <a:off x="5120640" y="929640"/>
            <a:ext cx="0" cy="55326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3B733D-757F-2E90-49B1-CCBF4F87CE52}"/>
              </a:ext>
            </a:extLst>
          </p:cNvPr>
          <p:cNvCxnSpPr>
            <a:cxnSpLocks/>
          </p:cNvCxnSpPr>
          <p:nvPr/>
        </p:nvCxnSpPr>
        <p:spPr>
          <a:xfrm>
            <a:off x="386968" y="3918043"/>
            <a:ext cx="89007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03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232D3D-5CCB-EC01-9FB1-125BA218B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70" y="795247"/>
            <a:ext cx="8650704" cy="5618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0F73C2-9E8E-E95D-5F9F-6E043EC05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376" y="2128575"/>
            <a:ext cx="4624743" cy="46372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93C4B0-B89D-00F7-F474-268CDD46A855}"/>
              </a:ext>
            </a:extLst>
          </p:cNvPr>
          <p:cNvSpPr/>
          <p:nvPr/>
        </p:nvSpPr>
        <p:spPr>
          <a:xfrm>
            <a:off x="6964324" y="3636336"/>
            <a:ext cx="2041451" cy="5528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691944-DCBC-5780-08ED-32C3BEF0A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70" y="92132"/>
            <a:ext cx="10515600" cy="545822"/>
          </a:xfrm>
        </p:spPr>
        <p:txBody>
          <a:bodyPr>
            <a:normAutofit/>
          </a:bodyPr>
          <a:lstStyle/>
          <a:p>
            <a:r>
              <a:rPr lang="ru-RU" sz="3000" dirty="0"/>
              <a:t>Настройка </a:t>
            </a:r>
            <a:r>
              <a:rPr lang="en-US" sz="3000" dirty="0"/>
              <a:t>RStudio</a:t>
            </a:r>
          </a:p>
        </p:txBody>
      </p:sp>
    </p:spTree>
    <p:extLst>
      <p:ext uri="{BB962C8B-B14F-4D97-AF65-F5344CB8AC3E}">
        <p14:creationId xmlns:p14="http://schemas.microsoft.com/office/powerpoint/2010/main" val="236189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FF526-B575-EEC6-D92D-11BBEEE49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09BAEC-A711-16E0-4803-78540052CE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86970" y="811196"/>
            <a:ext cx="8650703" cy="561838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410895E-32B4-8A74-7251-E7F15EB9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70" y="92132"/>
            <a:ext cx="10515600" cy="545822"/>
          </a:xfrm>
        </p:spPr>
        <p:txBody>
          <a:bodyPr>
            <a:normAutofit/>
          </a:bodyPr>
          <a:lstStyle/>
          <a:p>
            <a:r>
              <a:rPr lang="ru-RU" sz="3000" dirty="0"/>
              <a:t>Перезапуск </a:t>
            </a:r>
            <a:r>
              <a:rPr lang="en-US" sz="3000" dirty="0"/>
              <a:t>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4FFE91-863B-F859-F3C6-DD7075066C93}"/>
              </a:ext>
            </a:extLst>
          </p:cNvPr>
          <p:cNvCxnSpPr>
            <a:cxnSpLocks/>
          </p:cNvCxnSpPr>
          <p:nvPr/>
        </p:nvCxnSpPr>
        <p:spPr>
          <a:xfrm flipH="1" flipV="1">
            <a:off x="2934586" y="1509824"/>
            <a:ext cx="1137684" cy="7123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69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72FC4-AAA2-1AC4-C94A-41D8700A8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8720D5F-5E07-62D3-AE04-C4DE1A77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70" y="92132"/>
            <a:ext cx="10515600" cy="545822"/>
          </a:xfrm>
        </p:spPr>
        <p:txBody>
          <a:bodyPr>
            <a:normAutofit/>
          </a:bodyPr>
          <a:lstStyle/>
          <a:p>
            <a:r>
              <a:rPr lang="ru-RU" sz="3000" dirty="0"/>
              <a:t>Вызов функций</a:t>
            </a:r>
            <a:endParaRPr 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B5D1B0-9259-C48B-FE3A-F6C10210FDAA}"/>
              </a:ext>
            </a:extLst>
          </p:cNvPr>
          <p:cNvSpPr txBox="1"/>
          <p:nvPr/>
        </p:nvSpPr>
        <p:spPr>
          <a:xfrm>
            <a:off x="542109" y="4503856"/>
            <a:ext cx="5314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см. </a:t>
            </a:r>
            <a:r>
              <a:rPr lang="en-US" sz="2800" dirty="0"/>
              <a:t>01-variables-and-functions.R</a:t>
            </a:r>
            <a:endParaRPr lang="ru-RU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87CAC3-B20E-9F84-9428-338BE506B2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8" t="39202" r="36983" b="39568"/>
          <a:stretch/>
        </p:blipFill>
        <p:spPr bwMode="auto">
          <a:xfrm>
            <a:off x="5122817" y="1434439"/>
            <a:ext cx="1946366" cy="7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F685717-9AF3-12DF-A7E4-869BB03304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0" t="14812" r="29409" b="30416"/>
          <a:stretch/>
        </p:blipFill>
        <p:spPr bwMode="auto">
          <a:xfrm>
            <a:off x="542109" y="992778"/>
            <a:ext cx="3605348" cy="224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07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B7595-C3B4-6C03-8F33-FC935D55B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E79B97C-4982-4A8C-F8A2-4E5A5C280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70" y="92132"/>
            <a:ext cx="10515600" cy="545822"/>
          </a:xfrm>
        </p:spPr>
        <p:txBody>
          <a:bodyPr>
            <a:normAutofit/>
          </a:bodyPr>
          <a:lstStyle/>
          <a:p>
            <a:r>
              <a:rPr lang="ru-RU" sz="3000" dirty="0"/>
              <a:t>Типы данных</a:t>
            </a:r>
            <a:endParaRPr 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2B4AF9-ECD3-A973-2DB6-505DE88A114F}"/>
              </a:ext>
            </a:extLst>
          </p:cNvPr>
          <p:cNvSpPr txBox="1"/>
          <p:nvPr/>
        </p:nvSpPr>
        <p:spPr>
          <a:xfrm>
            <a:off x="386970" y="1029839"/>
            <a:ext cx="708078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Число</a:t>
            </a:r>
            <a:r>
              <a:rPr lang="en-US" sz="2800" dirty="0"/>
              <a:t> (1 </a:t>
            </a:r>
            <a:r>
              <a:rPr lang="ru-RU" sz="2800" dirty="0"/>
              <a:t>или</a:t>
            </a:r>
            <a:r>
              <a:rPr lang="en-US" sz="2800" dirty="0"/>
              <a:t> 2</a:t>
            </a:r>
            <a:r>
              <a:rPr lang="ru-RU" sz="2800" dirty="0"/>
              <a:t> или</a:t>
            </a:r>
            <a:r>
              <a:rPr lang="en-US" sz="2800" dirty="0"/>
              <a:t> 3.14)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Логическое значение</a:t>
            </a:r>
            <a:r>
              <a:rPr lang="en-US" sz="2800" dirty="0"/>
              <a:t> (</a:t>
            </a:r>
            <a:r>
              <a:rPr lang="ru-RU" sz="2800" dirty="0"/>
              <a:t>да </a:t>
            </a:r>
            <a:r>
              <a:rPr lang="en-US" sz="2800" dirty="0"/>
              <a:t>/ </a:t>
            </a:r>
            <a:r>
              <a:rPr lang="ru-RU" sz="2800" dirty="0"/>
              <a:t>нет</a:t>
            </a:r>
            <a:r>
              <a:rPr lang="en-US" sz="2800" dirty="0"/>
              <a:t> </a:t>
            </a:r>
            <a:r>
              <a:rPr lang="ru-RU" sz="2800" dirty="0"/>
              <a:t>или </a:t>
            </a:r>
            <a:r>
              <a:rPr lang="en-US" sz="2800" dirty="0"/>
              <a:t>1 / 0)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Строка</a:t>
            </a:r>
            <a:r>
              <a:rPr lang="en-US" sz="2800" dirty="0"/>
              <a:t> </a:t>
            </a:r>
            <a:r>
              <a:rPr lang="ru-RU" sz="2800" dirty="0"/>
              <a:t>или текст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Категория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Порядковая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  <a:p>
            <a:r>
              <a:rPr lang="ru-RU" sz="2800" dirty="0"/>
              <a:t>см. </a:t>
            </a:r>
            <a:r>
              <a:rPr lang="en-US" sz="2800" dirty="0"/>
              <a:t>02-data-types.R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17900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F6B7D-6851-AE7B-59E7-B1FCED5D4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B519AD7-21CE-0FAB-9879-E3DFE760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70" y="92132"/>
            <a:ext cx="10515600" cy="545822"/>
          </a:xfrm>
        </p:spPr>
        <p:txBody>
          <a:bodyPr>
            <a:normAutofit/>
          </a:bodyPr>
          <a:lstStyle/>
          <a:p>
            <a:r>
              <a:rPr lang="ru-RU" sz="3000" dirty="0"/>
              <a:t>Импорт данных</a:t>
            </a:r>
            <a:endParaRPr 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0BE164-F5A8-6C6A-31C2-C14345A2329F}"/>
              </a:ext>
            </a:extLst>
          </p:cNvPr>
          <p:cNvSpPr txBox="1"/>
          <p:nvPr/>
        </p:nvSpPr>
        <p:spPr>
          <a:xfrm>
            <a:off x="386970" y="1029839"/>
            <a:ext cx="31872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CSV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Excel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ru-RU" sz="2800" dirty="0"/>
              <a:t>см. </a:t>
            </a:r>
            <a:r>
              <a:rPr lang="en-US" sz="2800" dirty="0"/>
              <a:t>03-read-data.R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5570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CDAA8-471D-3602-73C0-7833CAC5F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280CC2A-952D-7D42-FB47-19F95BAC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70" y="92132"/>
            <a:ext cx="10515600" cy="545822"/>
          </a:xfrm>
        </p:spPr>
        <p:txBody>
          <a:bodyPr>
            <a:normAutofit/>
          </a:bodyPr>
          <a:lstStyle/>
          <a:p>
            <a:r>
              <a:rPr lang="ru-RU" sz="3000" dirty="0"/>
              <a:t>Графики и таблицы</a:t>
            </a:r>
            <a:endParaRPr 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13C5DA-CD9F-E2B1-9845-0B0BA2A490B0}"/>
              </a:ext>
            </a:extLst>
          </p:cNvPr>
          <p:cNvSpPr txBox="1"/>
          <p:nvPr/>
        </p:nvSpPr>
        <p:spPr>
          <a:xfrm>
            <a:off x="386970" y="1029839"/>
            <a:ext cx="3571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см. </a:t>
            </a:r>
            <a:r>
              <a:rPr lang="en-US" sz="2800" dirty="0"/>
              <a:t>04-explore-data.R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0638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75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Плюсы R</vt:lpstr>
      <vt:lpstr>RStudio</vt:lpstr>
      <vt:lpstr>Настройка RStudio</vt:lpstr>
      <vt:lpstr>Перезапуск R</vt:lpstr>
      <vt:lpstr>Вызов функций</vt:lpstr>
      <vt:lpstr>Типы данных</vt:lpstr>
      <vt:lpstr>Импорт данных</vt:lpstr>
      <vt:lpstr>Графики и таблицы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Kirill Voronin</dc:creator>
  <cp:lastModifiedBy>Kirill Voronin</cp:lastModifiedBy>
  <cp:revision>13</cp:revision>
  <dcterms:created xsi:type="dcterms:W3CDTF">2025-04-16T22:05:02Z</dcterms:created>
  <dcterms:modified xsi:type="dcterms:W3CDTF">2025-04-17T15:58:21Z</dcterms:modified>
</cp:coreProperties>
</file>