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F410-9D05-4294-A31B-793360595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544C9F-1ABD-40C0-B752-369D232D3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EE469-EF4B-4B6D-87C6-9877B9BB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A1A57-029D-41AD-96D9-B016AF0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D957D-DB33-4BEA-A2DE-5CAC5936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A74D-6BDF-40A4-968F-0951971E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9615F-B1A0-4546-8EE0-6F826F5C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D279B-35B4-4CF9-B707-8C941780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1F02F-DE20-4726-AC88-24F20666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577BD-336A-4270-B590-A809E873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3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9A3CD-E2D7-46C3-B0D7-F8FB3059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5F0FF-9940-482F-806D-4596D73B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80284-5897-43CA-82C9-1588107D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1277C-0349-4CF0-AB88-C1BE2C7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CFA75-24C4-4DD4-AC71-AE2926EB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4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7B830-8305-41DC-BAE7-F79CB06A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79289-4F75-4D73-9BF1-F1078108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53CED-FC95-414D-A647-31E8BE6D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67BB0-F880-49C1-A3E8-4E1E6FBE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76A5E-1E08-4964-A32B-4A8F8C93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BFF8B-2AA8-4A90-8804-CD9E30EE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53DA8-541D-420E-9ECC-D91D6BCB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F6919-C50D-47CE-A402-1CF9BE62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FA7D4-0169-44DF-85E8-EABE3981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7F728-C359-480C-9CDF-BF69634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0F501-6F9C-4D7F-92F1-BD6968C5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3A545-217A-4645-9C4C-C052174EA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AADAF-34AA-4A01-93BC-E27CAD60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F5FE7-BC74-4BD1-8DBA-AC9DF08A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88A22-3983-4595-89A7-B9E087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19299-225A-4941-9B3C-01376352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A402A-8E07-4FE6-AAC5-C70F5C1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1C5F6-BAB0-48FB-AA17-64179224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3D2C1-E2B9-4507-9B4B-C53FFFB53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43313B-CFBA-4779-AE8F-18BB2BA3B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0CCBC-CC9D-43F6-AF12-49FF1A633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371748-F7B8-4FB0-A85F-65EE8FFD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F4E34A-94C7-428A-AA61-C60753CA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B71C05-6822-4DDF-9C36-4FE768D7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AD66-1E6D-481A-A8CD-5B85CAA0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B0D31B-09F0-4240-A8A4-796B302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B2400-F24A-48FA-AF74-39D35049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EBBB9-84CE-429C-817E-8873553B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7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16CD6-7A4E-42CD-8A62-87D20546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74930C-2F3C-462B-80E2-6331CD5F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16DBA-2020-4753-A650-C1238242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B103-6F19-48F9-B830-0111A55E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93115-C1B6-4245-B85E-808B785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9D7669-0375-422B-A619-751C8B83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DCD7A-8EBE-4EB2-BECE-1F8CC664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18053-FCB4-436F-8B2D-2189E904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F1880-AED8-4B84-954C-54E1D1B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0817-AF7D-49F2-9DEF-EDCF5530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C4336-722E-4887-92F1-99B3C69E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6DB57-8E0B-41B8-AA44-7109CFCF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F42EA-30C8-4A5B-B7AC-7B702B97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537EE-06A6-41A8-8836-99BD177B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D30AC-B1DE-4FD2-BFC4-7C9F2948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81A9A4-4818-4EFD-B489-E62726AD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4958E-7B2B-4C14-8BB6-DEB20052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A13D1-356D-4564-A35F-FBE76E197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6AB8-6FA6-42A3-A0C1-4C1E8DF236B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314E3-C477-4F29-852F-409D72827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F23D0-18F6-46EE-9BA4-5E42E507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39D4-1FDD-4C21-A164-52D65D075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F358327-D42E-458C-8943-71193922B1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452978" y="2001991"/>
                <a:ext cx="9144000" cy="188864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dirty="0" smtClean="0"/>
                            <m:t>ELM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F358327-D42E-458C-8943-71193922B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52978" y="2001991"/>
                <a:ext cx="9144000" cy="18886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5AE66EAA-930C-4764-BC8F-5B9D9F5E9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409" y="4773890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74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92533-7431-430E-BA1C-326B631A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262"/>
            <a:ext cx="10515600" cy="1133475"/>
          </a:xfrm>
        </p:spPr>
        <p:txBody>
          <a:bodyPr anchor="ctr"/>
          <a:lstStyle/>
          <a:p>
            <a:pPr algn="ctr"/>
            <a:r>
              <a:rPr lang="zh-CN" altLang="en-US"/>
              <a:t>实验部分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6DE2A-92FA-4644-9EAB-31A66C8CB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1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DD02-B8D6-4A71-88DD-5E170886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论文工作：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1D6D5-EBAD-4FFD-B437-6274DC310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078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通过对传统</a:t>
                </a:r>
                <a:r>
                  <a:rPr lang="en-US" altLang="zh-CN" dirty="0"/>
                  <a:t>ELM</a:t>
                </a:r>
                <a:r>
                  <a:rPr lang="zh-CN" altLang="en-US" dirty="0"/>
                  <a:t>算法分析，</a:t>
                </a:r>
                <a:r>
                  <a:rPr lang="en-US" altLang="zh-CN" dirty="0"/>
                  <a:t>ELM</a:t>
                </a:r>
                <a:r>
                  <a:rPr lang="zh-CN" altLang="en-US" dirty="0"/>
                  <a:t>算法就是矩阵相乘运算，为了将</a:t>
                </a:r>
                <a:r>
                  <a:rPr lang="en-US" altLang="zh-CN" dirty="0"/>
                  <a:t>ELM</a:t>
                </a:r>
                <a:r>
                  <a:rPr lang="zh-CN" altLang="en-US" dirty="0"/>
                  <a:t>算法扩展到大数据环境下，提出了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EL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算法和其改进型。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在人工数据集上的实验结果表明，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EL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算法</m:t>
                    </m:r>
                  </m:oMath>
                </a14:m>
                <a:r>
                  <a:rPr lang="zh-CN" altLang="en-US" dirty="0"/>
                  <a:t>和其改进型大数据环境下是有效的。并与</a:t>
                </a:r>
                <a:r>
                  <a:rPr lang="en-US" altLang="zh-CN" dirty="0"/>
                  <a:t>PELM</a:t>
                </a:r>
                <a:r>
                  <a:rPr lang="zh-CN" altLang="en-US" dirty="0"/>
                  <a:t>算法进行了比较，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EL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算法和其改进型在运行时间和加速比两个评价指标下均优于</a:t>
                </a:r>
                <a:r>
                  <a:rPr lang="en-US" altLang="zh-CN" dirty="0"/>
                  <a:t>PELM</a:t>
                </a:r>
                <a:r>
                  <a:rPr lang="zh-CN" altLang="en-US" dirty="0"/>
                  <a:t>算法。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1D6D5-EBAD-4FFD-B437-6274DC310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078" y="1825625"/>
                <a:ext cx="10515600" cy="4351338"/>
              </a:xfrm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06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CBE4C37-1B74-48F2-ACB6-93C48B31FB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符号</m:t>
                    </m:r>
                  </m:oMath>
                </a14:m>
                <a:r>
                  <a:rPr lang="zh-CN" altLang="en-US" sz="3600" dirty="0"/>
                  <a:t>表示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CBE4C37-1B74-48F2-ACB6-93C48B31F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2C4D81-6FAD-44D5-8F86-F077B058B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40806" cy="4351338"/>
              </a:xfrm>
            </p:spPr>
            <p:txBody>
              <a:bodyPr/>
              <a:lstStyle/>
              <a:p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表示一个样例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……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表示目标向量。</a:t>
                </a:r>
                <a:endParaRPr lang="en-US" altLang="zh-CN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表示样例个数。</a:t>
                </a:r>
                <a:endParaRPr lang="en-US" altLang="zh-CN" dirty="0"/>
              </a:p>
              <a:p>
                <a:r>
                  <a:rPr lang="en-US" altLang="zh-CN" dirty="0"/>
                  <a:t>L</a:t>
                </a:r>
                <a:r>
                  <a:rPr lang="zh-CN" altLang="en-US" dirty="0"/>
                  <a:t>表示网络中隐层节点的个数。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隐藏层输出矩阵。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表示输出层权值矩阵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2C4D81-6FAD-44D5-8F86-F077B058B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40806" cy="4351338"/>
              </a:xfrm>
              <a:blipFill>
                <a:blip r:embed="rId3"/>
                <a:stretch>
                  <a:fillRect l="-1256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FAA06F8-DE43-4E9B-9FA2-8BBD883740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</m:t>
                        </m:r>
                        <m:r>
                          <m:rPr>
                            <m:sty m:val="p"/>
                          </m:rP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FAA06F8-DE43-4E9B-9FA2-8BBD88374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D8B59-25F1-4787-B963-EFFE94A2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8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通过对</a:t>
            </a:r>
            <a:r>
              <a:rPr lang="en-US" altLang="zh-CN" dirty="0"/>
              <a:t>ELM</a:t>
            </a:r>
            <a:r>
              <a:rPr lang="zh-CN" altLang="en-US" dirty="0"/>
              <a:t>算法的分析，</a:t>
            </a:r>
            <a:r>
              <a:rPr lang="en-US" altLang="zh-CN" dirty="0"/>
              <a:t>ELM</a:t>
            </a:r>
            <a:r>
              <a:rPr lang="zh-CN" altLang="en-US" dirty="0"/>
              <a:t>的输出可以表示为：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在大数据下的</a:t>
            </a:r>
            <a:r>
              <a:rPr lang="en-US" altLang="zh-CN" dirty="0"/>
              <a:t>ELM</a:t>
            </a:r>
            <a:r>
              <a:rPr lang="zh-CN" altLang="en-US" dirty="0"/>
              <a:t>算法可以表示为：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F9AEED-5562-414D-8DD7-42B7EB18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37" y="4381955"/>
            <a:ext cx="8581180" cy="1570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BF141F-9CEB-4516-826E-2435CF810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37" y="2351757"/>
            <a:ext cx="7190858" cy="11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8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D45B65-F88F-44CA-9779-A0535010D3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D45B65-F88F-44CA-9779-A0535010D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17842-A9DF-4728-ABBB-F21E28D7A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2670" cy="4351338"/>
              </a:xfrm>
            </p:spPr>
            <p:txBody>
              <a:bodyPr/>
              <a:lstStyle/>
              <a:p>
                <a:r>
                  <a:rPr lang="zh-CN" altLang="en-US" dirty="0"/>
                  <a:t>通过对算法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的分析，当数据量大过单机极限时，在计算</a:t>
                </a:r>
                <a:r>
                  <a:rPr lang="en-US" altLang="zh-CN" dirty="0"/>
                  <a:t>β</a:t>
                </a:r>
                <a:r>
                  <a:rPr lang="zh-CN" altLang="en-US" dirty="0"/>
                  <a:t>时矩阵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无法</m:t>
                    </m:r>
                  </m:oMath>
                </a14:m>
                <a:r>
                  <a:rPr lang="zh-CN" altLang="en-US" dirty="0"/>
                  <a:t>计算。</a:t>
                </a:r>
                <a:endParaRPr lang="en-US" altLang="zh-CN" dirty="0"/>
              </a:p>
              <a:p>
                <a:r>
                  <a:rPr lang="zh-CN" altLang="en-US" dirty="0"/>
                  <a:t>如何将矩阵的运算分解就成为要解决</a:t>
                </a:r>
                <a:r>
                  <a:rPr lang="en-US" altLang="zh-CN" dirty="0"/>
                  <a:t>ELM</a:t>
                </a:r>
                <a:r>
                  <a:rPr lang="zh-CN" altLang="en-US" dirty="0"/>
                  <a:t>在大数据环境下实现的主要问题。（论文使用</a:t>
                </a:r>
                <a:r>
                  <a:rPr lang="en-US" altLang="zh-CN" dirty="0" err="1"/>
                  <a:t>hadoop</a:t>
                </a:r>
                <a:r>
                  <a:rPr lang="zh-CN" altLang="en-US" dirty="0"/>
                  <a:t>  </a:t>
                </a:r>
                <a:r>
                  <a:rPr lang="en-US" altLang="zh-CN" dirty="0" err="1"/>
                  <a:t>mapreduce</a:t>
                </a:r>
                <a:r>
                  <a:rPr lang="zh-CN" altLang="en-US" dirty="0"/>
                  <a:t>实现）</a:t>
                </a:r>
                <a:endParaRPr lang="en-US" altLang="zh-CN" dirty="0"/>
              </a:p>
              <a:p>
                <a:r>
                  <a:rPr lang="zh-CN" altLang="en-US" dirty="0"/>
                  <a:t>为了解决这一问题令</a:t>
                </a:r>
                <a:r>
                  <a:rPr lang="en-US" altLang="zh-CN" dirty="0"/>
                  <a:t>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；</a:t>
                </a:r>
                <a:r>
                  <a:rPr lang="en-US" altLang="zh-CN" dirty="0"/>
                  <a:t>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/>
                  <a:t>，所以</a:t>
                </a:r>
                <a:r>
                  <a:rPr lang="en-US" altLang="zh-CN" dirty="0"/>
                  <a:t>β</a:t>
                </a:r>
                <a:r>
                  <a:rPr lang="zh-CN" altLang="en-US" dirty="0"/>
                  <a:t>可以表示为：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  <m: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17842-A9DF-4728-ABBB-F21E28D7A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2670" cy="4351338"/>
              </a:xfrm>
              <a:blipFill>
                <a:blip r:embed="rId3"/>
                <a:stretch>
                  <a:fillRect l="-101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0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1825638-57BA-4946-B0F6-C6DBDE2B30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1825638-57BA-4946-B0F6-C6DBDE2B3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68FDFA-2DD6-43B3-B4A5-0F947BE61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938"/>
                <a:ext cx="10515600" cy="4721025"/>
              </a:xfrm>
            </p:spPr>
            <p:txBody>
              <a:bodyPr/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一个样例对应矩阵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u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中的元素表示如下：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 </m:t>
                    </m:r>
                    <m:sSubSup>
                      <m:sSub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ⅈ</m:t>
                        </m:r>
                        <m:acc>
                          <m:accPr>
                            <m:chr m:val="̇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sub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68FDFA-2DD6-43B3-B4A5-0F947BE61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938"/>
                <a:ext cx="10515600" cy="4721025"/>
              </a:xfrm>
              <a:blipFill>
                <a:blip r:embed="rId3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2FE59B-D20B-4DDD-BB02-328166148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0025"/>
            <a:ext cx="7827787" cy="24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1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C22C03-D71F-43D6-A25F-F755AA361C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C22C03-D71F-43D6-A25F-F755AA361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86F25-92BF-460B-9431-4C09C852B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408" y="1488876"/>
            <a:ext cx="4346445" cy="4351338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B8B59E-2F6C-4B8D-9061-7FE8B9A9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1" y="1488876"/>
            <a:ext cx="7057143" cy="4580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65EB2A-E596-4C51-856C-4EF46EF99F44}"/>
                  </a:ext>
                </a:extLst>
              </p:cNvPr>
              <p:cNvSpPr txBox="1"/>
              <p:nvPr/>
            </p:nvSpPr>
            <p:spPr>
              <a:xfrm>
                <a:off x="7980766" y="1488876"/>
                <a:ext cx="3790765" cy="729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算法</a:t>
                </a:r>
                <a:r>
                  <a:rPr lang="en-US" altLang="zh-CN" sz="2400" dirty="0"/>
                  <a:t>3:</a:t>
                </a:r>
                <a:r>
                  <a:rPr lang="zh-CN" altLang="en-US" sz="2400" dirty="0"/>
                  <a:t>在</a:t>
                </a:r>
                <a:r>
                  <a:rPr lang="en-US" altLang="zh-CN" sz="2400" dirty="0" err="1"/>
                  <a:t>mapreduce</a:t>
                </a:r>
                <a:r>
                  <a:rPr lang="zh-CN" altLang="en-US" sz="2400" dirty="0"/>
                  <a:t>框架下，计算隐层输出矩阵</a:t>
                </a:r>
                <a:r>
                  <a:rPr lang="en-US" altLang="zh-CN" sz="2400" dirty="0"/>
                  <a:t>H,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/>
                  <a:t>T</a:t>
                </a:r>
              </a:p>
              <a:p>
                <a:r>
                  <a:rPr lang="en-US" altLang="zh-CN" sz="2400" dirty="0"/>
                  <a:t>Map</a:t>
                </a:r>
                <a:r>
                  <a:rPr lang="zh-CN" altLang="en-US" sz="2400" dirty="0"/>
                  <a:t>阶段：</a:t>
                </a:r>
                <a:endParaRPr lang="en-US" altLang="zh-CN" sz="2400" dirty="0"/>
              </a:p>
              <a:p>
                <a:r>
                  <a:rPr lang="en-US" altLang="zh-CN" sz="2400" dirty="0"/>
                  <a:t>1.</a:t>
                </a:r>
                <a:r>
                  <a:rPr lang="zh-CN" altLang="en-US" sz="2400" dirty="0"/>
                  <a:t>计算每个样例的隐层输出，保存到数组</a:t>
                </a:r>
                <a:r>
                  <a:rPr lang="en-US" altLang="zh-CN" sz="2400" dirty="0"/>
                  <a:t>h</a:t>
                </a:r>
                <a:r>
                  <a:rPr lang="zh-CN" altLang="en-US" sz="2400" dirty="0"/>
                  <a:t>中。</a:t>
                </a:r>
                <a:endParaRPr lang="en-US" altLang="zh-CN" sz="2400" dirty="0"/>
              </a:p>
              <a:p>
                <a:r>
                  <a:rPr lang="en-US" altLang="zh-CN" sz="2400" dirty="0"/>
                  <a:t>2.</a:t>
                </a:r>
                <a:r>
                  <a:rPr lang="zh-CN" altLang="en-US" sz="2400" dirty="0"/>
                  <a:t>计算每个样例对应矩阵</a:t>
                </a:r>
                <a:r>
                  <a:rPr lang="en-US" altLang="zh-CN" sz="2400" dirty="0"/>
                  <a:t>U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中的值。</a:t>
                </a:r>
                <a:endParaRPr lang="en-US" altLang="zh-CN" sz="2400" dirty="0"/>
              </a:p>
              <a:p>
                <a:r>
                  <a:rPr lang="en-US" altLang="zh-CN" sz="2400" dirty="0"/>
                  <a:t>Reduce</a:t>
                </a:r>
                <a:r>
                  <a:rPr lang="zh-CN" altLang="en-US" sz="2400" dirty="0"/>
                  <a:t>阶段：</a:t>
                </a:r>
                <a:endParaRPr lang="en-US" altLang="zh-CN" sz="2400" dirty="0"/>
              </a:p>
              <a:p>
                <a:r>
                  <a:rPr lang="zh-CN" altLang="en-US" sz="2400" dirty="0"/>
                  <a:t>将</a:t>
                </a:r>
                <a:r>
                  <a:rPr lang="en-US" altLang="zh-CN" sz="2400" dirty="0"/>
                  <a:t>Map</a:t>
                </a:r>
                <a:r>
                  <a:rPr lang="zh-CN" altLang="en-US" sz="2400" dirty="0"/>
                  <a:t>阶段的输出合并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将矩阵</a:t>
                </a:r>
                <a:r>
                  <a:rPr lang="en-US" altLang="zh-CN" sz="2400" dirty="0"/>
                  <a:t>U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每个样例的对应值相加，得到最终的</a:t>
                </a:r>
                <a:r>
                  <a:rPr lang="en-US" altLang="zh-CN" sz="2400" dirty="0"/>
                  <a:t>U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V.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65EB2A-E596-4C51-856C-4EF46EF99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66" y="1488876"/>
                <a:ext cx="3790765" cy="7294305"/>
              </a:xfrm>
              <a:prstGeom prst="rect">
                <a:avLst/>
              </a:prstGeom>
              <a:blipFill>
                <a:blip r:embed="rId4"/>
                <a:stretch>
                  <a:fillRect l="-2412" t="-585" r="-9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93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FA56FA-925F-4E0C-82DA-9A9DD281B0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28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算法改进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FA56FA-925F-4E0C-82DA-9A9DD281B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28669"/>
              </a:xfrm>
              <a:blipFill>
                <a:blip r:embed="rId2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C05FD8-B213-44E6-AC4C-637532F478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29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为了降低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算法中间结果的传输，在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端先进行合并。</a:t>
                </a:r>
                <a:endParaRPr lang="en-US" altLang="zh-CN" dirty="0"/>
              </a:p>
              <a:p>
                <a:r>
                  <a:rPr lang="zh-CN" altLang="en-US" dirty="0"/>
                  <a:t>具体操作如下：</a:t>
                </a:r>
                <a:br>
                  <a:rPr lang="en-US" altLang="zh-CN" dirty="0"/>
                </a:br>
                <a:r>
                  <a:rPr lang="zh-CN" altLang="en-US" dirty="0"/>
                  <a:t>在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的初始化阶段声明两个数组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，保存一个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任务计算的样例对应的矩阵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中的元素值的和。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方法中，用来计算单一样例对应矩阵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的元素值。</a:t>
                </a:r>
                <a:endParaRPr lang="en-US" altLang="zh-CN" dirty="0"/>
              </a:p>
              <a:p>
                <a:r>
                  <a:rPr lang="en-US" altLang="zh-CN" dirty="0"/>
                  <a:t>Close</a:t>
                </a:r>
                <a:r>
                  <a:rPr lang="zh-CN" altLang="en-US" dirty="0"/>
                  <a:t>阶段将合并后的中间结果输出。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C05FD8-B213-44E6-AC4C-637532F47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29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960E876-24CD-4FFB-B3B5-08949C6C98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4216" y="462780"/>
                <a:ext cx="10515600" cy="8511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3600" dirty="0"/>
                  <a:t>算法改进：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960E876-24CD-4FFB-B3B5-08949C6C9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4216" y="462780"/>
                <a:ext cx="10515600" cy="851116"/>
              </a:xfrm>
              <a:blipFill>
                <a:blip r:embed="rId2"/>
                <a:stretch>
                  <a:fillRect t="-2143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1DDCCA-C8AC-49A0-BE5B-ABE61EE64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3930" y="0"/>
            <a:ext cx="826807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36DB6F-57D0-49D6-A1E5-600BEED6DFC2}"/>
                  </a:ext>
                </a:extLst>
              </p:cNvPr>
              <p:cNvSpPr txBox="1"/>
              <p:nvPr/>
            </p:nvSpPr>
            <p:spPr>
              <a:xfrm>
                <a:off x="847078" y="1671909"/>
                <a:ext cx="29170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Reduce</a:t>
                </a:r>
                <a:r>
                  <a:rPr lang="zh-CN" altLang="en-US" sz="3600" dirty="0"/>
                  <a:t>阶段与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ELM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3600" i="1">
                        <a:latin typeface="Cambria Math" panose="02040503050406030204" pitchFamily="18" charset="0"/>
                      </a:rPr>
                      <m:t>相同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36DB6F-57D0-49D6-A1E5-600BEED6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8" y="1671909"/>
                <a:ext cx="2917054" cy="1200329"/>
              </a:xfrm>
              <a:prstGeom prst="rect">
                <a:avLst/>
              </a:prstGeom>
              <a:blipFill>
                <a:blip r:embed="rId4"/>
                <a:stretch>
                  <a:fillRect l="-6485" t="-7614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81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410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〖"ELM" 〗^∗</vt:lpstr>
      <vt:lpstr>论文工作：</vt:lpstr>
      <vt:lpstr>符号表示</vt:lpstr>
      <vt:lpstr>ELM^∗算法</vt:lpstr>
      <vt:lpstr>ELM^∗算法</vt:lpstr>
      <vt:lpstr>ELM^∗算法</vt:lpstr>
      <vt:lpstr>ELM^∗算法</vt:lpstr>
      <vt:lpstr>ELM^∗算法改进</vt:lpstr>
      <vt:lpstr>ELM^∗算法改进：</vt:lpstr>
      <vt:lpstr>实验部分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</dc:title>
  <dc:creator>家兴 齐</dc:creator>
  <cp:lastModifiedBy>家兴 齐</cp:lastModifiedBy>
  <cp:revision>119</cp:revision>
  <dcterms:created xsi:type="dcterms:W3CDTF">2018-07-30T06:28:59Z</dcterms:created>
  <dcterms:modified xsi:type="dcterms:W3CDTF">2018-08-02T01:35:40Z</dcterms:modified>
</cp:coreProperties>
</file>