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16.xml.rels" ContentType="application/vnd.openxmlformats-package.relationships+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7.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16.jpeg" ContentType="image/jpe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777240" y="4777560"/>
            <a:ext cx="6217560" cy="4525920"/>
          </a:xfrm>
          <a:prstGeom prst="rect">
            <a:avLst/>
          </a:prstGeom>
        </p:spPr>
        <p:txBody>
          <a:bodyPr lIns="0" rIns="0" tIns="0" bIns="0"/>
          <a:p>
            <a:r>
              <a:rPr lang="en-US" sz="2000" spc="-1" strike="noStrike">
                <a:solidFill>
                  <a:srgbClr val="000000"/>
                </a:solidFill>
                <a:uFill>
                  <a:solidFill>
                    <a:srgbClr val="ffffff"/>
                  </a:solidFill>
                </a:uFill>
                <a:latin typeface="Arial"/>
              </a:rPr>
              <a:t>Click to edit the notes format</a:t>
            </a:r>
            <a:endParaRPr lang="en-US" sz="2000" spc="-1" strike="noStrike">
              <a:solidFill>
                <a:srgbClr val="000000"/>
              </a:solidFill>
              <a:uFill>
                <a:solidFill>
                  <a:srgbClr val="ffffff"/>
                </a:solidFill>
              </a:uFill>
              <a:latin typeface="Arial"/>
            </a:endParaRPr>
          </a:p>
        </p:txBody>
      </p:sp>
      <p:sp>
        <p:nvSpPr>
          <p:cNvPr id="392" name="PlaceHolder 2"/>
          <p:cNvSpPr>
            <a:spLocks noGrp="1"/>
          </p:cNvSpPr>
          <p:nvPr>
            <p:ph type="hdr"/>
          </p:nvPr>
        </p:nvSpPr>
        <p:spPr>
          <a:xfrm>
            <a:off x="0" y="0"/>
            <a:ext cx="3372840" cy="502560"/>
          </a:xfrm>
          <a:prstGeom prst="rect">
            <a:avLst/>
          </a:prstGeom>
        </p:spPr>
        <p:txBody>
          <a:bodyPr lIns="0" rIns="0" tIns="0" bIns="0"/>
          <a:p>
            <a:r>
              <a:rPr lang="en-US" sz="1400" spc="-1" strike="noStrike">
                <a:solidFill>
                  <a:srgbClr val="000000"/>
                </a:solidFill>
                <a:uFill>
                  <a:solidFill>
                    <a:srgbClr val="ffffff"/>
                  </a:solidFill>
                </a:uFill>
                <a:latin typeface="Times New Roman"/>
              </a:rPr>
              <a:t>&lt;header&gt;</a:t>
            </a:r>
            <a:endParaRPr lang="en-US" sz="1400" spc="-1" strike="noStrike">
              <a:solidFill>
                <a:srgbClr val="000000"/>
              </a:solidFill>
              <a:uFill>
                <a:solidFill>
                  <a:srgbClr val="ffffff"/>
                </a:solidFill>
              </a:uFill>
              <a:latin typeface="Times New Roman"/>
            </a:endParaRPr>
          </a:p>
        </p:txBody>
      </p:sp>
      <p:sp>
        <p:nvSpPr>
          <p:cNvPr id="393" name="PlaceHolder 3"/>
          <p:cNvSpPr>
            <a:spLocks noGrp="1"/>
          </p:cNvSpPr>
          <p:nvPr>
            <p:ph type="dt"/>
          </p:nvPr>
        </p:nvSpPr>
        <p:spPr>
          <a:xfrm>
            <a:off x="4399200" y="0"/>
            <a:ext cx="3372840" cy="502560"/>
          </a:xfrm>
          <a:prstGeom prst="rect">
            <a:avLst/>
          </a:prstGeom>
        </p:spPr>
        <p:txBody>
          <a:bodyPr lIns="0" rIns="0" tIns="0" bIns="0"/>
          <a:p>
            <a:pPr algn="r"/>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394" name="PlaceHolder 4"/>
          <p:cNvSpPr>
            <a:spLocks noGrp="1"/>
          </p:cNvSpPr>
          <p:nvPr>
            <p:ph type="ftr"/>
          </p:nvPr>
        </p:nvSpPr>
        <p:spPr>
          <a:xfrm>
            <a:off x="0" y="9555480"/>
            <a:ext cx="3372840" cy="502560"/>
          </a:xfrm>
          <a:prstGeom prst="rect">
            <a:avLst/>
          </a:prstGeom>
        </p:spPr>
        <p:txBody>
          <a:bodyPr lIns="0" rIns="0" tIns="0" bIns="0" anchor="b"/>
          <a:p>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395" name="PlaceHolder 5"/>
          <p:cNvSpPr>
            <a:spLocks noGrp="1"/>
          </p:cNvSpPr>
          <p:nvPr>
            <p:ph type="sldNum"/>
          </p:nvPr>
        </p:nvSpPr>
        <p:spPr>
          <a:xfrm>
            <a:off x="4399200" y="9555480"/>
            <a:ext cx="3372840" cy="502560"/>
          </a:xfrm>
          <a:prstGeom prst="rect">
            <a:avLst/>
          </a:prstGeom>
        </p:spPr>
        <p:txBody>
          <a:bodyPr lIns="0" rIns="0" tIns="0" bIns="0" anchor="b"/>
          <a:p>
            <a:pPr algn="r"/>
            <a:fld id="{C1550A8C-8220-4250-9FEF-29852181A9CB}"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1" name="PlaceHolder 1"/>
          <p:cNvSpPr>
            <a:spLocks noGrp="1"/>
          </p:cNvSpPr>
          <p:nvPr>
            <p:ph type="body"/>
          </p:nvPr>
        </p:nvSpPr>
        <p:spPr>
          <a:xfrm>
            <a:off x="685800" y="4400640"/>
            <a:ext cx="5486040" cy="3600000"/>
          </a:xfrm>
          <a:prstGeom prst="rect">
            <a:avLst/>
          </a:prstGeom>
        </p:spPr>
        <p:txBody>
          <a:bodyPr/>
          <a:p>
            <a:endParaRPr lang="en-US" sz="2000" spc="-1" strike="noStrike">
              <a:solidFill>
                <a:srgbClr val="000000"/>
              </a:solidFill>
              <a:uFill>
                <a:solidFill>
                  <a:srgbClr val="ffffff"/>
                </a:solidFill>
              </a:uFill>
              <a:latin typeface="Arial"/>
            </a:endParaRPr>
          </a:p>
        </p:txBody>
      </p:sp>
      <p:sp>
        <p:nvSpPr>
          <p:cNvPr id="572" name="TextShape 2"/>
          <p:cNvSpPr txBox="1"/>
          <p:nvPr/>
        </p:nvSpPr>
        <p:spPr>
          <a:xfrm>
            <a:off x="3884760" y="8685360"/>
            <a:ext cx="2971440" cy="458280"/>
          </a:xfrm>
          <a:prstGeom prst="rect">
            <a:avLst/>
          </a:prstGeom>
          <a:noFill/>
          <a:ln>
            <a:noFill/>
          </a:ln>
        </p:spPr>
        <p:txBody>
          <a:bodyPr anchor="b"/>
          <a:p>
            <a:pPr algn="r">
              <a:lnSpc>
                <a:spcPct val="100000"/>
              </a:lnSpc>
            </a:pPr>
            <a:fld id="{DA39C295-767C-4D9A-AA75-EC3B67FA74D0}"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5" name="PlaceHolder 1"/>
          <p:cNvSpPr>
            <a:spLocks noGrp="1"/>
          </p:cNvSpPr>
          <p:nvPr>
            <p:ph type="body"/>
          </p:nvPr>
        </p:nvSpPr>
        <p:spPr>
          <a:xfrm>
            <a:off x="685800" y="4400640"/>
            <a:ext cx="5486040" cy="3600000"/>
          </a:xfrm>
          <a:prstGeom prst="rect">
            <a:avLst/>
          </a:prstGeom>
        </p:spPr>
        <p:txBody>
          <a:bodyPr/>
          <a:p>
            <a:endParaRPr lang="en-US" sz="2000" spc="-1" strike="noStrike">
              <a:solidFill>
                <a:srgbClr val="000000"/>
              </a:solidFill>
              <a:uFill>
                <a:solidFill>
                  <a:srgbClr val="ffffff"/>
                </a:solidFill>
              </a:uFill>
              <a:latin typeface="Arial"/>
            </a:endParaRPr>
          </a:p>
        </p:txBody>
      </p:sp>
      <p:sp>
        <p:nvSpPr>
          <p:cNvPr id="576" name="TextShape 2"/>
          <p:cNvSpPr txBox="1"/>
          <p:nvPr/>
        </p:nvSpPr>
        <p:spPr>
          <a:xfrm>
            <a:off x="3884760" y="8685360"/>
            <a:ext cx="2971440" cy="458280"/>
          </a:xfrm>
          <a:prstGeom prst="rect">
            <a:avLst/>
          </a:prstGeom>
          <a:noFill/>
          <a:ln>
            <a:noFill/>
          </a:ln>
        </p:spPr>
        <p:txBody>
          <a:bodyPr anchor="b"/>
          <a:p>
            <a:pPr algn="r">
              <a:lnSpc>
                <a:spcPct val="100000"/>
              </a:lnSpc>
            </a:pPr>
            <a:fld id="{283D7B1D-5B08-4AD1-B1C7-DC3EFA821357}"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7" name="PlaceHolder 1"/>
          <p:cNvSpPr>
            <a:spLocks noGrp="1"/>
          </p:cNvSpPr>
          <p:nvPr>
            <p:ph type="body"/>
          </p:nvPr>
        </p:nvSpPr>
        <p:spPr>
          <a:xfrm>
            <a:off x="685800" y="4400640"/>
            <a:ext cx="5486040" cy="3600000"/>
          </a:xfrm>
          <a:prstGeom prst="rect">
            <a:avLst/>
          </a:prstGeom>
        </p:spPr>
        <p:txBody>
          <a:bodyPr/>
          <a:p>
            <a:pPr>
              <a:lnSpc>
                <a:spcPct val="100000"/>
              </a:lnSpc>
            </a:pPr>
            <a:r>
              <a:rPr lang="en-US" sz="1200" spc="-1" strike="noStrike">
                <a:solidFill>
                  <a:srgbClr val="000000"/>
                </a:solidFill>
                <a:uFill>
                  <a:solidFill>
                    <a:srgbClr val="ffffff"/>
                  </a:solidFill>
                </a:uFill>
                <a:latin typeface="Times New Roman"/>
              </a:rPr>
              <a:t>RARP server nhận được và so sánh địa chỉ MAC của máy gửi với bản ghi. Nếu trùng khớp nó sẽ trả lời với IP của máy gửi, còn nếu chưa chưa có thì nó sẽ thêm vào bản ghi và sau đó mới gửi trả lời.</a:t>
            </a:r>
            <a:endParaRPr lang="en-US" sz="2000" spc="-1" strike="noStrike">
              <a:solidFill>
                <a:srgbClr val="000000"/>
              </a:solidFill>
              <a:uFill>
                <a:solidFill>
                  <a:srgbClr val="ffffff"/>
                </a:solidFill>
              </a:uFill>
              <a:latin typeface="Arial"/>
            </a:endParaRPr>
          </a:p>
          <a:p>
            <a:pPr>
              <a:lnSpc>
                <a:spcPct val="100000"/>
              </a:lnSpc>
            </a:pPr>
            <a:endParaRPr lang="en-US" sz="2000" spc="-1" strike="noStrike">
              <a:solidFill>
                <a:srgbClr val="000000"/>
              </a:solidFill>
              <a:uFill>
                <a:solidFill>
                  <a:srgbClr val="ffffff"/>
                </a:solidFill>
              </a:uFill>
              <a:latin typeface="Arial"/>
            </a:endParaRPr>
          </a:p>
        </p:txBody>
      </p:sp>
      <p:sp>
        <p:nvSpPr>
          <p:cNvPr id="578" name="TextShape 2"/>
          <p:cNvSpPr txBox="1"/>
          <p:nvPr/>
        </p:nvSpPr>
        <p:spPr>
          <a:xfrm>
            <a:off x="3884760" y="8685360"/>
            <a:ext cx="2971440" cy="458280"/>
          </a:xfrm>
          <a:prstGeom prst="rect">
            <a:avLst/>
          </a:prstGeom>
          <a:noFill/>
          <a:ln>
            <a:noFill/>
          </a:ln>
        </p:spPr>
        <p:txBody>
          <a:bodyPr anchor="b"/>
          <a:p>
            <a:pPr algn="r">
              <a:lnSpc>
                <a:spcPct val="100000"/>
              </a:lnSpc>
            </a:pPr>
            <a:fld id="{2C7A82FC-E16C-447D-B87B-826B91199449}"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PlaceHolder 1"/>
          <p:cNvSpPr>
            <a:spLocks noGrp="1"/>
          </p:cNvSpPr>
          <p:nvPr>
            <p:ph type="body"/>
          </p:nvPr>
        </p:nvSpPr>
        <p:spPr>
          <a:xfrm>
            <a:off x="685800" y="4400640"/>
            <a:ext cx="5486040" cy="3600000"/>
          </a:xfrm>
          <a:prstGeom prst="rect">
            <a:avLst/>
          </a:prstGeom>
        </p:spPr>
        <p:txBody>
          <a:bodyPr/>
          <a:p>
            <a:endParaRPr lang="en-US" sz="2000" spc="-1" strike="noStrike">
              <a:solidFill>
                <a:srgbClr val="000000"/>
              </a:solidFill>
              <a:uFill>
                <a:solidFill>
                  <a:srgbClr val="ffffff"/>
                </a:solidFill>
              </a:uFill>
              <a:latin typeface="Arial"/>
            </a:endParaRPr>
          </a:p>
        </p:txBody>
      </p:sp>
      <p:sp>
        <p:nvSpPr>
          <p:cNvPr id="580" name="TextShape 2"/>
          <p:cNvSpPr txBox="1"/>
          <p:nvPr/>
        </p:nvSpPr>
        <p:spPr>
          <a:xfrm>
            <a:off x="3884760" y="8685360"/>
            <a:ext cx="2971440" cy="458280"/>
          </a:xfrm>
          <a:prstGeom prst="rect">
            <a:avLst/>
          </a:prstGeom>
          <a:noFill/>
          <a:ln>
            <a:noFill/>
          </a:ln>
        </p:spPr>
        <p:txBody>
          <a:bodyPr anchor="b"/>
          <a:p>
            <a:pPr algn="r">
              <a:lnSpc>
                <a:spcPct val="100000"/>
              </a:lnSpc>
            </a:pPr>
            <a:fld id="{1D2A4150-DF07-4D00-9407-8AC61AB58800}"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3" name="PlaceHolder 1"/>
          <p:cNvSpPr>
            <a:spLocks noGrp="1"/>
          </p:cNvSpPr>
          <p:nvPr>
            <p:ph type="body"/>
          </p:nvPr>
        </p:nvSpPr>
        <p:spPr>
          <a:xfrm>
            <a:off x="685800" y="4400640"/>
            <a:ext cx="5486040" cy="3600000"/>
          </a:xfrm>
          <a:prstGeom prst="rect">
            <a:avLst/>
          </a:prstGeom>
        </p:spPr>
        <p:txBody>
          <a:bodyPr/>
          <a:p>
            <a:endParaRPr lang="en-US" sz="2000" spc="-1" strike="noStrike">
              <a:solidFill>
                <a:srgbClr val="000000"/>
              </a:solidFill>
              <a:uFill>
                <a:solidFill>
                  <a:srgbClr val="ffffff"/>
                </a:solidFill>
              </a:uFill>
              <a:latin typeface="Arial"/>
            </a:endParaRPr>
          </a:p>
        </p:txBody>
      </p:sp>
      <p:sp>
        <p:nvSpPr>
          <p:cNvPr id="574" name="TextShape 2"/>
          <p:cNvSpPr txBox="1"/>
          <p:nvPr/>
        </p:nvSpPr>
        <p:spPr>
          <a:xfrm>
            <a:off x="3884760" y="8685360"/>
            <a:ext cx="2971440" cy="458280"/>
          </a:xfrm>
          <a:prstGeom prst="rect">
            <a:avLst/>
          </a:prstGeom>
          <a:noFill/>
          <a:ln>
            <a:noFill/>
          </a:ln>
        </p:spPr>
        <p:txBody>
          <a:bodyPr anchor="b"/>
          <a:p>
            <a:pPr algn="r">
              <a:lnSpc>
                <a:spcPct val="100000"/>
              </a:lnSpc>
            </a:pPr>
            <a:fld id="{107E5049-0241-4BA6-8440-56F279CD8391}" type="slidenum">
              <a:rPr lang="en-US" sz="1200" spc="-1" strike="noStrike">
                <a:solidFill>
                  <a:srgbClr val="000000"/>
                </a:solidFill>
                <a:uFill>
                  <a:solidFill>
                    <a:srgbClr val="ffffff"/>
                  </a:solidFill>
                </a:uFill>
                <a:latin typeface="+mn-lt"/>
                <a:ea typeface="+mn-ea"/>
              </a:rPr>
              <a:t>&lt;number&gt;</a:t>
            </a:fld>
            <a:endParaRPr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53" name="PlaceHolder 2"/>
          <p:cNvSpPr>
            <a:spLocks noGrp="1"/>
          </p:cNvSpPr>
          <p:nvPr>
            <p:ph type="body"/>
          </p:nvPr>
        </p:nvSpPr>
        <p:spPr>
          <a:xfrm>
            <a:off x="457200" y="160452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54" name="PlaceHolder 3"/>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59" name="PlaceHolder 5"/>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61"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62" name="PlaceHolder 3"/>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pic>
        <p:nvPicPr>
          <p:cNvPr id="63" name="" descr=""/>
          <p:cNvPicPr/>
          <p:nvPr/>
        </p:nvPicPr>
        <p:blipFill>
          <a:blip r:embed="rId2"/>
          <a:stretch/>
        </p:blipFill>
        <p:spPr>
          <a:xfrm>
            <a:off x="2079000" y="1604520"/>
            <a:ext cx="4984920" cy="3977280"/>
          </a:xfrm>
          <a:prstGeom prst="rect">
            <a:avLst/>
          </a:prstGeom>
          <a:ln>
            <a:noFill/>
          </a:ln>
        </p:spPr>
      </p:pic>
      <p:pic>
        <p:nvPicPr>
          <p:cNvPr id="64"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97"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99"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02" name="PlaceHolder 3"/>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1942560" y="2514600"/>
            <a:ext cx="6600240" cy="10489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07" name="PlaceHolder 3"/>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08" name="PlaceHolder 4"/>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2"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10"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11"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12"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14"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15"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16" name="PlaceHolder 4"/>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18" name="PlaceHolder 2"/>
          <p:cNvSpPr>
            <a:spLocks noGrp="1"/>
          </p:cNvSpPr>
          <p:nvPr>
            <p:ph type="body"/>
          </p:nvPr>
        </p:nvSpPr>
        <p:spPr>
          <a:xfrm>
            <a:off x="457200" y="160452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19" name="PlaceHolder 3"/>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21"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22"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23"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24" name="PlaceHolder 5"/>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26"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27" name="PlaceHolder 3"/>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pic>
        <p:nvPicPr>
          <p:cNvPr id="128" name="" descr=""/>
          <p:cNvPicPr/>
          <p:nvPr/>
        </p:nvPicPr>
        <p:blipFill>
          <a:blip r:embed="rId2"/>
          <a:stretch/>
        </p:blipFill>
        <p:spPr>
          <a:xfrm>
            <a:off x="2079000" y="1604520"/>
            <a:ext cx="4984920" cy="3977280"/>
          </a:xfrm>
          <a:prstGeom prst="rect">
            <a:avLst/>
          </a:prstGeom>
          <a:ln>
            <a:noFill/>
          </a:ln>
        </p:spPr>
      </p:pic>
      <p:pic>
        <p:nvPicPr>
          <p:cNvPr id="129"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62"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64"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66"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67" name="PlaceHolder 3"/>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1942560" y="2514600"/>
            <a:ext cx="6600240" cy="10489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71"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72" name="PlaceHolder 3"/>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73" name="PlaceHolder 4"/>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75"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76"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77"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81" name="PlaceHolder 4"/>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83" name="PlaceHolder 2"/>
          <p:cNvSpPr>
            <a:spLocks noGrp="1"/>
          </p:cNvSpPr>
          <p:nvPr>
            <p:ph type="body"/>
          </p:nvPr>
        </p:nvSpPr>
        <p:spPr>
          <a:xfrm>
            <a:off x="457200" y="160452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84" name="PlaceHolder 3"/>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86"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87"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88"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89" name="PlaceHolder 5"/>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191"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192" name="PlaceHolder 3"/>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pic>
        <p:nvPicPr>
          <p:cNvPr id="193" name="" descr=""/>
          <p:cNvPicPr/>
          <p:nvPr/>
        </p:nvPicPr>
        <p:blipFill>
          <a:blip r:embed="rId2"/>
          <a:stretch/>
        </p:blipFill>
        <p:spPr>
          <a:xfrm>
            <a:off x="2079000" y="1604520"/>
            <a:ext cx="4984920" cy="3977280"/>
          </a:xfrm>
          <a:prstGeom prst="rect">
            <a:avLst/>
          </a:prstGeom>
          <a:ln>
            <a:noFill/>
          </a:ln>
        </p:spPr>
      </p:pic>
      <p:pic>
        <p:nvPicPr>
          <p:cNvPr id="194"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27"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29"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7" name="PlaceHolder 3"/>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31"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32" name="PlaceHolder 3"/>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1942560" y="2514600"/>
            <a:ext cx="6600240" cy="10489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36"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37" name="PlaceHolder 3"/>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38" name="PlaceHolder 4"/>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40"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41"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42"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44"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45"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46" name="PlaceHolder 4"/>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48" name="PlaceHolder 2"/>
          <p:cNvSpPr>
            <a:spLocks noGrp="1"/>
          </p:cNvSpPr>
          <p:nvPr>
            <p:ph type="body"/>
          </p:nvPr>
        </p:nvSpPr>
        <p:spPr>
          <a:xfrm>
            <a:off x="457200" y="160452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49" name="PlaceHolder 3"/>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51"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52"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53"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54" name="PlaceHolder 5"/>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56"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57" name="PlaceHolder 3"/>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pic>
        <p:nvPicPr>
          <p:cNvPr id="258" name="" descr=""/>
          <p:cNvPicPr/>
          <p:nvPr/>
        </p:nvPicPr>
        <p:blipFill>
          <a:blip r:embed="rId2"/>
          <a:stretch/>
        </p:blipFill>
        <p:spPr>
          <a:xfrm>
            <a:off x="2079000" y="1604520"/>
            <a:ext cx="4984920" cy="3977280"/>
          </a:xfrm>
          <a:prstGeom prst="rect">
            <a:avLst/>
          </a:prstGeom>
          <a:ln>
            <a:noFill/>
          </a:ln>
        </p:spPr>
      </p:pic>
      <p:pic>
        <p:nvPicPr>
          <p:cNvPr id="259"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93"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95"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297"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298" name="PlaceHolder 3"/>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1942560" y="2514600"/>
            <a:ext cx="6600240" cy="10489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02"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03" name="PlaceHolder 3"/>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04" name="PlaceHolder 4"/>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06"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07"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08"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10"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11"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12" name="PlaceHolder 4"/>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14" name="PlaceHolder 2"/>
          <p:cNvSpPr>
            <a:spLocks noGrp="1"/>
          </p:cNvSpPr>
          <p:nvPr>
            <p:ph type="body"/>
          </p:nvPr>
        </p:nvSpPr>
        <p:spPr>
          <a:xfrm>
            <a:off x="457200" y="160452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15" name="PlaceHolder 3"/>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17"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18"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19"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20" name="PlaceHolder 5"/>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1942560" y="2514600"/>
            <a:ext cx="6600240" cy="10489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22"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23" name="PlaceHolder 3"/>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pic>
        <p:nvPicPr>
          <p:cNvPr id="324" name="" descr=""/>
          <p:cNvPicPr/>
          <p:nvPr/>
        </p:nvPicPr>
        <p:blipFill>
          <a:blip r:embed="rId2"/>
          <a:stretch/>
        </p:blipFill>
        <p:spPr>
          <a:xfrm>
            <a:off x="2079000" y="1604520"/>
            <a:ext cx="4984920" cy="3977280"/>
          </a:xfrm>
          <a:prstGeom prst="rect">
            <a:avLst/>
          </a:prstGeom>
          <a:ln>
            <a:noFill/>
          </a:ln>
        </p:spPr>
      </p:pic>
      <p:pic>
        <p:nvPicPr>
          <p:cNvPr id="325"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58" name="PlaceHolder 2"/>
          <p:cNvSpPr>
            <a:spLocks noGrp="1"/>
          </p:cNvSpPr>
          <p:nvPr>
            <p:ph type="subTitle"/>
          </p:nvPr>
        </p:nvSpPr>
        <p:spPr>
          <a:xfrm>
            <a:off x="457200" y="1604520"/>
            <a:ext cx="8229240" cy="39772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60"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62"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63" name="PlaceHolder 3"/>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1942560" y="2514600"/>
            <a:ext cx="6600240" cy="10489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67"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68" name="PlaceHolder 3"/>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69" name="PlaceHolder 4"/>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71"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72"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73"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75"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76"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77" name="PlaceHolder 4"/>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41"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42" name="PlaceHolder 3"/>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43" name="PlaceHolder 4"/>
          <p:cNvSpPr>
            <a:spLocks noGrp="1"/>
          </p:cNvSpPr>
          <p:nvPr>
            <p:ph type="body"/>
          </p:nvPr>
        </p:nvSpPr>
        <p:spPr>
          <a:xfrm>
            <a:off x="467424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79" name="PlaceHolder 2"/>
          <p:cNvSpPr>
            <a:spLocks noGrp="1"/>
          </p:cNvSpPr>
          <p:nvPr>
            <p:ph type="body"/>
          </p:nvPr>
        </p:nvSpPr>
        <p:spPr>
          <a:xfrm>
            <a:off x="457200" y="160452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80" name="PlaceHolder 3"/>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82"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83"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84"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85" name="PlaceHolder 5"/>
          <p:cNvSpPr>
            <a:spLocks noGrp="1"/>
          </p:cNvSpPr>
          <p:nvPr>
            <p:ph type="body"/>
          </p:nvPr>
        </p:nvSpPr>
        <p:spPr>
          <a:xfrm>
            <a:off x="45720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387" name="PlaceHolder 2"/>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388" name="PlaceHolder 3"/>
          <p:cNvSpPr>
            <a:spLocks noGrp="1"/>
          </p:cNvSpPr>
          <p:nvPr>
            <p:ph type="body"/>
          </p:nvPr>
        </p:nvSpPr>
        <p:spPr>
          <a:xfrm>
            <a:off x="457200" y="1604520"/>
            <a:ext cx="822924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pic>
        <p:nvPicPr>
          <p:cNvPr id="389" name="" descr=""/>
          <p:cNvPicPr/>
          <p:nvPr/>
        </p:nvPicPr>
        <p:blipFill>
          <a:blip r:embed="rId2"/>
          <a:stretch/>
        </p:blipFill>
        <p:spPr>
          <a:xfrm>
            <a:off x="2079000" y="1604520"/>
            <a:ext cx="4984920" cy="3977280"/>
          </a:xfrm>
          <a:prstGeom prst="rect">
            <a:avLst/>
          </a:prstGeom>
          <a:ln>
            <a:noFill/>
          </a:ln>
        </p:spPr>
      </p:pic>
      <p:pic>
        <p:nvPicPr>
          <p:cNvPr id="390" name="" descr=""/>
          <p:cNvPicPr/>
          <p:nvPr/>
        </p:nvPicPr>
        <p:blipFill>
          <a:blip r:embed="rId3"/>
          <a:stretch/>
        </p:blipFill>
        <p:spPr>
          <a:xfrm>
            <a:off x="2079000" y="1604520"/>
            <a:ext cx="4984920" cy="39772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942560" y="2514600"/>
            <a:ext cx="6600240" cy="2262600"/>
          </a:xfrm>
          <a:prstGeom prst="rect">
            <a:avLst/>
          </a:prstGeom>
        </p:spPr>
        <p:txBody>
          <a:bodyPr lIns="0" rIns="0" tIns="0" bIns="0" anchor="ctr"/>
          <a:p>
            <a:endParaRPr lang="en-US" sz="1800" spc="-1" strike="noStrike">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50" name="PlaceHolder 3"/>
          <p:cNvSpPr>
            <a:spLocks noGrp="1"/>
          </p:cNvSpPr>
          <p:nvPr>
            <p:ph type="body"/>
          </p:nvPr>
        </p:nvSpPr>
        <p:spPr>
          <a:xfrm>
            <a:off x="4674240" y="1604520"/>
            <a:ext cx="401580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
        <p:nvSpPr>
          <p:cNvPr id="51" name="PlaceHolder 4"/>
          <p:cNvSpPr>
            <a:spLocks noGrp="1"/>
          </p:cNvSpPr>
          <p:nvPr>
            <p:ph type="body"/>
          </p:nvPr>
        </p:nvSpPr>
        <p:spPr>
          <a:xfrm>
            <a:off x="457200" y="3682080"/>
            <a:ext cx="8229240" cy="1896840"/>
          </a:xfrm>
          <a:prstGeom prst="rect">
            <a:avLst/>
          </a:prstGeom>
        </p:spPr>
        <p:txBody>
          <a:bodyPr lIns="0" rIns="0" tIns="0" bIns="0"/>
          <a:p>
            <a:endParaRPr lang="en-US" sz="1800" spc="-1" strike="noStrike">
              <a:solidFill>
                <a:srgbClr val="404040"/>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0520" y="36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1942560" y="2514600"/>
            <a:ext cx="6600240" cy="2262600"/>
          </a:xfrm>
          <a:prstGeom prst="rect">
            <a:avLst/>
          </a:prstGeom>
        </p:spPr>
        <p:txBody>
          <a:bodyPr anchor="b"/>
          <a:p>
            <a:pPr>
              <a:lnSpc>
                <a:spcPct val="100000"/>
              </a:lnSpc>
            </a:pPr>
            <a:r>
              <a:rPr lang="en-US" sz="5400" spc="-1" strike="noStrike">
                <a:solidFill>
                  <a:srgbClr val="262626"/>
                </a:solidFill>
                <a:uFill>
                  <a:solidFill>
                    <a:srgbClr val="ffffff"/>
                  </a:solidFill>
                </a:uFill>
                <a:latin typeface="Century Gothic"/>
              </a:rPr>
              <a:t>Click to edit Master title style</a:t>
            </a:r>
            <a:endParaRPr lang="en-US" sz="1800" spc="-1" strike="noStrike">
              <a:solidFill>
                <a:srgbClr val="000000"/>
              </a:solidFill>
              <a:uFill>
                <a:solidFill>
                  <a:srgbClr val="ffffff"/>
                </a:solidFill>
              </a:uFill>
              <a:latin typeface="Century Gothic"/>
            </a:endParaRPr>
          </a:p>
        </p:txBody>
      </p:sp>
      <p:sp>
        <p:nvSpPr>
          <p:cNvPr id="26" name="PlaceHolder 27"/>
          <p:cNvSpPr>
            <a:spLocks noGrp="1"/>
          </p:cNvSpPr>
          <p:nvPr>
            <p:ph type="dt"/>
          </p:nvPr>
        </p:nvSpPr>
        <p:spPr>
          <a:xfrm>
            <a:off x="7772400" y="6135120"/>
            <a:ext cx="766080" cy="369720"/>
          </a:xfrm>
          <a:prstGeom prst="rect">
            <a:avLst/>
          </a:prstGeom>
        </p:spPr>
        <p:txBody>
          <a:bodyPr anchor="ctr"/>
          <a:p>
            <a:pPr algn="r">
              <a:lnSpc>
                <a:spcPct val="100000"/>
              </a:lnSpc>
            </a:pPr>
            <a:r>
              <a:rPr lang="en-US" sz="900" spc="-1" strike="noStrike">
                <a:solidFill>
                  <a:srgbClr val="8b8b8b"/>
                </a:solidFill>
                <a:uFill>
                  <a:solidFill>
                    <a:srgbClr val="ffffff"/>
                  </a:solidFill>
                </a:uFill>
                <a:latin typeface="Century Gothic"/>
              </a:rPr>
              <a:t>5/17/16</a:t>
            </a:r>
            <a:endParaRPr lang="en-US" sz="1400" spc="-1" strike="noStrike">
              <a:solidFill>
                <a:srgbClr val="000000"/>
              </a:solidFill>
              <a:uFill>
                <a:solidFill>
                  <a:srgbClr val="ffffff"/>
                </a:solidFill>
              </a:uFill>
              <a:latin typeface="Times New Roman"/>
            </a:endParaRPr>
          </a:p>
        </p:txBody>
      </p:sp>
      <p:sp>
        <p:nvSpPr>
          <p:cNvPr id="27" name="PlaceHolder 28"/>
          <p:cNvSpPr>
            <a:spLocks noGrp="1"/>
          </p:cNvSpPr>
          <p:nvPr>
            <p:ph type="ftr"/>
          </p:nvPr>
        </p:nvSpPr>
        <p:spPr>
          <a:xfrm>
            <a:off x="1942560" y="6135840"/>
            <a:ext cx="571608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28" name="CustomShape 29"/>
          <p:cNvSpPr/>
          <p:nvPr/>
        </p:nvSpPr>
        <p:spPr>
          <a:xfrm>
            <a:off x="-31680" y="4321080"/>
            <a:ext cx="1395000" cy="781560"/>
          </a:xfrm>
          <a:custGeom>
            <a:avLst/>
            <a:gdLst/>
            <a:ah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tyle>
          <a:lnRef idx="0"/>
          <a:fillRef idx="0"/>
          <a:effectRef idx="0"/>
          <a:fontRef idx="minor"/>
        </p:style>
      </p:sp>
      <p:sp>
        <p:nvSpPr>
          <p:cNvPr id="29" name="PlaceHolder 30"/>
          <p:cNvSpPr>
            <a:spLocks noGrp="1"/>
          </p:cNvSpPr>
          <p:nvPr>
            <p:ph type="sldNum"/>
          </p:nvPr>
        </p:nvSpPr>
        <p:spPr>
          <a:xfrm>
            <a:off x="423360" y="4529520"/>
            <a:ext cx="584640" cy="364680"/>
          </a:xfrm>
          <a:prstGeom prst="rect">
            <a:avLst/>
          </a:prstGeom>
        </p:spPr>
        <p:txBody>
          <a:bodyPr anchor="ctr"/>
          <a:p>
            <a:pPr algn="r">
              <a:lnSpc>
                <a:spcPct val="100000"/>
              </a:lnSpc>
            </a:pPr>
            <a:fld id="{40178605-B397-48B8-9B4E-DD88AFAA17FA}"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30" name="PlaceHolder 3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Click to edit the outline text format</a:t>
            </a:r>
            <a:endParaRPr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lang="en-US" sz="1400" spc="-1" strike="noStrike">
                <a:solidFill>
                  <a:srgbClr val="404040"/>
                </a:solidFill>
                <a:uFill>
                  <a:solidFill>
                    <a:srgbClr val="ffffff"/>
                  </a:solidFill>
                </a:uFill>
                <a:latin typeface="Century Gothic"/>
              </a:rPr>
              <a:t>Second Outline Level</a:t>
            </a:r>
            <a:endParaRPr lang="en-US" sz="14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lang="en-US" sz="1200" spc="-1" strike="noStrike">
                <a:solidFill>
                  <a:srgbClr val="404040"/>
                </a:solidFill>
                <a:uFill>
                  <a:solidFill>
                    <a:srgbClr val="ffffff"/>
                  </a:solidFill>
                </a:uFill>
                <a:latin typeface="Century Gothic"/>
              </a:rPr>
              <a:t>Third Outline Level</a:t>
            </a:r>
            <a:endParaRPr lang="en-US" sz="12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lang="en-US" sz="1200" spc="-1" strike="noStrike">
                <a:solidFill>
                  <a:srgbClr val="404040"/>
                </a:solidFill>
                <a:uFill>
                  <a:solidFill>
                    <a:srgbClr val="ffffff"/>
                  </a:solidFill>
                </a:uFill>
                <a:latin typeface="Century Gothic"/>
              </a:rPr>
              <a:t>Fourth Outline Level</a:t>
            </a:r>
            <a:endParaRPr lang="en-US" sz="12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Fifth Outline Level</a:t>
            </a:r>
            <a:endParaRPr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Sixth Outline Level</a:t>
            </a:r>
            <a:endParaRPr lang="en-US" sz="2000" spc="-1" strike="noStrike">
              <a:solidFill>
                <a:srgbClr val="404040"/>
              </a:solidFill>
              <a:uFill>
                <a:solidFill>
                  <a:srgbClr val="ffffff"/>
                </a:solidFill>
              </a:uFill>
              <a:latin typeface="Century Gothic"/>
            </a:endParaRPr>
          </a:p>
          <a:p>
            <a:pPr lvl="6" marL="3024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Seventh Outline Level</a:t>
            </a:r>
            <a:endParaRPr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6"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7"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8"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9"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0"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1"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2"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3"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4"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5"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6"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7" name="CustomShape 13"/>
          <p:cNvSpPr/>
          <p:nvPr/>
        </p:nvSpPr>
        <p:spPr>
          <a:xfrm>
            <a:off x="20520" y="36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8"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9"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0"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1"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2"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3"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4"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5"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6"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7"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8"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9"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0" name="PlaceHolder 26"/>
          <p:cNvSpPr>
            <a:spLocks noGrp="1"/>
          </p:cNvSpPr>
          <p:nvPr>
            <p:ph type="title"/>
          </p:nvPr>
        </p:nvSpPr>
        <p:spPr>
          <a:xfrm>
            <a:off x="1945080" y="624240"/>
            <a:ext cx="6588720" cy="1280520"/>
          </a:xfrm>
          <a:prstGeom prst="rect">
            <a:avLst/>
          </a:prstGeom>
        </p:spPr>
        <p:txBody>
          <a:bodyPr/>
          <a:p>
            <a:pPr>
              <a:lnSpc>
                <a:spcPct val="100000"/>
              </a:lnSpc>
            </a:pPr>
            <a:r>
              <a:rPr lang="en-US" sz="3600" spc="-1" strike="noStrike">
                <a:solidFill>
                  <a:srgbClr val="262626"/>
                </a:solidFill>
                <a:uFill>
                  <a:solidFill>
                    <a:srgbClr val="ffffff"/>
                  </a:solidFill>
                </a:uFill>
                <a:latin typeface="Century Gothic"/>
              </a:rPr>
              <a:t>Click to edit Master title style</a:t>
            </a:r>
            <a:endParaRPr lang="en-US" sz="1800" spc="-1" strike="noStrike">
              <a:solidFill>
                <a:srgbClr val="000000"/>
              </a:solidFill>
              <a:uFill>
                <a:solidFill>
                  <a:srgbClr val="ffffff"/>
                </a:solidFill>
              </a:uFill>
              <a:latin typeface="Century Gothic"/>
            </a:endParaRPr>
          </a:p>
        </p:txBody>
      </p:sp>
      <p:sp>
        <p:nvSpPr>
          <p:cNvPr id="91" name="PlaceHolder 27"/>
          <p:cNvSpPr>
            <a:spLocks noGrp="1"/>
          </p:cNvSpPr>
          <p:nvPr>
            <p:ph type="body"/>
          </p:nvPr>
        </p:nvSpPr>
        <p:spPr>
          <a:xfrm>
            <a:off x="1942560" y="2133720"/>
            <a:ext cx="6591600" cy="3777120"/>
          </a:xfrm>
          <a:prstGeom prst="rect">
            <a:avLst/>
          </a:prstGeom>
        </p:spPr>
        <p:txBody>
          <a:bodyPr/>
          <a:p>
            <a:pPr marL="432000" indent="-324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Click to edit the outline text format</a:t>
            </a:r>
            <a:endParaRPr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lang="en-US" sz="1800" spc="-1" strike="noStrike">
                <a:solidFill>
                  <a:srgbClr val="404040"/>
                </a:solidFill>
                <a:uFill>
                  <a:solidFill>
                    <a:srgbClr val="ffffff"/>
                  </a:solidFill>
                </a:uFill>
                <a:latin typeface="Century Gothic"/>
              </a:rPr>
              <a:t>Second Outline Level</a:t>
            </a:r>
            <a:endParaRPr lang="en-US" sz="18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Third Outline Level</a:t>
            </a:r>
            <a:endParaRPr lang="en-US" sz="18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lang="en-US" sz="1800" spc="-1" strike="noStrike">
                <a:solidFill>
                  <a:srgbClr val="404040"/>
                </a:solidFill>
                <a:uFill>
                  <a:solidFill>
                    <a:srgbClr val="ffffff"/>
                  </a:solidFill>
                </a:uFill>
                <a:latin typeface="Century Gothic"/>
              </a:rPr>
              <a:t>Fourth Outline Level</a:t>
            </a:r>
            <a:endParaRPr lang="en-US" sz="18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Fifth Outline Level</a:t>
            </a:r>
            <a:endParaRPr lang="en-US" sz="18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Sixth Outline Level</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1800" spc="-1" strike="noStrike">
                <a:solidFill>
                  <a:srgbClr val="404040"/>
                </a:solidFill>
                <a:uFill>
                  <a:solidFill>
                    <a:srgbClr val="ffffff"/>
                  </a:solidFill>
                </a:uFill>
                <a:latin typeface="Century Gothic"/>
              </a:rPr>
              <a:t>Seventh Outline LevelEdit Master text styles</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1600" spc="-1" strike="noStrike">
                <a:solidFill>
                  <a:srgbClr val="404040"/>
                </a:solidFill>
                <a:uFill>
                  <a:solidFill>
                    <a:srgbClr val="ffffff"/>
                  </a:solidFill>
                </a:uFill>
                <a:latin typeface="Century Gothic"/>
              </a:rPr>
              <a:t>Second level</a:t>
            </a:r>
            <a:endParaRPr lang="en-US" sz="18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Wingdings 3" charset="2"/>
              <a:buChar char=""/>
            </a:pPr>
            <a:r>
              <a:rPr lang="en-US" sz="1400" spc="-1" strike="noStrike">
                <a:solidFill>
                  <a:srgbClr val="404040"/>
                </a:solidFill>
                <a:uFill>
                  <a:solidFill>
                    <a:srgbClr val="ffffff"/>
                  </a:solidFill>
                </a:uFill>
                <a:latin typeface="Century Gothic"/>
              </a:rPr>
              <a:t>Third level</a:t>
            </a:r>
            <a:endParaRPr lang="en-US" sz="1800" spc="-1" strike="noStrike">
              <a:solidFill>
                <a:srgbClr val="404040"/>
              </a:solidFill>
              <a:uFill>
                <a:solidFill>
                  <a:srgbClr val="ffffff"/>
                </a:solidFill>
              </a:uFill>
              <a:latin typeface="Century Gothic"/>
            </a:endParaRPr>
          </a:p>
          <a:p>
            <a:pPr lvl="3" marL="1600200" indent="-228240">
              <a:lnSpc>
                <a:spcPct val="100000"/>
              </a:lnSpc>
              <a:buClr>
                <a:srgbClr val="a53010"/>
              </a:buClr>
              <a:buFont typeface="Wingdings 3" charset="2"/>
              <a:buChar char=""/>
            </a:pPr>
            <a:r>
              <a:rPr lang="en-US" sz="1200" spc="-1" strike="noStrike">
                <a:solidFill>
                  <a:srgbClr val="404040"/>
                </a:solidFill>
                <a:uFill>
                  <a:solidFill>
                    <a:srgbClr val="ffffff"/>
                  </a:solidFill>
                </a:uFill>
                <a:latin typeface="Century Gothic"/>
              </a:rPr>
              <a:t>Fourth level</a:t>
            </a:r>
            <a:endParaRPr lang="en-US" sz="1800" spc="-1" strike="noStrike">
              <a:solidFill>
                <a:srgbClr val="404040"/>
              </a:solidFill>
              <a:uFill>
                <a:solidFill>
                  <a:srgbClr val="ffffff"/>
                </a:solidFill>
              </a:uFill>
              <a:latin typeface="Century Gothic"/>
            </a:endParaRPr>
          </a:p>
          <a:p>
            <a:pPr lvl="4" marL="2057400" indent="-228240">
              <a:lnSpc>
                <a:spcPct val="100000"/>
              </a:lnSpc>
              <a:buClr>
                <a:srgbClr val="a53010"/>
              </a:buClr>
              <a:buFont typeface="Wingdings 3" charset="2"/>
              <a:buChar char=""/>
            </a:pPr>
            <a:r>
              <a:rPr lang="en-US" sz="1200" spc="-1" strike="noStrike">
                <a:solidFill>
                  <a:srgbClr val="404040"/>
                </a:solidFill>
                <a:uFill>
                  <a:solidFill>
                    <a:srgbClr val="ffffff"/>
                  </a:solidFill>
                </a:uFill>
                <a:latin typeface="Century Gothic"/>
              </a:rPr>
              <a:t>Fifth level</a:t>
            </a:r>
            <a:endParaRPr lang="en-US" sz="1800" spc="-1" strike="noStrike">
              <a:solidFill>
                <a:srgbClr val="404040"/>
              </a:solidFill>
              <a:uFill>
                <a:solidFill>
                  <a:srgbClr val="ffffff"/>
                </a:solidFill>
              </a:uFill>
              <a:latin typeface="Century Gothic"/>
            </a:endParaRPr>
          </a:p>
        </p:txBody>
      </p:sp>
      <p:sp>
        <p:nvSpPr>
          <p:cNvPr id="92" name="PlaceHolder 28"/>
          <p:cNvSpPr>
            <a:spLocks noGrp="1"/>
          </p:cNvSpPr>
          <p:nvPr>
            <p:ph type="dt"/>
          </p:nvPr>
        </p:nvSpPr>
        <p:spPr>
          <a:xfrm>
            <a:off x="7772400" y="6135120"/>
            <a:ext cx="766080" cy="369720"/>
          </a:xfrm>
          <a:prstGeom prst="rect">
            <a:avLst/>
          </a:prstGeom>
        </p:spPr>
        <p:txBody>
          <a:bodyPr anchor="ctr"/>
          <a:p>
            <a:pPr algn="r">
              <a:lnSpc>
                <a:spcPct val="100000"/>
              </a:lnSpc>
            </a:pPr>
            <a:r>
              <a:rPr lang="en-US" sz="900" spc="-1" strike="noStrike">
                <a:solidFill>
                  <a:srgbClr val="8b8b8b"/>
                </a:solidFill>
                <a:uFill>
                  <a:solidFill>
                    <a:srgbClr val="ffffff"/>
                  </a:solidFill>
                </a:uFill>
                <a:latin typeface="Century Gothic"/>
              </a:rPr>
              <a:t>5/17/16</a:t>
            </a:r>
            <a:endParaRPr lang="en-US" sz="1400" spc="-1" strike="noStrike">
              <a:solidFill>
                <a:srgbClr val="000000"/>
              </a:solidFill>
              <a:uFill>
                <a:solidFill>
                  <a:srgbClr val="ffffff"/>
                </a:solidFill>
              </a:uFill>
              <a:latin typeface="Times New Roman"/>
            </a:endParaRPr>
          </a:p>
        </p:txBody>
      </p:sp>
      <p:sp>
        <p:nvSpPr>
          <p:cNvPr id="93" name="PlaceHolder 29"/>
          <p:cNvSpPr>
            <a:spLocks noGrp="1"/>
          </p:cNvSpPr>
          <p:nvPr>
            <p:ph type="ftr"/>
          </p:nvPr>
        </p:nvSpPr>
        <p:spPr>
          <a:xfrm>
            <a:off x="1942560" y="6135840"/>
            <a:ext cx="571608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94" name="CustomShape 30"/>
          <p:cNvSpPr/>
          <p:nvPr/>
        </p:nvSpPr>
        <p:spPr>
          <a:xfrm flipV="1">
            <a:off x="0" y="711360"/>
            <a:ext cx="1357920" cy="507600"/>
          </a:xfrm>
          <a:custGeom>
            <a:avLst/>
            <a:gd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tyle>
          <a:lnRef idx="0"/>
          <a:fillRef idx="0"/>
          <a:effectRef idx="0"/>
          <a:fontRef idx="minor"/>
        </p:style>
      </p:sp>
      <p:sp>
        <p:nvSpPr>
          <p:cNvPr id="95" name="PlaceHolder 31"/>
          <p:cNvSpPr>
            <a:spLocks noGrp="1"/>
          </p:cNvSpPr>
          <p:nvPr>
            <p:ph type="sldNum"/>
          </p:nvPr>
        </p:nvSpPr>
        <p:spPr>
          <a:xfrm>
            <a:off x="511200" y="787680"/>
            <a:ext cx="584640" cy="364680"/>
          </a:xfrm>
          <a:prstGeom prst="rect">
            <a:avLst/>
          </a:prstGeom>
        </p:spPr>
        <p:txBody>
          <a:bodyPr anchor="ctr"/>
          <a:p>
            <a:pPr algn="r">
              <a:lnSpc>
                <a:spcPct val="100000"/>
              </a:lnSpc>
            </a:pPr>
            <a:fld id="{6D284E5E-01C1-4D86-A7C5-411ABEFB5DA1}"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31"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32"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33"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34"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35"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36"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37"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38"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39"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0"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41"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42" name="CustomShape 13"/>
          <p:cNvSpPr/>
          <p:nvPr/>
        </p:nvSpPr>
        <p:spPr>
          <a:xfrm>
            <a:off x="20520" y="36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43"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4"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45"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46"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47"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48"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49"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50"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51"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52"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53"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15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5" name="PlaceHolder 26"/>
          <p:cNvSpPr>
            <a:spLocks noGrp="1"/>
          </p:cNvSpPr>
          <p:nvPr>
            <p:ph type="title"/>
          </p:nvPr>
        </p:nvSpPr>
        <p:spPr>
          <a:xfrm>
            <a:off x="1942560" y="2074680"/>
            <a:ext cx="6591600" cy="1468440"/>
          </a:xfrm>
          <a:prstGeom prst="rect">
            <a:avLst/>
          </a:prstGeom>
        </p:spPr>
        <p:txBody>
          <a:bodyPr anchor="b"/>
          <a:p>
            <a:pPr>
              <a:lnSpc>
                <a:spcPct val="100000"/>
              </a:lnSpc>
            </a:pPr>
            <a:r>
              <a:rPr lang="en-US" sz="4000" spc="-1" strike="noStrike">
                <a:solidFill>
                  <a:srgbClr val="262626"/>
                </a:solidFill>
                <a:uFill>
                  <a:solidFill>
                    <a:srgbClr val="ffffff"/>
                  </a:solidFill>
                </a:uFill>
                <a:latin typeface="Century Gothic"/>
              </a:rPr>
              <a:t>Click to edit Master title style</a:t>
            </a:r>
            <a:endParaRPr lang="en-US" sz="1800" spc="-1" strike="noStrike">
              <a:solidFill>
                <a:srgbClr val="000000"/>
              </a:solidFill>
              <a:uFill>
                <a:solidFill>
                  <a:srgbClr val="ffffff"/>
                </a:solidFill>
              </a:uFill>
              <a:latin typeface="Century Gothic"/>
            </a:endParaRPr>
          </a:p>
        </p:txBody>
      </p:sp>
      <p:sp>
        <p:nvSpPr>
          <p:cNvPr id="156" name="PlaceHolder 27"/>
          <p:cNvSpPr>
            <a:spLocks noGrp="1"/>
          </p:cNvSpPr>
          <p:nvPr>
            <p:ph type="body"/>
          </p:nvPr>
        </p:nvSpPr>
        <p:spPr>
          <a:xfrm>
            <a:off x="1942560" y="3581280"/>
            <a:ext cx="6591600" cy="860040"/>
          </a:xfrm>
          <a:prstGeom prst="rect">
            <a:avLst/>
          </a:prstGeom>
        </p:spPr>
        <p:txBody>
          <a:bodyPr/>
          <a:p>
            <a:pPr marL="432000" indent="-324000">
              <a:buClr>
                <a:srgbClr val="000000"/>
              </a:buClr>
              <a:buSzPct val="45000"/>
              <a:buFont typeface="Wingdings" charset="2"/>
              <a:buChar char=""/>
            </a:pPr>
            <a:r>
              <a:rPr lang="en-US" sz="2000" spc="-1" strike="noStrike">
                <a:solidFill>
                  <a:srgbClr val="595959"/>
                </a:solidFill>
                <a:uFill>
                  <a:solidFill>
                    <a:srgbClr val="ffffff"/>
                  </a:solidFill>
                </a:uFill>
                <a:latin typeface="Century Gothic"/>
              </a:rPr>
              <a:t>Click to edit the outline text format</a:t>
            </a:r>
            <a:endParaRPr lang="en-US" sz="20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lang="en-US" sz="2000" spc="-1" strike="noStrike">
                <a:solidFill>
                  <a:srgbClr val="595959"/>
                </a:solidFill>
                <a:uFill>
                  <a:solidFill>
                    <a:srgbClr val="ffffff"/>
                  </a:solidFill>
                </a:uFill>
                <a:latin typeface="Century Gothic"/>
              </a:rPr>
              <a:t>Second Outline Level</a:t>
            </a:r>
            <a:endParaRPr lang="en-US" sz="20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lang="en-US" sz="2000" spc="-1" strike="noStrike">
                <a:solidFill>
                  <a:srgbClr val="595959"/>
                </a:solidFill>
                <a:uFill>
                  <a:solidFill>
                    <a:srgbClr val="ffffff"/>
                  </a:solidFill>
                </a:uFill>
                <a:latin typeface="Century Gothic"/>
              </a:rPr>
              <a:t>Third Outline Level</a:t>
            </a:r>
            <a:endParaRPr lang="en-US" sz="20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lang="en-US" sz="2000" spc="-1" strike="noStrike">
                <a:solidFill>
                  <a:srgbClr val="595959"/>
                </a:solidFill>
                <a:uFill>
                  <a:solidFill>
                    <a:srgbClr val="ffffff"/>
                  </a:solidFill>
                </a:uFill>
                <a:latin typeface="Century Gothic"/>
              </a:rPr>
              <a:t>Fourth Outline Level</a:t>
            </a:r>
            <a:endParaRPr lang="en-US" sz="20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lang="en-US" sz="2000" spc="-1" strike="noStrike">
                <a:solidFill>
                  <a:srgbClr val="595959"/>
                </a:solidFill>
                <a:uFill>
                  <a:solidFill>
                    <a:srgbClr val="ffffff"/>
                  </a:solidFill>
                </a:uFill>
                <a:latin typeface="Century Gothic"/>
              </a:rPr>
              <a:t>Fifth Outline Level</a:t>
            </a:r>
            <a:endParaRPr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lang="en-US" sz="2000" spc="-1" strike="noStrike">
                <a:solidFill>
                  <a:srgbClr val="595959"/>
                </a:solidFill>
                <a:uFill>
                  <a:solidFill>
                    <a:srgbClr val="ffffff"/>
                  </a:solidFill>
                </a:uFill>
                <a:latin typeface="Century Gothic"/>
              </a:rPr>
              <a:t>Sixth Outline Level</a:t>
            </a:r>
            <a:endParaRPr lang="en-US" sz="2000" spc="-1" strike="noStrike">
              <a:solidFill>
                <a:srgbClr val="404040"/>
              </a:solidFill>
              <a:uFill>
                <a:solidFill>
                  <a:srgbClr val="ffffff"/>
                </a:solidFill>
              </a:uFill>
              <a:latin typeface="Century Gothic"/>
            </a:endParaRPr>
          </a:p>
          <a:p>
            <a:pPr>
              <a:lnSpc>
                <a:spcPct val="100000"/>
              </a:lnSpc>
            </a:pPr>
            <a:r>
              <a:rPr lang="en-US" sz="2000" spc="-1" strike="noStrike">
                <a:solidFill>
                  <a:srgbClr val="595959"/>
                </a:solidFill>
                <a:uFill>
                  <a:solidFill>
                    <a:srgbClr val="ffffff"/>
                  </a:solidFill>
                </a:uFill>
                <a:latin typeface="Century Gothic"/>
              </a:rPr>
              <a:t>Seventh Outline LevelEdit Master text styles</a:t>
            </a:r>
            <a:endParaRPr lang="en-US" sz="2000" spc="-1" strike="noStrike">
              <a:solidFill>
                <a:srgbClr val="404040"/>
              </a:solidFill>
              <a:uFill>
                <a:solidFill>
                  <a:srgbClr val="ffffff"/>
                </a:solidFill>
              </a:uFill>
              <a:latin typeface="Century Gothic"/>
            </a:endParaRPr>
          </a:p>
        </p:txBody>
      </p:sp>
      <p:sp>
        <p:nvSpPr>
          <p:cNvPr id="157" name="PlaceHolder 28"/>
          <p:cNvSpPr>
            <a:spLocks noGrp="1"/>
          </p:cNvSpPr>
          <p:nvPr>
            <p:ph type="dt"/>
          </p:nvPr>
        </p:nvSpPr>
        <p:spPr>
          <a:xfrm>
            <a:off x="7772400" y="6135120"/>
            <a:ext cx="766080" cy="369720"/>
          </a:xfrm>
          <a:prstGeom prst="rect">
            <a:avLst/>
          </a:prstGeom>
        </p:spPr>
        <p:txBody>
          <a:bodyPr anchor="ctr"/>
          <a:p>
            <a:pPr algn="r">
              <a:lnSpc>
                <a:spcPct val="100000"/>
              </a:lnSpc>
            </a:pPr>
            <a:r>
              <a:rPr lang="en-US" sz="900" spc="-1" strike="noStrike">
                <a:solidFill>
                  <a:srgbClr val="8b8b8b"/>
                </a:solidFill>
                <a:uFill>
                  <a:solidFill>
                    <a:srgbClr val="ffffff"/>
                  </a:solidFill>
                </a:uFill>
                <a:latin typeface="Century Gothic"/>
              </a:rPr>
              <a:t>5/17/16</a:t>
            </a:r>
            <a:endParaRPr lang="en-US" sz="1400" spc="-1" strike="noStrike">
              <a:solidFill>
                <a:srgbClr val="000000"/>
              </a:solidFill>
              <a:uFill>
                <a:solidFill>
                  <a:srgbClr val="ffffff"/>
                </a:solidFill>
              </a:uFill>
              <a:latin typeface="Times New Roman"/>
            </a:endParaRPr>
          </a:p>
        </p:txBody>
      </p:sp>
      <p:sp>
        <p:nvSpPr>
          <p:cNvPr id="158" name="PlaceHolder 29"/>
          <p:cNvSpPr>
            <a:spLocks noGrp="1"/>
          </p:cNvSpPr>
          <p:nvPr>
            <p:ph type="ftr"/>
          </p:nvPr>
        </p:nvSpPr>
        <p:spPr>
          <a:xfrm>
            <a:off x="1942560" y="6135840"/>
            <a:ext cx="571608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159" name="CustomShape 30"/>
          <p:cNvSpPr/>
          <p:nvPr/>
        </p:nvSpPr>
        <p:spPr>
          <a:xfrm flipV="1">
            <a:off x="0" y="3166560"/>
            <a:ext cx="1357920" cy="507600"/>
          </a:xfrm>
          <a:custGeom>
            <a:avLst/>
            <a:gd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tyle>
          <a:lnRef idx="0"/>
          <a:fillRef idx="0"/>
          <a:effectRef idx="0"/>
          <a:fontRef idx="minor"/>
        </p:style>
      </p:sp>
      <p:sp>
        <p:nvSpPr>
          <p:cNvPr id="160" name="PlaceHolder 31"/>
          <p:cNvSpPr>
            <a:spLocks noGrp="1"/>
          </p:cNvSpPr>
          <p:nvPr>
            <p:ph type="sldNum"/>
          </p:nvPr>
        </p:nvSpPr>
        <p:spPr>
          <a:xfrm>
            <a:off x="511200" y="3244320"/>
            <a:ext cx="584640" cy="364680"/>
          </a:xfrm>
          <a:prstGeom prst="rect">
            <a:avLst/>
          </a:prstGeom>
        </p:spPr>
        <p:txBody>
          <a:bodyPr anchor="ctr"/>
          <a:p>
            <a:pPr algn="r">
              <a:lnSpc>
                <a:spcPct val="100000"/>
              </a:lnSpc>
            </a:pPr>
            <a:fld id="{6016ECDE-C375-405A-BF95-11B7E7C33F9D}"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96"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97"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98"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99"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00"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01"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02"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03"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04"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05"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06"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207" name="CustomShape 13"/>
          <p:cNvSpPr/>
          <p:nvPr/>
        </p:nvSpPr>
        <p:spPr>
          <a:xfrm>
            <a:off x="20520" y="36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08"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09"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10"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11"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12"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13"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4"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15"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6"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17"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18"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19"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0" name="PlaceHolder 26"/>
          <p:cNvSpPr>
            <a:spLocks noGrp="1"/>
          </p:cNvSpPr>
          <p:nvPr>
            <p:ph type="title"/>
          </p:nvPr>
        </p:nvSpPr>
        <p:spPr>
          <a:xfrm>
            <a:off x="1945080" y="624240"/>
            <a:ext cx="6588720" cy="1280520"/>
          </a:xfrm>
          <a:prstGeom prst="rect">
            <a:avLst/>
          </a:prstGeom>
        </p:spPr>
        <p:txBody>
          <a:bodyPr/>
          <a:p>
            <a:pPr>
              <a:lnSpc>
                <a:spcPct val="100000"/>
              </a:lnSpc>
            </a:pPr>
            <a:r>
              <a:rPr lang="en-US" sz="3600" spc="-1" strike="noStrike">
                <a:solidFill>
                  <a:srgbClr val="262626"/>
                </a:solidFill>
                <a:uFill>
                  <a:solidFill>
                    <a:srgbClr val="ffffff"/>
                  </a:solidFill>
                </a:uFill>
                <a:latin typeface="Century Gothic"/>
              </a:rPr>
              <a:t>Click to edit Master title style</a:t>
            </a:r>
            <a:endParaRPr lang="en-US" sz="1800" spc="-1" strike="noStrike">
              <a:solidFill>
                <a:srgbClr val="000000"/>
              </a:solidFill>
              <a:uFill>
                <a:solidFill>
                  <a:srgbClr val="ffffff"/>
                </a:solidFill>
              </a:uFill>
              <a:latin typeface="Century Gothic"/>
            </a:endParaRPr>
          </a:p>
        </p:txBody>
      </p:sp>
      <p:sp>
        <p:nvSpPr>
          <p:cNvPr id="221" name="PlaceHolder 27"/>
          <p:cNvSpPr>
            <a:spLocks noGrp="1"/>
          </p:cNvSpPr>
          <p:nvPr>
            <p:ph type="dt"/>
          </p:nvPr>
        </p:nvSpPr>
        <p:spPr>
          <a:xfrm>
            <a:off x="7772400" y="6135120"/>
            <a:ext cx="766080" cy="369720"/>
          </a:xfrm>
          <a:prstGeom prst="rect">
            <a:avLst/>
          </a:prstGeom>
        </p:spPr>
        <p:txBody>
          <a:bodyPr anchor="ctr"/>
          <a:p>
            <a:pPr algn="r">
              <a:lnSpc>
                <a:spcPct val="100000"/>
              </a:lnSpc>
            </a:pPr>
            <a:r>
              <a:rPr lang="en-US" sz="900" spc="-1" strike="noStrike">
                <a:solidFill>
                  <a:srgbClr val="8b8b8b"/>
                </a:solidFill>
                <a:uFill>
                  <a:solidFill>
                    <a:srgbClr val="ffffff"/>
                  </a:solidFill>
                </a:uFill>
                <a:latin typeface="Century Gothic"/>
              </a:rPr>
              <a:t>5/17/16</a:t>
            </a:r>
            <a:endParaRPr lang="en-US" sz="1400" spc="-1" strike="noStrike">
              <a:solidFill>
                <a:srgbClr val="000000"/>
              </a:solidFill>
              <a:uFill>
                <a:solidFill>
                  <a:srgbClr val="ffffff"/>
                </a:solidFill>
              </a:uFill>
              <a:latin typeface="Times New Roman"/>
            </a:endParaRPr>
          </a:p>
        </p:txBody>
      </p:sp>
      <p:sp>
        <p:nvSpPr>
          <p:cNvPr id="222" name="PlaceHolder 28"/>
          <p:cNvSpPr>
            <a:spLocks noGrp="1"/>
          </p:cNvSpPr>
          <p:nvPr>
            <p:ph type="ftr"/>
          </p:nvPr>
        </p:nvSpPr>
        <p:spPr>
          <a:xfrm>
            <a:off x="1942560" y="6135840"/>
            <a:ext cx="571608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223" name="CustomShape 29"/>
          <p:cNvSpPr/>
          <p:nvPr/>
        </p:nvSpPr>
        <p:spPr>
          <a:xfrm flipV="1">
            <a:off x="0" y="711360"/>
            <a:ext cx="1357920" cy="507600"/>
          </a:xfrm>
          <a:custGeom>
            <a:avLst/>
            <a:gd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tyle>
          <a:lnRef idx="0"/>
          <a:fillRef idx="0"/>
          <a:effectRef idx="0"/>
          <a:fontRef idx="minor"/>
        </p:style>
      </p:sp>
      <p:sp>
        <p:nvSpPr>
          <p:cNvPr id="224" name="PlaceHolder 30"/>
          <p:cNvSpPr>
            <a:spLocks noGrp="1"/>
          </p:cNvSpPr>
          <p:nvPr>
            <p:ph type="sldNum"/>
          </p:nvPr>
        </p:nvSpPr>
        <p:spPr>
          <a:xfrm>
            <a:off x="511200" y="787680"/>
            <a:ext cx="584640" cy="364680"/>
          </a:xfrm>
          <a:prstGeom prst="rect">
            <a:avLst/>
          </a:prstGeom>
        </p:spPr>
        <p:txBody>
          <a:bodyPr anchor="ctr"/>
          <a:p>
            <a:pPr algn="r">
              <a:lnSpc>
                <a:spcPct val="100000"/>
              </a:lnSpc>
            </a:pPr>
            <a:fld id="{1EDE93B8-6364-497D-BB89-B729CE51ED6D}"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225" name="PlaceHolder 3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Click to edit the outline text format</a:t>
            </a:r>
            <a:endParaRPr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lang="en-US" sz="1400" spc="-1" strike="noStrike">
                <a:solidFill>
                  <a:srgbClr val="404040"/>
                </a:solidFill>
                <a:uFill>
                  <a:solidFill>
                    <a:srgbClr val="ffffff"/>
                  </a:solidFill>
                </a:uFill>
                <a:latin typeface="Century Gothic"/>
              </a:rPr>
              <a:t>Second Outline Level</a:t>
            </a:r>
            <a:endParaRPr lang="en-US" sz="14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lang="en-US" sz="1200" spc="-1" strike="noStrike">
                <a:solidFill>
                  <a:srgbClr val="404040"/>
                </a:solidFill>
                <a:uFill>
                  <a:solidFill>
                    <a:srgbClr val="ffffff"/>
                  </a:solidFill>
                </a:uFill>
                <a:latin typeface="Century Gothic"/>
              </a:rPr>
              <a:t>Third Outline Level</a:t>
            </a:r>
            <a:endParaRPr lang="en-US" sz="12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lang="en-US" sz="1200" spc="-1" strike="noStrike">
                <a:solidFill>
                  <a:srgbClr val="404040"/>
                </a:solidFill>
                <a:uFill>
                  <a:solidFill>
                    <a:srgbClr val="ffffff"/>
                  </a:solidFill>
                </a:uFill>
                <a:latin typeface="Century Gothic"/>
              </a:rPr>
              <a:t>Fourth Outline Level</a:t>
            </a:r>
            <a:endParaRPr lang="en-US" sz="12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Fifth Outline Level</a:t>
            </a:r>
            <a:endParaRPr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Sixth Outline Level</a:t>
            </a:r>
            <a:endParaRPr lang="en-US" sz="2000" spc="-1" strike="noStrike">
              <a:solidFill>
                <a:srgbClr val="404040"/>
              </a:solidFill>
              <a:uFill>
                <a:solidFill>
                  <a:srgbClr val="ffffff"/>
                </a:solidFill>
              </a:uFill>
              <a:latin typeface="Century Gothic"/>
            </a:endParaRPr>
          </a:p>
          <a:p>
            <a:pPr lvl="6" marL="3024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Seventh Outline Level</a:t>
            </a:r>
            <a:endParaRPr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61"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62"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63"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64"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65"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66"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67"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68"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69"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70"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71"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272" name="CustomShape 13"/>
          <p:cNvSpPr/>
          <p:nvPr/>
        </p:nvSpPr>
        <p:spPr>
          <a:xfrm>
            <a:off x="20520" y="36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73"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74"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75"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76"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77"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78"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79"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80"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81"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82"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83"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84"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85" name="PlaceHolder 26"/>
          <p:cNvSpPr>
            <a:spLocks noGrp="1"/>
          </p:cNvSpPr>
          <p:nvPr>
            <p:ph type="title"/>
          </p:nvPr>
        </p:nvSpPr>
        <p:spPr>
          <a:xfrm>
            <a:off x="1945080" y="624240"/>
            <a:ext cx="6588720" cy="1280520"/>
          </a:xfrm>
          <a:prstGeom prst="rect">
            <a:avLst/>
          </a:prstGeom>
        </p:spPr>
        <p:txBody>
          <a:bodyPr/>
          <a:p>
            <a:pPr>
              <a:lnSpc>
                <a:spcPct val="100000"/>
              </a:lnSpc>
            </a:pPr>
            <a:r>
              <a:rPr lang="en-US" sz="3600" spc="-1" strike="noStrike">
                <a:solidFill>
                  <a:srgbClr val="262626"/>
                </a:solidFill>
                <a:uFill>
                  <a:solidFill>
                    <a:srgbClr val="ffffff"/>
                  </a:solidFill>
                </a:uFill>
                <a:latin typeface="Century Gothic"/>
              </a:rPr>
              <a:t>Click to edit Master title style</a:t>
            </a:r>
            <a:endParaRPr lang="en-US" sz="1800" spc="-1" strike="noStrike">
              <a:solidFill>
                <a:srgbClr val="000000"/>
              </a:solidFill>
              <a:uFill>
                <a:solidFill>
                  <a:srgbClr val="ffffff"/>
                </a:solidFill>
              </a:uFill>
              <a:latin typeface="Century Gothic"/>
            </a:endParaRPr>
          </a:p>
        </p:txBody>
      </p:sp>
      <p:sp>
        <p:nvSpPr>
          <p:cNvPr id="286" name="PlaceHolder 27"/>
          <p:cNvSpPr>
            <a:spLocks noGrp="1"/>
          </p:cNvSpPr>
          <p:nvPr>
            <p:ph type="body"/>
          </p:nvPr>
        </p:nvSpPr>
        <p:spPr>
          <a:xfrm>
            <a:off x="1942560" y="2136600"/>
            <a:ext cx="3197160" cy="3767040"/>
          </a:xfrm>
          <a:prstGeom prst="rect">
            <a:avLst/>
          </a:prstGeom>
        </p:spPr>
        <p:txBody>
          <a:bodyPr/>
          <a:p>
            <a:pPr marL="432000" indent="-324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Click to edit the outline text format</a:t>
            </a:r>
            <a:endParaRPr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lang="en-US" sz="1800" spc="-1" strike="noStrike">
                <a:solidFill>
                  <a:srgbClr val="404040"/>
                </a:solidFill>
                <a:uFill>
                  <a:solidFill>
                    <a:srgbClr val="ffffff"/>
                  </a:solidFill>
                </a:uFill>
                <a:latin typeface="Century Gothic"/>
              </a:rPr>
              <a:t>Second Outline Level</a:t>
            </a:r>
            <a:endParaRPr lang="en-US" sz="18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Third Outline Level</a:t>
            </a:r>
            <a:endParaRPr lang="en-US" sz="18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lang="en-US" sz="1800" spc="-1" strike="noStrike">
                <a:solidFill>
                  <a:srgbClr val="404040"/>
                </a:solidFill>
                <a:uFill>
                  <a:solidFill>
                    <a:srgbClr val="ffffff"/>
                  </a:solidFill>
                </a:uFill>
                <a:latin typeface="Century Gothic"/>
              </a:rPr>
              <a:t>Fourth Outline Level</a:t>
            </a:r>
            <a:endParaRPr lang="en-US" sz="18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Fifth Outline Level</a:t>
            </a:r>
            <a:endParaRPr lang="en-US" sz="18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Sixth Outline Level</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1800" spc="-1" strike="noStrike">
                <a:solidFill>
                  <a:srgbClr val="404040"/>
                </a:solidFill>
                <a:uFill>
                  <a:solidFill>
                    <a:srgbClr val="ffffff"/>
                  </a:solidFill>
                </a:uFill>
                <a:latin typeface="Century Gothic"/>
              </a:rPr>
              <a:t>Seventh Outline LevelEdit Master text styles</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1600" spc="-1" strike="noStrike">
                <a:solidFill>
                  <a:srgbClr val="404040"/>
                </a:solidFill>
                <a:uFill>
                  <a:solidFill>
                    <a:srgbClr val="ffffff"/>
                  </a:solidFill>
                </a:uFill>
                <a:latin typeface="Century Gothic"/>
              </a:rPr>
              <a:t>Second level</a:t>
            </a:r>
            <a:endParaRPr lang="en-US" sz="18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Wingdings 3" charset="2"/>
              <a:buChar char=""/>
            </a:pPr>
            <a:r>
              <a:rPr lang="en-US" sz="1400" spc="-1" strike="noStrike">
                <a:solidFill>
                  <a:srgbClr val="404040"/>
                </a:solidFill>
                <a:uFill>
                  <a:solidFill>
                    <a:srgbClr val="ffffff"/>
                  </a:solidFill>
                </a:uFill>
                <a:latin typeface="Century Gothic"/>
              </a:rPr>
              <a:t>Third level</a:t>
            </a:r>
            <a:endParaRPr lang="en-US" sz="1800" spc="-1" strike="noStrike">
              <a:solidFill>
                <a:srgbClr val="404040"/>
              </a:solidFill>
              <a:uFill>
                <a:solidFill>
                  <a:srgbClr val="ffffff"/>
                </a:solidFill>
              </a:uFill>
              <a:latin typeface="Century Gothic"/>
            </a:endParaRPr>
          </a:p>
          <a:p>
            <a:pPr lvl="3" marL="1600200" indent="-228240">
              <a:lnSpc>
                <a:spcPct val="100000"/>
              </a:lnSpc>
              <a:buClr>
                <a:srgbClr val="a53010"/>
              </a:buClr>
              <a:buFont typeface="Wingdings 3" charset="2"/>
              <a:buChar char=""/>
            </a:pPr>
            <a:r>
              <a:rPr lang="en-US" sz="1200" spc="-1" strike="noStrike">
                <a:solidFill>
                  <a:srgbClr val="404040"/>
                </a:solidFill>
                <a:uFill>
                  <a:solidFill>
                    <a:srgbClr val="ffffff"/>
                  </a:solidFill>
                </a:uFill>
                <a:latin typeface="Century Gothic"/>
              </a:rPr>
              <a:t>Fourth level</a:t>
            </a:r>
            <a:endParaRPr lang="en-US" sz="1800" spc="-1" strike="noStrike">
              <a:solidFill>
                <a:srgbClr val="404040"/>
              </a:solidFill>
              <a:uFill>
                <a:solidFill>
                  <a:srgbClr val="ffffff"/>
                </a:solidFill>
              </a:uFill>
              <a:latin typeface="Century Gothic"/>
            </a:endParaRPr>
          </a:p>
          <a:p>
            <a:pPr lvl="4" marL="2057400" indent="-228240">
              <a:lnSpc>
                <a:spcPct val="100000"/>
              </a:lnSpc>
              <a:buClr>
                <a:srgbClr val="a53010"/>
              </a:buClr>
              <a:buFont typeface="Wingdings 3" charset="2"/>
              <a:buChar char=""/>
            </a:pPr>
            <a:r>
              <a:rPr lang="en-US" sz="1200" spc="-1" strike="noStrike">
                <a:solidFill>
                  <a:srgbClr val="404040"/>
                </a:solidFill>
                <a:uFill>
                  <a:solidFill>
                    <a:srgbClr val="ffffff"/>
                  </a:solidFill>
                </a:uFill>
                <a:latin typeface="Century Gothic"/>
              </a:rPr>
              <a:t>Fifth level</a:t>
            </a:r>
            <a:endParaRPr lang="en-US" sz="1800" spc="-1" strike="noStrike">
              <a:solidFill>
                <a:srgbClr val="404040"/>
              </a:solidFill>
              <a:uFill>
                <a:solidFill>
                  <a:srgbClr val="ffffff"/>
                </a:solidFill>
              </a:uFill>
              <a:latin typeface="Century Gothic"/>
            </a:endParaRPr>
          </a:p>
        </p:txBody>
      </p:sp>
      <p:sp>
        <p:nvSpPr>
          <p:cNvPr id="287" name="PlaceHolder 28"/>
          <p:cNvSpPr>
            <a:spLocks noGrp="1"/>
          </p:cNvSpPr>
          <p:nvPr>
            <p:ph type="body"/>
          </p:nvPr>
        </p:nvSpPr>
        <p:spPr>
          <a:xfrm>
            <a:off x="5337360" y="2136600"/>
            <a:ext cx="3196800" cy="3767040"/>
          </a:xfrm>
          <a:prstGeom prst="rect">
            <a:avLst/>
          </a:prstGeom>
        </p:spPr>
        <p:txBody>
          <a:bodyPr/>
          <a:p>
            <a:pPr marL="432000" indent="-324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Click to edit the outline text format</a:t>
            </a:r>
            <a:endParaRPr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lang="en-US" sz="1800" spc="-1" strike="noStrike">
                <a:solidFill>
                  <a:srgbClr val="404040"/>
                </a:solidFill>
                <a:uFill>
                  <a:solidFill>
                    <a:srgbClr val="ffffff"/>
                  </a:solidFill>
                </a:uFill>
                <a:latin typeface="Century Gothic"/>
              </a:rPr>
              <a:t>Second Outline Level</a:t>
            </a:r>
            <a:endParaRPr lang="en-US" sz="18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Third Outline Level</a:t>
            </a:r>
            <a:endParaRPr lang="en-US" sz="18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lang="en-US" sz="1800" spc="-1" strike="noStrike">
                <a:solidFill>
                  <a:srgbClr val="404040"/>
                </a:solidFill>
                <a:uFill>
                  <a:solidFill>
                    <a:srgbClr val="ffffff"/>
                  </a:solidFill>
                </a:uFill>
                <a:latin typeface="Century Gothic"/>
              </a:rPr>
              <a:t>Fourth Outline Level</a:t>
            </a:r>
            <a:endParaRPr lang="en-US" sz="18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Fifth Outline Level</a:t>
            </a:r>
            <a:endParaRPr lang="en-US" sz="18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Sixth Outline Level</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1800" spc="-1" strike="noStrike">
                <a:solidFill>
                  <a:srgbClr val="404040"/>
                </a:solidFill>
                <a:uFill>
                  <a:solidFill>
                    <a:srgbClr val="ffffff"/>
                  </a:solidFill>
                </a:uFill>
                <a:latin typeface="Century Gothic"/>
              </a:rPr>
              <a:t>Seventh Outline LevelEdit Master text styles</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1600" spc="-1" strike="noStrike">
                <a:solidFill>
                  <a:srgbClr val="404040"/>
                </a:solidFill>
                <a:uFill>
                  <a:solidFill>
                    <a:srgbClr val="ffffff"/>
                  </a:solidFill>
                </a:uFill>
                <a:latin typeface="Century Gothic"/>
              </a:rPr>
              <a:t>Second level</a:t>
            </a:r>
            <a:endParaRPr lang="en-US" sz="1800" spc="-1" strike="noStrike">
              <a:solidFill>
                <a:srgbClr val="404040"/>
              </a:solidFill>
              <a:uFill>
                <a:solidFill>
                  <a:srgbClr val="ffffff"/>
                </a:solidFill>
              </a:uFill>
              <a:latin typeface="Century Gothic"/>
            </a:endParaRPr>
          </a:p>
          <a:p>
            <a:pPr lvl="2" marL="1143000" indent="-228240">
              <a:lnSpc>
                <a:spcPct val="100000"/>
              </a:lnSpc>
              <a:buClr>
                <a:srgbClr val="a53010"/>
              </a:buClr>
              <a:buFont typeface="Wingdings 3" charset="2"/>
              <a:buChar char=""/>
            </a:pPr>
            <a:r>
              <a:rPr lang="en-US" sz="1400" spc="-1" strike="noStrike">
                <a:solidFill>
                  <a:srgbClr val="404040"/>
                </a:solidFill>
                <a:uFill>
                  <a:solidFill>
                    <a:srgbClr val="ffffff"/>
                  </a:solidFill>
                </a:uFill>
                <a:latin typeface="Century Gothic"/>
              </a:rPr>
              <a:t>Third level</a:t>
            </a:r>
            <a:endParaRPr lang="en-US" sz="1800" spc="-1" strike="noStrike">
              <a:solidFill>
                <a:srgbClr val="404040"/>
              </a:solidFill>
              <a:uFill>
                <a:solidFill>
                  <a:srgbClr val="ffffff"/>
                </a:solidFill>
              </a:uFill>
              <a:latin typeface="Century Gothic"/>
            </a:endParaRPr>
          </a:p>
          <a:p>
            <a:pPr lvl="3" marL="1600200" indent="-228240">
              <a:lnSpc>
                <a:spcPct val="100000"/>
              </a:lnSpc>
              <a:buClr>
                <a:srgbClr val="a53010"/>
              </a:buClr>
              <a:buFont typeface="Wingdings 3" charset="2"/>
              <a:buChar char=""/>
            </a:pPr>
            <a:r>
              <a:rPr lang="en-US" sz="1200" spc="-1" strike="noStrike">
                <a:solidFill>
                  <a:srgbClr val="404040"/>
                </a:solidFill>
                <a:uFill>
                  <a:solidFill>
                    <a:srgbClr val="ffffff"/>
                  </a:solidFill>
                </a:uFill>
                <a:latin typeface="Century Gothic"/>
              </a:rPr>
              <a:t>Fourth level</a:t>
            </a:r>
            <a:endParaRPr lang="en-US" sz="1800" spc="-1" strike="noStrike">
              <a:solidFill>
                <a:srgbClr val="404040"/>
              </a:solidFill>
              <a:uFill>
                <a:solidFill>
                  <a:srgbClr val="ffffff"/>
                </a:solidFill>
              </a:uFill>
              <a:latin typeface="Century Gothic"/>
            </a:endParaRPr>
          </a:p>
          <a:p>
            <a:pPr lvl="4" marL="2057400" indent="-228240">
              <a:lnSpc>
                <a:spcPct val="100000"/>
              </a:lnSpc>
              <a:buClr>
                <a:srgbClr val="a53010"/>
              </a:buClr>
              <a:buFont typeface="Wingdings 3" charset="2"/>
              <a:buChar char=""/>
            </a:pPr>
            <a:r>
              <a:rPr lang="en-US" sz="1200" spc="-1" strike="noStrike">
                <a:solidFill>
                  <a:srgbClr val="404040"/>
                </a:solidFill>
                <a:uFill>
                  <a:solidFill>
                    <a:srgbClr val="ffffff"/>
                  </a:solidFill>
                </a:uFill>
                <a:latin typeface="Century Gothic"/>
              </a:rPr>
              <a:t>Fifth level</a:t>
            </a:r>
            <a:endParaRPr lang="en-US" sz="1800" spc="-1" strike="noStrike">
              <a:solidFill>
                <a:srgbClr val="404040"/>
              </a:solidFill>
              <a:uFill>
                <a:solidFill>
                  <a:srgbClr val="ffffff"/>
                </a:solidFill>
              </a:uFill>
              <a:latin typeface="Century Gothic"/>
            </a:endParaRPr>
          </a:p>
        </p:txBody>
      </p:sp>
      <p:sp>
        <p:nvSpPr>
          <p:cNvPr id="288" name="PlaceHolder 29"/>
          <p:cNvSpPr>
            <a:spLocks noGrp="1"/>
          </p:cNvSpPr>
          <p:nvPr>
            <p:ph type="dt"/>
          </p:nvPr>
        </p:nvSpPr>
        <p:spPr>
          <a:xfrm>
            <a:off x="7772400" y="6135120"/>
            <a:ext cx="766080" cy="369720"/>
          </a:xfrm>
          <a:prstGeom prst="rect">
            <a:avLst/>
          </a:prstGeom>
        </p:spPr>
        <p:txBody>
          <a:bodyPr anchor="ctr"/>
          <a:p>
            <a:pPr algn="r">
              <a:lnSpc>
                <a:spcPct val="100000"/>
              </a:lnSpc>
            </a:pPr>
            <a:r>
              <a:rPr lang="en-US" sz="900" spc="-1" strike="noStrike">
                <a:solidFill>
                  <a:srgbClr val="8b8b8b"/>
                </a:solidFill>
                <a:uFill>
                  <a:solidFill>
                    <a:srgbClr val="ffffff"/>
                  </a:solidFill>
                </a:uFill>
                <a:latin typeface="Century Gothic"/>
              </a:rPr>
              <a:t>5/17/16</a:t>
            </a:r>
            <a:endParaRPr lang="en-US" sz="1400" spc="-1" strike="noStrike">
              <a:solidFill>
                <a:srgbClr val="000000"/>
              </a:solidFill>
              <a:uFill>
                <a:solidFill>
                  <a:srgbClr val="ffffff"/>
                </a:solidFill>
              </a:uFill>
              <a:latin typeface="Times New Roman"/>
            </a:endParaRPr>
          </a:p>
        </p:txBody>
      </p:sp>
      <p:sp>
        <p:nvSpPr>
          <p:cNvPr id="289" name="PlaceHolder 30"/>
          <p:cNvSpPr>
            <a:spLocks noGrp="1"/>
          </p:cNvSpPr>
          <p:nvPr>
            <p:ph type="ftr"/>
          </p:nvPr>
        </p:nvSpPr>
        <p:spPr>
          <a:xfrm>
            <a:off x="1942560" y="6135840"/>
            <a:ext cx="571608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290" name="CustomShape 31"/>
          <p:cNvSpPr/>
          <p:nvPr/>
        </p:nvSpPr>
        <p:spPr>
          <a:xfrm flipV="1">
            <a:off x="0" y="711360"/>
            <a:ext cx="1357920" cy="507600"/>
          </a:xfrm>
          <a:custGeom>
            <a:avLst/>
            <a:gd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tyle>
          <a:lnRef idx="0"/>
          <a:fillRef idx="0"/>
          <a:effectRef idx="0"/>
          <a:fontRef idx="minor"/>
        </p:style>
      </p:sp>
      <p:sp>
        <p:nvSpPr>
          <p:cNvPr id="291" name="PlaceHolder 32"/>
          <p:cNvSpPr>
            <a:spLocks noGrp="1"/>
          </p:cNvSpPr>
          <p:nvPr>
            <p:ph type="sldNum"/>
          </p:nvPr>
        </p:nvSpPr>
        <p:spPr>
          <a:xfrm>
            <a:off x="511200" y="787680"/>
            <a:ext cx="584640" cy="364680"/>
          </a:xfrm>
          <a:prstGeom prst="rect">
            <a:avLst/>
          </a:prstGeom>
        </p:spPr>
        <p:txBody>
          <a:bodyPr anchor="ctr"/>
          <a:p>
            <a:pPr algn="r">
              <a:lnSpc>
                <a:spcPct val="100000"/>
              </a:lnSpc>
            </a:pPr>
            <a:fld id="{DFF8D284-766F-489C-A6DE-A24E178CA17A}"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0" y="2575080"/>
            <a:ext cx="6948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327" name="CustomShape 2"/>
          <p:cNvSpPr/>
          <p:nvPr/>
        </p:nvSpPr>
        <p:spPr>
          <a:xfrm>
            <a:off x="89280" y="3156480"/>
            <a:ext cx="44892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28" name="CustomShape 3"/>
          <p:cNvSpPr/>
          <p:nvPr/>
        </p:nvSpPr>
        <p:spPr>
          <a:xfrm>
            <a:off x="560520" y="5447160"/>
            <a:ext cx="42300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29" name="CustomShape 4"/>
          <p:cNvSpPr/>
          <p:nvPr/>
        </p:nvSpPr>
        <p:spPr>
          <a:xfrm>
            <a:off x="666720" y="6503760"/>
            <a:ext cx="1188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330" name="CustomShape 5"/>
          <p:cNvSpPr/>
          <p:nvPr/>
        </p:nvSpPr>
        <p:spPr>
          <a:xfrm>
            <a:off x="69840" y="3201120"/>
            <a:ext cx="57060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331" name="CustomShape 6"/>
          <p:cNvSpPr/>
          <p:nvPr/>
        </p:nvSpPr>
        <p:spPr>
          <a:xfrm>
            <a:off x="15480" y="228600"/>
            <a:ext cx="734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332" name="CustomShape 7"/>
          <p:cNvSpPr/>
          <p:nvPr/>
        </p:nvSpPr>
        <p:spPr>
          <a:xfrm>
            <a:off x="54360" y="2944080"/>
            <a:ext cx="5400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333" name="CustomShape 8"/>
          <p:cNvSpPr/>
          <p:nvPr/>
        </p:nvSpPr>
        <p:spPr>
          <a:xfrm>
            <a:off x="534960" y="5478840"/>
            <a:ext cx="13176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334" name="CustomShape 9"/>
          <p:cNvSpPr/>
          <p:nvPr/>
        </p:nvSpPr>
        <p:spPr>
          <a:xfrm>
            <a:off x="538560" y="1398960"/>
            <a:ext cx="14421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335" name="CustomShape 10"/>
          <p:cNvSpPr/>
          <p:nvPr/>
        </p:nvSpPr>
        <p:spPr>
          <a:xfrm>
            <a:off x="640800" y="6530040"/>
            <a:ext cx="11232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336" name="CustomShape 11"/>
          <p:cNvSpPr/>
          <p:nvPr/>
        </p:nvSpPr>
        <p:spPr>
          <a:xfrm>
            <a:off x="534960" y="5359320"/>
            <a:ext cx="2556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337" name="CustomShape 12"/>
          <p:cNvSpPr/>
          <p:nvPr/>
        </p:nvSpPr>
        <p:spPr>
          <a:xfrm>
            <a:off x="590400" y="6244560"/>
            <a:ext cx="16524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338" name="CustomShape 13"/>
          <p:cNvSpPr/>
          <p:nvPr/>
        </p:nvSpPr>
        <p:spPr>
          <a:xfrm>
            <a:off x="20520" y="360"/>
            <a:ext cx="4093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339" name="CustomShape 14"/>
          <p:cNvSpPr/>
          <p:nvPr/>
        </p:nvSpPr>
        <p:spPr>
          <a:xfrm>
            <a:off x="453600" y="4316400"/>
            <a:ext cx="35028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340" name="CustomShape 15"/>
          <p:cNvSpPr/>
          <p:nvPr/>
        </p:nvSpPr>
        <p:spPr>
          <a:xfrm>
            <a:off x="831600" y="5862600"/>
            <a:ext cx="3567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341" name="CustomShape 16"/>
          <p:cNvSpPr/>
          <p:nvPr/>
        </p:nvSpPr>
        <p:spPr>
          <a:xfrm>
            <a:off x="429840" y="4364280"/>
            <a:ext cx="45684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342" name="CustomShape 17"/>
          <p:cNvSpPr/>
          <p:nvPr/>
        </p:nvSpPr>
        <p:spPr>
          <a:xfrm>
            <a:off x="385560" y="1289160"/>
            <a:ext cx="14400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343" name="CustomShape 18"/>
          <p:cNvSpPr/>
          <p:nvPr/>
        </p:nvSpPr>
        <p:spPr>
          <a:xfrm>
            <a:off x="918720" y="6571440"/>
            <a:ext cx="11088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344" name="CustomShape 19"/>
          <p:cNvSpPr/>
          <p:nvPr/>
        </p:nvSpPr>
        <p:spPr>
          <a:xfrm>
            <a:off x="414000" y="4107600"/>
            <a:ext cx="6804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345" name="CustomShape 20"/>
          <p:cNvSpPr/>
          <p:nvPr/>
        </p:nvSpPr>
        <p:spPr>
          <a:xfrm>
            <a:off x="804600" y="3145680"/>
            <a:ext cx="116784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346" name="CustomShape 21"/>
          <p:cNvSpPr/>
          <p:nvPr/>
        </p:nvSpPr>
        <p:spPr>
          <a:xfrm>
            <a:off x="887040" y="6600240"/>
            <a:ext cx="9972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347" name="CustomShape 22"/>
          <p:cNvSpPr/>
          <p:nvPr/>
        </p:nvSpPr>
        <p:spPr>
          <a:xfrm>
            <a:off x="804600" y="5897160"/>
            <a:ext cx="11376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348" name="CustomShape 23"/>
          <p:cNvSpPr/>
          <p:nvPr/>
        </p:nvSpPr>
        <p:spPr>
          <a:xfrm>
            <a:off x="804600" y="5772600"/>
            <a:ext cx="3132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349" name="CustomShape 24"/>
          <p:cNvSpPr/>
          <p:nvPr/>
        </p:nvSpPr>
        <p:spPr>
          <a:xfrm>
            <a:off x="831600" y="6322680"/>
            <a:ext cx="174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350" name="CustomShape 25"/>
          <p:cNvSpPr/>
          <p:nvPr/>
        </p:nvSpPr>
        <p:spPr>
          <a:xfrm>
            <a:off x="0" y="0"/>
            <a:ext cx="182520" cy="685764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351" name="PlaceHolder 26"/>
          <p:cNvSpPr>
            <a:spLocks noGrp="1"/>
          </p:cNvSpPr>
          <p:nvPr>
            <p:ph type="dt"/>
          </p:nvPr>
        </p:nvSpPr>
        <p:spPr>
          <a:xfrm>
            <a:off x="7772400" y="6135120"/>
            <a:ext cx="766080" cy="369720"/>
          </a:xfrm>
          <a:prstGeom prst="rect">
            <a:avLst/>
          </a:prstGeom>
        </p:spPr>
        <p:txBody>
          <a:bodyPr anchor="ctr"/>
          <a:p>
            <a:pPr algn="r">
              <a:lnSpc>
                <a:spcPct val="100000"/>
              </a:lnSpc>
            </a:pPr>
            <a:r>
              <a:rPr lang="en-US" sz="900" spc="-1" strike="noStrike">
                <a:solidFill>
                  <a:srgbClr val="8b8b8b"/>
                </a:solidFill>
                <a:uFill>
                  <a:solidFill>
                    <a:srgbClr val="ffffff"/>
                  </a:solidFill>
                </a:uFill>
                <a:latin typeface="Century Gothic"/>
              </a:rPr>
              <a:t>5/17/16</a:t>
            </a:r>
            <a:endParaRPr lang="en-US" sz="1400" spc="-1" strike="noStrike">
              <a:solidFill>
                <a:srgbClr val="000000"/>
              </a:solidFill>
              <a:uFill>
                <a:solidFill>
                  <a:srgbClr val="ffffff"/>
                </a:solidFill>
              </a:uFill>
              <a:latin typeface="Times New Roman"/>
            </a:endParaRPr>
          </a:p>
        </p:txBody>
      </p:sp>
      <p:sp>
        <p:nvSpPr>
          <p:cNvPr id="352" name="PlaceHolder 27"/>
          <p:cNvSpPr>
            <a:spLocks noGrp="1"/>
          </p:cNvSpPr>
          <p:nvPr>
            <p:ph type="ftr"/>
          </p:nvPr>
        </p:nvSpPr>
        <p:spPr>
          <a:xfrm>
            <a:off x="1942560" y="6135840"/>
            <a:ext cx="571608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353" name="CustomShape 28"/>
          <p:cNvSpPr/>
          <p:nvPr/>
        </p:nvSpPr>
        <p:spPr>
          <a:xfrm flipV="1">
            <a:off x="0" y="711360"/>
            <a:ext cx="1357920" cy="507600"/>
          </a:xfrm>
          <a:custGeom>
            <a:avLst/>
            <a:gdLst/>
            <a:ah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tyle>
          <a:lnRef idx="0"/>
          <a:fillRef idx="0"/>
          <a:effectRef idx="0"/>
          <a:fontRef idx="minor"/>
        </p:style>
      </p:sp>
      <p:sp>
        <p:nvSpPr>
          <p:cNvPr id="354" name="PlaceHolder 29"/>
          <p:cNvSpPr>
            <a:spLocks noGrp="1"/>
          </p:cNvSpPr>
          <p:nvPr>
            <p:ph type="sldNum"/>
          </p:nvPr>
        </p:nvSpPr>
        <p:spPr>
          <a:xfrm>
            <a:off x="511200" y="787680"/>
            <a:ext cx="584640" cy="364680"/>
          </a:xfrm>
          <a:prstGeom prst="rect">
            <a:avLst/>
          </a:prstGeom>
        </p:spPr>
        <p:txBody>
          <a:bodyPr anchor="ctr"/>
          <a:p>
            <a:pPr algn="r">
              <a:lnSpc>
                <a:spcPct val="100000"/>
              </a:lnSpc>
            </a:pPr>
            <a:fld id="{4C5723CB-D5EA-4692-81B7-2AE4C85E5B68}"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355" name="PlaceHolder 30"/>
          <p:cNvSpPr>
            <a:spLocks noGrp="1"/>
          </p:cNvSpPr>
          <p:nvPr>
            <p:ph type="title"/>
          </p:nvPr>
        </p:nvSpPr>
        <p:spPr>
          <a:xfrm>
            <a:off x="457200" y="273600"/>
            <a:ext cx="8229240" cy="1144800"/>
          </a:xfrm>
          <a:prstGeom prst="rect">
            <a:avLst/>
          </a:prstGeom>
        </p:spPr>
        <p:txBody>
          <a:bodyPr lIns="0" rIns="0" tIns="0" bIns="0" anchor="ctr"/>
          <a:p>
            <a:r>
              <a:rPr lang="en-US" sz="1800" spc="-1" strike="noStrike">
                <a:solidFill>
                  <a:srgbClr val="000000"/>
                </a:solidFill>
                <a:uFill>
                  <a:solidFill>
                    <a:srgbClr val="ffffff"/>
                  </a:solidFill>
                </a:uFill>
                <a:latin typeface="Century Gothic"/>
              </a:rPr>
              <a:t>Click to edit the title text format</a:t>
            </a:r>
            <a:endParaRPr lang="en-US" sz="1800" spc="-1" strike="noStrike">
              <a:solidFill>
                <a:srgbClr val="000000"/>
              </a:solidFill>
              <a:uFill>
                <a:solidFill>
                  <a:srgbClr val="ffffff"/>
                </a:solidFill>
              </a:uFill>
              <a:latin typeface="Century Gothic"/>
            </a:endParaRPr>
          </a:p>
        </p:txBody>
      </p:sp>
      <p:sp>
        <p:nvSpPr>
          <p:cNvPr id="356" name="PlaceHolder 3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1800" spc="-1" strike="noStrike">
                <a:solidFill>
                  <a:srgbClr val="404040"/>
                </a:solidFill>
                <a:uFill>
                  <a:solidFill>
                    <a:srgbClr val="ffffff"/>
                  </a:solidFill>
                </a:uFill>
                <a:latin typeface="Century Gothic"/>
              </a:rPr>
              <a:t>Click to edit the outline text format</a:t>
            </a:r>
            <a:endParaRPr lang="en-US" sz="1800" spc="-1" strike="noStrike">
              <a:solidFill>
                <a:srgbClr val="404040"/>
              </a:solidFill>
              <a:uFill>
                <a:solidFill>
                  <a:srgbClr val="ffffff"/>
                </a:solidFill>
              </a:uFill>
              <a:latin typeface="Century Gothic"/>
            </a:endParaRPr>
          </a:p>
          <a:p>
            <a:pPr lvl="1" marL="864000" indent="-324000">
              <a:buClr>
                <a:srgbClr val="000000"/>
              </a:buClr>
              <a:buSzPct val="75000"/>
              <a:buFont typeface="Symbol" charset="2"/>
              <a:buChar char=""/>
            </a:pPr>
            <a:r>
              <a:rPr lang="en-US" sz="1400" spc="-1" strike="noStrike">
                <a:solidFill>
                  <a:srgbClr val="404040"/>
                </a:solidFill>
                <a:uFill>
                  <a:solidFill>
                    <a:srgbClr val="ffffff"/>
                  </a:solidFill>
                </a:uFill>
                <a:latin typeface="Century Gothic"/>
              </a:rPr>
              <a:t>Second Outline Level</a:t>
            </a:r>
            <a:endParaRPr lang="en-US" sz="1400" spc="-1" strike="noStrike">
              <a:solidFill>
                <a:srgbClr val="404040"/>
              </a:solidFill>
              <a:uFill>
                <a:solidFill>
                  <a:srgbClr val="ffffff"/>
                </a:solidFill>
              </a:uFill>
              <a:latin typeface="Century Gothic"/>
            </a:endParaRPr>
          </a:p>
          <a:p>
            <a:pPr lvl="2" marL="1296000" indent="-288000">
              <a:buClr>
                <a:srgbClr val="000000"/>
              </a:buClr>
              <a:buSzPct val="45000"/>
              <a:buFont typeface="Wingdings" charset="2"/>
              <a:buChar char=""/>
            </a:pPr>
            <a:r>
              <a:rPr lang="en-US" sz="1200" spc="-1" strike="noStrike">
                <a:solidFill>
                  <a:srgbClr val="404040"/>
                </a:solidFill>
                <a:uFill>
                  <a:solidFill>
                    <a:srgbClr val="ffffff"/>
                  </a:solidFill>
                </a:uFill>
                <a:latin typeface="Century Gothic"/>
              </a:rPr>
              <a:t>Third Outline Level</a:t>
            </a:r>
            <a:endParaRPr lang="en-US" sz="1200" spc="-1" strike="noStrike">
              <a:solidFill>
                <a:srgbClr val="404040"/>
              </a:solidFill>
              <a:uFill>
                <a:solidFill>
                  <a:srgbClr val="ffffff"/>
                </a:solidFill>
              </a:uFill>
              <a:latin typeface="Century Gothic"/>
            </a:endParaRPr>
          </a:p>
          <a:p>
            <a:pPr lvl="3" marL="1728000" indent="-216000">
              <a:buClr>
                <a:srgbClr val="000000"/>
              </a:buClr>
              <a:buSzPct val="75000"/>
              <a:buFont typeface="Symbol" charset="2"/>
              <a:buChar char=""/>
            </a:pPr>
            <a:r>
              <a:rPr lang="en-US" sz="1200" spc="-1" strike="noStrike">
                <a:solidFill>
                  <a:srgbClr val="404040"/>
                </a:solidFill>
                <a:uFill>
                  <a:solidFill>
                    <a:srgbClr val="ffffff"/>
                  </a:solidFill>
                </a:uFill>
                <a:latin typeface="Century Gothic"/>
              </a:rPr>
              <a:t>Fourth Outline Level</a:t>
            </a:r>
            <a:endParaRPr lang="en-US" sz="1200" spc="-1" strike="noStrike">
              <a:solidFill>
                <a:srgbClr val="404040"/>
              </a:solidFill>
              <a:uFill>
                <a:solidFill>
                  <a:srgbClr val="ffffff"/>
                </a:solidFill>
              </a:uFill>
              <a:latin typeface="Century Gothic"/>
            </a:endParaRPr>
          </a:p>
          <a:p>
            <a:pPr lvl="4" marL="2160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Fifth Outline Level</a:t>
            </a:r>
            <a:endParaRPr lang="en-US" sz="2000" spc="-1" strike="noStrike">
              <a:solidFill>
                <a:srgbClr val="404040"/>
              </a:solidFill>
              <a:uFill>
                <a:solidFill>
                  <a:srgbClr val="ffffff"/>
                </a:solidFill>
              </a:uFill>
              <a:latin typeface="Century Gothic"/>
            </a:endParaRPr>
          </a:p>
          <a:p>
            <a:pPr lvl="5" marL="2592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Sixth Outline Level</a:t>
            </a:r>
            <a:endParaRPr lang="en-US" sz="2000" spc="-1" strike="noStrike">
              <a:solidFill>
                <a:srgbClr val="404040"/>
              </a:solidFill>
              <a:uFill>
                <a:solidFill>
                  <a:srgbClr val="ffffff"/>
                </a:solidFill>
              </a:uFill>
              <a:latin typeface="Century Gothic"/>
            </a:endParaRPr>
          </a:p>
          <a:p>
            <a:pPr lvl="6" marL="3024000" indent="-216000">
              <a:buClr>
                <a:srgbClr val="000000"/>
              </a:buClr>
              <a:buSzPct val="45000"/>
              <a:buFont typeface="Wingdings" charset="2"/>
              <a:buChar char=""/>
            </a:pPr>
            <a:r>
              <a:rPr lang="en-US" sz="2000" spc="-1" strike="noStrike">
                <a:solidFill>
                  <a:srgbClr val="404040"/>
                </a:solidFill>
                <a:uFill>
                  <a:solidFill>
                    <a:srgbClr val="ffffff"/>
                  </a:solidFill>
                </a:uFill>
                <a:latin typeface="Century Gothic"/>
              </a:rPr>
              <a:t>Seventh Outline Level</a:t>
            </a:r>
            <a:endParaRPr lang="en-US" sz="2000" spc="-1" strike="noStrike">
              <a:solidFill>
                <a:srgbClr val="404040"/>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2.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6" name="TextShape 1"/>
          <p:cNvSpPr txBox="1"/>
          <p:nvPr/>
        </p:nvSpPr>
        <p:spPr>
          <a:xfrm>
            <a:off x="1920240" y="648720"/>
            <a:ext cx="6949440" cy="2826000"/>
          </a:xfrm>
          <a:prstGeom prst="rect">
            <a:avLst/>
          </a:prstGeom>
          <a:noFill/>
          <a:ln>
            <a:noFill/>
          </a:ln>
        </p:spPr>
        <p:txBody>
          <a:bodyPr anchor="b"/>
          <a:p>
            <a:pPr algn="ctr">
              <a:lnSpc>
                <a:spcPct val="100000"/>
              </a:lnSpc>
            </a:pPr>
            <a:r>
              <a:rPr lang="en-US" sz="4400" spc="-1" strike="noStrike">
                <a:solidFill>
                  <a:srgbClr val="262626"/>
                </a:solidFill>
                <a:uFill>
                  <a:solidFill>
                    <a:srgbClr val="ffffff"/>
                  </a:solidFill>
                </a:uFill>
                <a:latin typeface="Times New Roman"/>
              </a:rPr>
              <a:t>TÌM HIỂU VÀ </a:t>
            </a:r>
            <a:r>
              <a:rPr lang="en-US" sz="4400" spc="-1" strike="noStrike">
                <a:solidFill>
                  <a:srgbClr val="262626"/>
                </a:solidFill>
                <a:uFill>
                  <a:solidFill>
                    <a:srgbClr val="ffffff"/>
                  </a:solidFill>
                </a:uFill>
                <a:latin typeface="Times New Roman"/>
              </a:rPr>
              <a:t>
</a:t>
            </a:r>
            <a:r>
              <a:rPr lang="en-US" sz="4400" spc="-1" strike="noStrike">
                <a:solidFill>
                  <a:srgbClr val="262626"/>
                </a:solidFill>
                <a:uFill>
                  <a:solidFill>
                    <a:srgbClr val="ffffff"/>
                  </a:solidFill>
                </a:uFill>
                <a:latin typeface="Times New Roman"/>
              </a:rPr>
              <a:t>MÔ PHỎNG HOẠT ĐỘNG CỦA NHÓM GIAO THỨC ARP, RARP và InARP</a:t>
            </a:r>
            <a:endParaRPr lang="en-US" sz="1800" spc="-1" strike="noStrike">
              <a:solidFill>
                <a:srgbClr val="000000"/>
              </a:solidFill>
              <a:uFill>
                <a:solidFill>
                  <a:srgbClr val="ffffff"/>
                </a:solidFill>
              </a:uFill>
              <a:latin typeface="Century Gothic"/>
            </a:endParaRPr>
          </a:p>
        </p:txBody>
      </p:sp>
      <p:sp>
        <p:nvSpPr>
          <p:cNvPr id="397" name="TextShape 2"/>
          <p:cNvSpPr txBox="1"/>
          <p:nvPr/>
        </p:nvSpPr>
        <p:spPr>
          <a:xfrm>
            <a:off x="1942560" y="3556080"/>
            <a:ext cx="6600240" cy="2502720"/>
          </a:xfrm>
          <a:prstGeom prst="rect">
            <a:avLst/>
          </a:prstGeom>
          <a:noFill/>
          <a:ln>
            <a:noFill/>
          </a:ln>
        </p:spPr>
        <p:txBody>
          <a:bodyPr/>
          <a:p>
            <a:pPr algn="ctr">
              <a:lnSpc>
                <a:spcPct val="100000"/>
              </a:lnSpc>
            </a:pPr>
            <a:r>
              <a:rPr lang="en-US" sz="1800" spc="-1" strike="noStrike">
                <a:solidFill>
                  <a:srgbClr val="595959"/>
                </a:solidFill>
                <a:uFill>
                  <a:solidFill>
                    <a:srgbClr val="ffffff"/>
                  </a:solidFill>
                </a:uFill>
                <a:latin typeface="Times New Roman"/>
              </a:rPr>
              <a:t>Nhóm 26:</a:t>
            </a:r>
            <a:endParaRPr lang="en-US" sz="3200" spc="-1" strike="noStrike">
              <a:solidFill>
                <a:srgbClr val="000000"/>
              </a:solidFill>
              <a:uFill>
                <a:solidFill>
                  <a:srgbClr val="ffffff"/>
                </a:solidFill>
              </a:uFill>
              <a:latin typeface="Arial"/>
            </a:endParaRPr>
          </a:p>
          <a:p>
            <a:pPr algn="ctr">
              <a:lnSpc>
                <a:spcPct val="100000"/>
              </a:lnSpc>
            </a:pPr>
            <a:endParaRPr lang="en-US" sz="3200" spc="-1" strike="noStrike">
              <a:solidFill>
                <a:srgbClr val="000000"/>
              </a:solidFill>
              <a:uFill>
                <a:solidFill>
                  <a:srgbClr val="ffffff"/>
                </a:solidFill>
              </a:uFill>
              <a:latin typeface="Arial"/>
            </a:endParaRPr>
          </a:p>
          <a:p>
            <a:pPr marL="343080" indent="-342720">
              <a:lnSpc>
                <a:spcPct val="100000"/>
              </a:lnSpc>
              <a:buClr>
                <a:srgbClr val="a53010"/>
              </a:buClr>
              <a:buFont typeface="Century Gothic"/>
              <a:buAutoNum type="arabicPeriod"/>
            </a:pPr>
            <a:r>
              <a:rPr lang="en-US" sz="2200" spc="-1" strike="noStrike">
                <a:solidFill>
                  <a:srgbClr val="595959"/>
                </a:solidFill>
                <a:uFill>
                  <a:solidFill>
                    <a:srgbClr val="ffffff"/>
                  </a:solidFill>
                </a:uFill>
                <a:latin typeface="Times New Roman"/>
              </a:rPr>
              <a:t>Nguyễn Quốc Anh - 20140149</a:t>
            </a:r>
            <a:endParaRPr lang="en-US" sz="3200" spc="-1" strike="noStrike">
              <a:solidFill>
                <a:srgbClr val="000000"/>
              </a:solidFill>
              <a:uFill>
                <a:solidFill>
                  <a:srgbClr val="ffffff"/>
                </a:solidFill>
              </a:uFill>
              <a:latin typeface="Arial"/>
            </a:endParaRPr>
          </a:p>
          <a:p>
            <a:pPr marL="343080" indent="-342720">
              <a:lnSpc>
                <a:spcPct val="100000"/>
              </a:lnSpc>
              <a:buClr>
                <a:srgbClr val="a53010"/>
              </a:buClr>
              <a:buFont typeface="Century Gothic"/>
              <a:buAutoNum type="arabicPeriod"/>
            </a:pPr>
            <a:r>
              <a:rPr lang="en-US" sz="2200" spc="-1" strike="noStrike">
                <a:solidFill>
                  <a:srgbClr val="595959"/>
                </a:solidFill>
                <a:uFill>
                  <a:solidFill>
                    <a:srgbClr val="ffffff"/>
                  </a:solidFill>
                </a:uFill>
                <a:latin typeface="Times New Roman"/>
              </a:rPr>
              <a:t>Đặng Minh Hiếu - 20141497</a:t>
            </a:r>
            <a:endParaRPr lang="en-US" sz="3200" spc="-1" strike="noStrike">
              <a:solidFill>
                <a:srgbClr val="000000"/>
              </a:solidFill>
              <a:uFill>
                <a:solidFill>
                  <a:srgbClr val="ffffff"/>
                </a:solidFill>
              </a:uFill>
              <a:latin typeface="Arial"/>
            </a:endParaRPr>
          </a:p>
          <a:p>
            <a:pPr marL="343080" indent="-342720">
              <a:lnSpc>
                <a:spcPct val="100000"/>
              </a:lnSpc>
              <a:buClr>
                <a:srgbClr val="a53010"/>
              </a:buClr>
              <a:buFont typeface="Century Gothic"/>
              <a:buAutoNum type="arabicPeriod"/>
            </a:pPr>
            <a:r>
              <a:rPr lang="en-US" sz="2200" spc="-1" strike="noStrike">
                <a:solidFill>
                  <a:srgbClr val="595959"/>
                </a:solidFill>
                <a:uFill>
                  <a:solidFill>
                    <a:srgbClr val="ffffff"/>
                  </a:solidFill>
                </a:uFill>
                <a:latin typeface="Times New Roman"/>
              </a:rPr>
              <a:t>Trần Thị Hồng - 20141869</a:t>
            </a:r>
            <a:endParaRPr lang="en-US" sz="3200" spc="-1" strike="noStrike">
              <a:solidFill>
                <a:srgbClr val="000000"/>
              </a:solidFill>
              <a:uFill>
                <a:solidFill>
                  <a:srgbClr val="ffffff"/>
                </a:solidFill>
              </a:uFill>
              <a:latin typeface="Arial"/>
            </a:endParaRPr>
          </a:p>
          <a:p>
            <a:pPr marL="343080" indent="-342720">
              <a:lnSpc>
                <a:spcPct val="100000"/>
              </a:lnSpc>
              <a:buClr>
                <a:srgbClr val="a53010"/>
              </a:buClr>
              <a:buFont typeface="Century Gothic"/>
              <a:buAutoNum type="arabicPeriod"/>
            </a:pPr>
            <a:r>
              <a:rPr lang="en-US" sz="2200" spc="-1" strike="noStrike">
                <a:solidFill>
                  <a:srgbClr val="595959"/>
                </a:solidFill>
                <a:uFill>
                  <a:solidFill>
                    <a:srgbClr val="ffffff"/>
                  </a:solidFill>
                </a:uFill>
                <a:latin typeface="Times New Roman"/>
              </a:rPr>
              <a:t>Phùng Đức Nhật - 20143321</a:t>
            </a:r>
            <a:endParaRPr lang="en-US" sz="3200" spc="-1" strike="noStrike">
              <a:solidFill>
                <a:srgbClr val="000000"/>
              </a:solidFill>
              <a:uFill>
                <a:solidFill>
                  <a:srgbClr val="ffffff"/>
                </a:solidFill>
              </a:uFill>
              <a:latin typeface="Arial"/>
            </a:endParaRPr>
          </a:p>
          <a:p>
            <a:pPr>
              <a:lnSpc>
                <a:spcPct val="100000"/>
              </a:lnSpc>
            </a:pPr>
            <a:endParaRPr lang="en-US" sz="3200" spc="-1" strike="noStrike">
              <a:solidFill>
                <a:srgbClr val="000000"/>
              </a:solidFill>
              <a:uFill>
                <a:solidFill>
                  <a:srgbClr val="ffffff"/>
                </a:solidFill>
              </a:uFill>
              <a:latin typeface="Arial"/>
            </a:endParaRPr>
          </a:p>
        </p:txBody>
      </p:sp>
      <p:sp>
        <p:nvSpPr>
          <p:cNvPr id="398" name="TextShape 3"/>
          <p:cNvSpPr txBox="1"/>
          <p:nvPr/>
        </p:nvSpPr>
        <p:spPr>
          <a:xfrm>
            <a:off x="423360" y="4529520"/>
            <a:ext cx="584640" cy="364680"/>
          </a:xfrm>
          <a:prstGeom prst="rect">
            <a:avLst/>
          </a:prstGeom>
          <a:noFill/>
          <a:ln>
            <a:noFill/>
          </a:ln>
        </p:spPr>
        <p:txBody>
          <a:bodyPr anchor="ctr"/>
          <a:p>
            <a:pPr algn="r">
              <a:lnSpc>
                <a:spcPct val="100000"/>
              </a:lnSpc>
            </a:pPr>
            <a:fld id="{EC2A2604-2168-4F17-94CA-BF3816209503}"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8"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ARP Cache</a:t>
            </a:r>
            <a:endParaRPr lang="en-US" sz="1800" spc="-1" strike="noStrike">
              <a:solidFill>
                <a:srgbClr val="000000"/>
              </a:solidFill>
              <a:uFill>
                <a:solidFill>
                  <a:srgbClr val="ffffff"/>
                </a:solidFill>
              </a:uFill>
              <a:latin typeface="Century Gothic"/>
            </a:endParaRPr>
          </a:p>
        </p:txBody>
      </p:sp>
      <p:sp>
        <p:nvSpPr>
          <p:cNvPr id="479" name="TextShape 2"/>
          <p:cNvSpPr txBox="1"/>
          <p:nvPr/>
        </p:nvSpPr>
        <p:spPr>
          <a:xfrm>
            <a:off x="624240" y="2162520"/>
            <a:ext cx="4295880" cy="3192840"/>
          </a:xfrm>
          <a:prstGeom prst="rect">
            <a:avLst/>
          </a:prstGeom>
          <a:noFill/>
          <a:ln>
            <a:noFill/>
          </a:ln>
        </p:spPr>
        <p:txBody>
          <a:bodyPr/>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Là một bảng chứa ánh xạ địa chỉ IP với địa chỉ MAC</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Mỗi một thiết bị trên mạng nào đó đều có cache riêng</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Có hai cách lưu giữ các entries trong cache:</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Dynamic entries</a:t>
            </a:r>
            <a:endParaRPr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Static entries</a:t>
            </a:r>
            <a:endParaRPr lang="en-US" sz="1400" spc="-1" strike="noStrike">
              <a:solidFill>
                <a:srgbClr val="404040"/>
              </a:solidFill>
              <a:uFill>
                <a:solidFill>
                  <a:srgbClr val="ffffff"/>
                </a:solidFill>
              </a:uFill>
              <a:latin typeface="Century Gothic"/>
            </a:endParaRPr>
          </a:p>
        </p:txBody>
      </p:sp>
      <p:pic>
        <p:nvPicPr>
          <p:cNvPr id="480" name="Content Placeholder 5" descr=""/>
          <p:cNvPicPr/>
          <p:nvPr/>
        </p:nvPicPr>
        <p:blipFill>
          <a:blip r:embed="rId1"/>
          <a:stretch/>
        </p:blipFill>
        <p:spPr>
          <a:xfrm>
            <a:off x="4970880" y="1414080"/>
            <a:ext cx="4116960" cy="4536360"/>
          </a:xfrm>
          <a:prstGeom prst="rect">
            <a:avLst/>
          </a:prstGeom>
          <a:ln>
            <a:noFill/>
          </a:ln>
        </p:spPr>
      </p:pic>
      <p:sp>
        <p:nvSpPr>
          <p:cNvPr id="481" name="TextShape 3"/>
          <p:cNvSpPr txBox="1"/>
          <p:nvPr/>
        </p:nvSpPr>
        <p:spPr>
          <a:xfrm>
            <a:off x="511200" y="787680"/>
            <a:ext cx="584640" cy="364680"/>
          </a:xfrm>
          <a:prstGeom prst="rect">
            <a:avLst/>
          </a:prstGeom>
          <a:noFill/>
          <a:ln>
            <a:noFill/>
          </a:ln>
        </p:spPr>
        <p:txBody>
          <a:bodyPr anchor="ctr"/>
          <a:p>
            <a:pPr algn="r">
              <a:lnSpc>
                <a:spcPct val="100000"/>
              </a:lnSpc>
            </a:pPr>
            <a:fld id="{F9A534B4-5979-40BC-92C1-E079DADC3B4B}"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2" name="TextShape 1"/>
          <p:cNvSpPr txBox="1"/>
          <p:nvPr/>
        </p:nvSpPr>
        <p:spPr>
          <a:xfrm>
            <a:off x="1942560" y="2140560"/>
            <a:ext cx="6591600" cy="1468440"/>
          </a:xfrm>
          <a:prstGeom prst="rect">
            <a:avLst/>
          </a:prstGeom>
          <a:noFill/>
          <a:ln>
            <a:noFill/>
          </a:ln>
        </p:spPr>
        <p:txBody>
          <a:bodyPr anchor="b"/>
          <a:p>
            <a:pPr>
              <a:lnSpc>
                <a:spcPct val="100000"/>
              </a:lnSpc>
            </a:pPr>
            <a:r>
              <a:rPr lang="en-US" sz="4000" spc="-1" strike="noStrike">
                <a:solidFill>
                  <a:srgbClr val="262626"/>
                </a:solidFill>
                <a:uFill>
                  <a:solidFill>
                    <a:srgbClr val="ffffff"/>
                  </a:solidFill>
                </a:uFill>
                <a:latin typeface="Times New Roman"/>
              </a:rPr>
              <a:t>Giao thức RARP</a:t>
            </a:r>
            <a:endParaRPr lang="en-US" sz="1800" spc="-1" strike="noStrike">
              <a:solidFill>
                <a:srgbClr val="000000"/>
              </a:solidFill>
              <a:uFill>
                <a:solidFill>
                  <a:srgbClr val="ffffff"/>
                </a:solidFill>
              </a:uFill>
              <a:latin typeface="Century Gothic"/>
            </a:endParaRPr>
          </a:p>
        </p:txBody>
      </p:sp>
      <p:sp>
        <p:nvSpPr>
          <p:cNvPr id="483" name="TextShape 2"/>
          <p:cNvSpPr txBox="1"/>
          <p:nvPr/>
        </p:nvSpPr>
        <p:spPr>
          <a:xfrm>
            <a:off x="511200" y="3244320"/>
            <a:ext cx="584640" cy="364680"/>
          </a:xfrm>
          <a:prstGeom prst="rect">
            <a:avLst/>
          </a:prstGeom>
          <a:noFill/>
          <a:ln>
            <a:noFill/>
          </a:ln>
        </p:spPr>
        <p:txBody>
          <a:bodyPr anchor="ctr"/>
          <a:p>
            <a:pPr algn="r">
              <a:lnSpc>
                <a:spcPct val="100000"/>
              </a:lnSpc>
            </a:pPr>
            <a:fld id="{EEF28876-AD17-41CE-940A-C1452ADA401A}"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4" name="TextShape 1"/>
          <p:cNvSpPr txBox="1"/>
          <p:nvPr/>
        </p:nvSpPr>
        <p:spPr>
          <a:xfrm>
            <a:off x="1942560" y="71892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Giao thức RARP</a:t>
            </a:r>
            <a:endParaRPr lang="en-US" sz="1800" spc="-1" strike="noStrike">
              <a:solidFill>
                <a:srgbClr val="000000"/>
              </a:solidFill>
              <a:uFill>
                <a:solidFill>
                  <a:srgbClr val="ffffff"/>
                </a:solidFill>
              </a:uFill>
              <a:latin typeface="Century Gothic"/>
            </a:endParaRPr>
          </a:p>
        </p:txBody>
      </p:sp>
      <p:sp>
        <p:nvSpPr>
          <p:cNvPr id="485" name="TextShape 2"/>
          <p:cNvSpPr txBox="1"/>
          <p:nvPr/>
        </p:nvSpPr>
        <p:spPr>
          <a:xfrm>
            <a:off x="1942560" y="2133720"/>
            <a:ext cx="6591600" cy="3777120"/>
          </a:xfrm>
          <a:prstGeom prst="rect">
            <a:avLst/>
          </a:prstGeom>
          <a:noFill/>
          <a:ln>
            <a:noFill/>
          </a:ln>
        </p:spPr>
        <p:txBody>
          <a:bodyPr/>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Là giao thức phân giải địa chỉ ngược</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Được sử dụng bởi máy chủ IPv4 sử dụng để phân giải địa chỉ của mình từ địa chỉ MAC</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Tại sao cần RARP:</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Những trạm làm việc không có ổ đĩa (thường chỉ biết địa chỉ vật lý của nó)</a:t>
            </a:r>
            <a:endParaRPr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Để giao tiếp và sử dụng những giao thức tầng trên, các network hosts buộc phải tìm kiếm địa chỉ của IP của mình từ nguồn bên ngoài.</a:t>
            </a:r>
            <a:endParaRPr lang="en-US" sz="1400" spc="-1" strike="noStrike">
              <a:solidFill>
                <a:srgbClr val="404040"/>
              </a:solidFill>
              <a:uFill>
                <a:solidFill>
                  <a:srgbClr val="ffffff"/>
                </a:solidFill>
              </a:uFill>
              <a:latin typeface="Century Gothic"/>
            </a:endParaRPr>
          </a:p>
        </p:txBody>
      </p:sp>
      <p:sp>
        <p:nvSpPr>
          <p:cNvPr id="486" name="TextShape 3"/>
          <p:cNvSpPr txBox="1"/>
          <p:nvPr/>
        </p:nvSpPr>
        <p:spPr>
          <a:xfrm>
            <a:off x="511200" y="787680"/>
            <a:ext cx="584640" cy="364680"/>
          </a:xfrm>
          <a:prstGeom prst="rect">
            <a:avLst/>
          </a:prstGeom>
          <a:noFill/>
          <a:ln>
            <a:noFill/>
          </a:ln>
        </p:spPr>
        <p:txBody>
          <a:bodyPr anchor="ctr"/>
          <a:p>
            <a:pPr algn="r">
              <a:lnSpc>
                <a:spcPct val="100000"/>
              </a:lnSpc>
            </a:pPr>
            <a:fld id="{9F1EF76B-9EEB-49E5-B6ED-C63C06003F36}"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7" name="TextShape 1"/>
          <p:cNvSpPr txBox="1"/>
          <p:nvPr/>
        </p:nvSpPr>
        <p:spPr>
          <a:xfrm>
            <a:off x="1554480" y="5774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Khuôn dạng gói tin RARP</a:t>
            </a:r>
            <a:endParaRPr lang="en-US" sz="1800" spc="-1" strike="noStrike">
              <a:solidFill>
                <a:srgbClr val="000000"/>
              </a:solidFill>
              <a:uFill>
                <a:solidFill>
                  <a:srgbClr val="ffffff"/>
                </a:solidFill>
              </a:uFill>
              <a:latin typeface="Century Gothic"/>
            </a:endParaRPr>
          </a:p>
        </p:txBody>
      </p:sp>
      <p:sp>
        <p:nvSpPr>
          <p:cNvPr id="488" name="TextShape 2"/>
          <p:cNvSpPr txBox="1"/>
          <p:nvPr/>
        </p:nvSpPr>
        <p:spPr>
          <a:xfrm>
            <a:off x="511200" y="787680"/>
            <a:ext cx="584640" cy="364680"/>
          </a:xfrm>
          <a:prstGeom prst="rect">
            <a:avLst/>
          </a:prstGeom>
          <a:noFill/>
          <a:ln>
            <a:noFill/>
          </a:ln>
        </p:spPr>
        <p:txBody>
          <a:bodyPr anchor="ctr"/>
          <a:p>
            <a:pPr algn="r">
              <a:lnSpc>
                <a:spcPct val="100000"/>
              </a:lnSpc>
            </a:pPr>
            <a:fld id="{576E0C5C-E088-4603-914D-E249F5AF93C8}"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489" name="CustomShape 3"/>
          <p:cNvSpPr/>
          <p:nvPr/>
        </p:nvSpPr>
        <p:spPr>
          <a:xfrm>
            <a:off x="548640" y="1371600"/>
            <a:ext cx="7954920" cy="21027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Ethernet frame</a:t>
            </a:r>
            <a:endParaRPr lang="en-US" sz="1800" spc="-1" strike="noStrike">
              <a:solidFill>
                <a:srgbClr val="000000"/>
              </a:solidFill>
              <a:uFill>
                <a:solidFill>
                  <a:srgbClr val="ffffff"/>
                </a:solidFill>
              </a:uFill>
              <a:latin typeface="Arial"/>
            </a:endParaRPr>
          </a:p>
        </p:txBody>
      </p:sp>
      <p:sp>
        <p:nvSpPr>
          <p:cNvPr id="490" name="CustomShape 4"/>
          <p:cNvSpPr/>
          <p:nvPr/>
        </p:nvSpPr>
        <p:spPr>
          <a:xfrm>
            <a:off x="731520" y="1828800"/>
            <a:ext cx="2377080" cy="10054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MAC header</a:t>
            </a: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p:txBody>
      </p:sp>
      <p:sp>
        <p:nvSpPr>
          <p:cNvPr id="491" name="CustomShape 5"/>
          <p:cNvSpPr/>
          <p:nvPr/>
        </p:nvSpPr>
        <p:spPr>
          <a:xfrm>
            <a:off x="3291840" y="1828800"/>
            <a:ext cx="2377080" cy="10054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RARP packet data</a:t>
            </a:r>
            <a:endParaRPr lang="en-US" sz="1800" spc="-1" strike="noStrike">
              <a:solidFill>
                <a:srgbClr val="000000"/>
              </a:solidFill>
              <a:uFill>
                <a:solidFill>
                  <a:srgbClr val="ffffff"/>
                </a:solidFill>
              </a:uFill>
              <a:latin typeface="Arial"/>
            </a:endParaRPr>
          </a:p>
        </p:txBody>
      </p:sp>
      <p:sp>
        <p:nvSpPr>
          <p:cNvPr id="492" name="CustomShape 6"/>
          <p:cNvSpPr/>
          <p:nvPr/>
        </p:nvSpPr>
        <p:spPr>
          <a:xfrm>
            <a:off x="5852160" y="1828800"/>
            <a:ext cx="1188360" cy="10054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Padding</a:t>
            </a:r>
            <a:endParaRPr lang="en-US" sz="1800" spc="-1" strike="noStrike">
              <a:solidFill>
                <a:srgbClr val="000000"/>
              </a:solidFill>
              <a:uFill>
                <a:solidFill>
                  <a:srgbClr val="ffffff"/>
                </a:solidFill>
              </a:uFill>
              <a:latin typeface="Arial"/>
            </a:endParaRPr>
          </a:p>
        </p:txBody>
      </p:sp>
      <p:sp>
        <p:nvSpPr>
          <p:cNvPr id="493" name="CustomShape 7"/>
          <p:cNvSpPr/>
          <p:nvPr/>
        </p:nvSpPr>
        <p:spPr>
          <a:xfrm>
            <a:off x="7132320" y="1828800"/>
            <a:ext cx="1188360" cy="10054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CRC</a:t>
            </a:r>
            <a:endParaRPr lang="en-US" sz="1800" spc="-1" strike="noStrike">
              <a:solidFill>
                <a:srgbClr val="000000"/>
              </a:solidFill>
              <a:uFill>
                <a:solidFill>
                  <a:srgbClr val="ffffff"/>
                </a:solidFill>
              </a:uFill>
              <a:latin typeface="Arial"/>
            </a:endParaRPr>
          </a:p>
        </p:txBody>
      </p:sp>
      <p:sp>
        <p:nvSpPr>
          <p:cNvPr id="494" name="CustomShape 8"/>
          <p:cNvSpPr/>
          <p:nvPr/>
        </p:nvSpPr>
        <p:spPr>
          <a:xfrm>
            <a:off x="548640" y="3840480"/>
            <a:ext cx="7954920" cy="14626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MAC header</a:t>
            </a:r>
            <a:endParaRPr lang="en-US" sz="1800" spc="-1" strike="noStrike">
              <a:solidFill>
                <a:srgbClr val="000000"/>
              </a:solidFill>
              <a:uFill>
                <a:solidFill>
                  <a:srgbClr val="ffffff"/>
                </a:solidFill>
              </a:uFill>
              <a:latin typeface="Arial"/>
            </a:endParaRPr>
          </a:p>
        </p:txBody>
      </p:sp>
      <p:sp>
        <p:nvSpPr>
          <p:cNvPr id="495" name="CustomShape 9"/>
          <p:cNvSpPr/>
          <p:nvPr/>
        </p:nvSpPr>
        <p:spPr>
          <a:xfrm>
            <a:off x="731520" y="4023360"/>
            <a:ext cx="1645560" cy="82260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Times New Roman"/>
                <a:ea typeface="Droid Sans Fallback"/>
              </a:rPr>
              <a:t>Địa chỉ vật lý</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của máy đích</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496" name="CustomShape 10"/>
          <p:cNvSpPr/>
          <p:nvPr/>
        </p:nvSpPr>
        <p:spPr>
          <a:xfrm>
            <a:off x="2560320" y="4023360"/>
            <a:ext cx="1554120" cy="82260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Times New Roman"/>
                <a:ea typeface="Droid Sans Fallback"/>
              </a:rPr>
              <a:t>Địa chỉ vật lý</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của máy gửi</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497" name="CustomShape 11"/>
          <p:cNvSpPr/>
          <p:nvPr/>
        </p:nvSpPr>
        <p:spPr>
          <a:xfrm>
            <a:off x="4297680" y="4023360"/>
            <a:ext cx="4023000" cy="82260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Kiểu giao thức</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(ether_type$ADDRESS_RESOLUTION)</a:t>
            </a:r>
            <a:endParaRPr lang="en-US" sz="1800" spc="-1" strike="noStrike">
              <a:solidFill>
                <a:srgbClr val="000000"/>
              </a:solidFill>
              <a:uFill>
                <a:solidFill>
                  <a:srgbClr val="ffffff"/>
                </a:solidFill>
              </a:uFill>
              <a:latin typeface="Arial"/>
            </a:endParaRPr>
          </a:p>
        </p:txBody>
      </p:sp>
      <p:sp>
        <p:nvSpPr>
          <p:cNvPr id="498" name="CustomShape 12"/>
          <p:cNvSpPr/>
          <p:nvPr/>
        </p:nvSpPr>
        <p:spPr>
          <a:xfrm>
            <a:off x="548640" y="5303520"/>
            <a:ext cx="7954920" cy="11883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Arial"/>
                <a:ea typeface="Droid Sans Fallback"/>
              </a:rPr>
              <a:t>RARP packet data</a:t>
            </a:r>
            <a:endParaRPr lang="en-US" sz="1800" spc="-1" strike="noStrike">
              <a:solidFill>
                <a:srgbClr val="000000"/>
              </a:solidFill>
              <a:uFill>
                <a:solidFill>
                  <a:srgbClr val="ffffff"/>
                </a:solidFill>
              </a:uFill>
              <a:latin typeface="Arial"/>
            </a:endParaRPr>
          </a:p>
        </p:txBody>
      </p:sp>
      <p:sp>
        <p:nvSpPr>
          <p:cNvPr id="499" name="CustomShape 13"/>
          <p:cNvSpPr/>
          <p:nvPr/>
        </p:nvSpPr>
        <p:spPr>
          <a:xfrm>
            <a:off x="64008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ar$hrd</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0001</a:t>
            </a:r>
            <a:endParaRPr lang="en-US" sz="1800" spc="-1" strike="noStrike">
              <a:solidFill>
                <a:srgbClr val="000000"/>
              </a:solidFill>
              <a:uFill>
                <a:solidFill>
                  <a:srgbClr val="ffffff"/>
                </a:solidFill>
              </a:uFill>
              <a:latin typeface="Arial"/>
            </a:endParaRPr>
          </a:p>
        </p:txBody>
      </p:sp>
      <p:sp>
        <p:nvSpPr>
          <p:cNvPr id="500" name="CustomShape 14"/>
          <p:cNvSpPr/>
          <p:nvPr/>
        </p:nvSpPr>
        <p:spPr>
          <a:xfrm>
            <a:off x="146304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ar$pro</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0800</a:t>
            </a:r>
            <a:endParaRPr lang="en-US" sz="1800" spc="-1" strike="noStrike">
              <a:solidFill>
                <a:srgbClr val="000000"/>
              </a:solidFill>
              <a:uFill>
                <a:solidFill>
                  <a:srgbClr val="ffffff"/>
                </a:solidFill>
              </a:uFill>
              <a:latin typeface="Arial"/>
            </a:endParaRPr>
          </a:p>
        </p:txBody>
      </p:sp>
      <p:sp>
        <p:nvSpPr>
          <p:cNvPr id="501" name="CustomShape 15"/>
          <p:cNvSpPr/>
          <p:nvPr/>
        </p:nvSpPr>
        <p:spPr>
          <a:xfrm>
            <a:off x="228600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000" spc="-1" strike="noStrike">
                <a:solidFill>
                  <a:srgbClr val="000000"/>
                </a:solidFill>
                <a:uFill>
                  <a:solidFill>
                    <a:srgbClr val="ffffff"/>
                  </a:solidFill>
                </a:uFill>
                <a:latin typeface="Times New Roman"/>
                <a:ea typeface="Droid Sans Fallback"/>
              </a:rPr>
              <a:t>ar$pln</a:t>
            </a:r>
            <a:endParaRPr lang="en-US" sz="1800" spc="-1" strike="noStrike">
              <a:solidFill>
                <a:srgbClr val="000000"/>
              </a:solidFill>
              <a:uFill>
                <a:solidFill>
                  <a:srgbClr val="ffffff"/>
                </a:solidFill>
              </a:uFill>
              <a:latin typeface="Arial"/>
            </a:endParaRPr>
          </a:p>
          <a:p>
            <a:pPr algn="ctr">
              <a:lnSpc>
                <a:spcPct val="100000"/>
              </a:lnSpc>
            </a:pPr>
            <a:r>
              <a:rPr lang="en-US" sz="2000" spc="-1" strike="noStrike">
                <a:solidFill>
                  <a:srgbClr val="000000"/>
                </a:solidFill>
                <a:uFill>
                  <a:solidFill>
                    <a:srgbClr val="ffffff"/>
                  </a:solidFill>
                </a:uFill>
                <a:latin typeface="Times New Roman"/>
                <a:ea typeface="Droid Sans Fallback"/>
              </a:rPr>
              <a:t>06</a:t>
            </a:r>
            <a:endParaRPr lang="en-US" sz="1800" spc="-1" strike="noStrike">
              <a:solidFill>
                <a:srgbClr val="000000"/>
              </a:solidFill>
              <a:uFill>
                <a:solidFill>
                  <a:srgbClr val="ffffff"/>
                </a:solidFill>
              </a:uFill>
              <a:latin typeface="Arial"/>
            </a:endParaRPr>
          </a:p>
        </p:txBody>
      </p:sp>
      <p:sp>
        <p:nvSpPr>
          <p:cNvPr id="502" name="CustomShape 16"/>
          <p:cNvSpPr/>
          <p:nvPr/>
        </p:nvSpPr>
        <p:spPr>
          <a:xfrm>
            <a:off x="310896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ar$pln</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04</a:t>
            </a:r>
            <a:endParaRPr lang="en-US" sz="1800" spc="-1" strike="noStrike">
              <a:solidFill>
                <a:srgbClr val="000000"/>
              </a:solidFill>
              <a:uFill>
                <a:solidFill>
                  <a:srgbClr val="ffffff"/>
                </a:solidFill>
              </a:uFill>
              <a:latin typeface="Arial"/>
            </a:endParaRPr>
          </a:p>
        </p:txBody>
      </p:sp>
      <p:sp>
        <p:nvSpPr>
          <p:cNvPr id="503" name="CustomShape 17"/>
          <p:cNvSpPr/>
          <p:nvPr/>
        </p:nvSpPr>
        <p:spPr>
          <a:xfrm>
            <a:off x="3931920" y="5394960"/>
            <a:ext cx="1188360" cy="731160"/>
          </a:xfrm>
          <a:custGeom>
            <a:avLst/>
            <a:gdLst/>
            <a:ahLst/>
            <a:rect l="l" t="t" r="r" b="b"/>
            <a:pathLst>
              <a:path w="21600" h="21600">
                <a:moveTo>
                  <a:pt x="0" y="0"/>
                </a:moveTo>
                <a:lnTo>
                  <a:pt x="1" y="0"/>
                </a:lnTo>
                <a:lnTo>
                  <a:pt x="1" y="1"/>
                </a:lnTo>
                <a:lnTo>
                  <a:pt x="0" y="1"/>
                </a:lnTo>
                <a:lnTo>
                  <a:pt x="0" y="0"/>
                </a:lnTo>
                <a:close/>
              </a:path>
            </a:pathLst>
          </a:custGeom>
          <a:solidFill>
            <a:schemeClr val="accent1">
              <a:lumMod val="60000"/>
              <a:lumOff val="40000"/>
            </a:schemeClr>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ar$op</a:t>
            </a:r>
            <a:endParaRPr lang="en-US" sz="1800" spc="-1" strike="noStrike">
              <a:solidFill>
                <a:srgbClr val="000000"/>
              </a:solidFill>
              <a:uFill>
                <a:solidFill>
                  <a:srgbClr val="ffffff"/>
                </a:solidFill>
              </a:uFill>
              <a:latin typeface="Arial"/>
            </a:endParaRPr>
          </a:p>
        </p:txBody>
      </p:sp>
      <p:sp>
        <p:nvSpPr>
          <p:cNvPr id="504" name="CustomShape 18"/>
          <p:cNvSpPr/>
          <p:nvPr/>
        </p:nvSpPr>
        <p:spPr>
          <a:xfrm>
            <a:off x="512064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505" name="CustomShape 19"/>
          <p:cNvSpPr/>
          <p:nvPr/>
        </p:nvSpPr>
        <p:spPr>
          <a:xfrm>
            <a:off x="594360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(32 bit)</a:t>
            </a:r>
            <a:endParaRPr lang="en-US" sz="1800" spc="-1" strike="noStrike">
              <a:solidFill>
                <a:srgbClr val="000000"/>
              </a:solidFill>
              <a:uFill>
                <a:solidFill>
                  <a:srgbClr val="ffffff"/>
                </a:solidFill>
              </a:uFill>
              <a:latin typeface="Arial"/>
            </a:endParaRPr>
          </a:p>
        </p:txBody>
      </p:sp>
      <p:sp>
        <p:nvSpPr>
          <p:cNvPr id="506" name="CustomShape 20"/>
          <p:cNvSpPr/>
          <p:nvPr/>
        </p:nvSpPr>
        <p:spPr>
          <a:xfrm>
            <a:off x="676656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507" name="CustomShape 21"/>
          <p:cNvSpPr/>
          <p:nvPr/>
        </p:nvSpPr>
        <p:spPr>
          <a:xfrm>
            <a:off x="758952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 </a:t>
            </a:r>
            <a:r>
              <a:rPr lang="en-US" sz="2200" spc="-1" strike="noStrike">
                <a:solidFill>
                  <a:srgbClr val="000000"/>
                </a:solidFill>
                <a:uFill>
                  <a:solidFill>
                    <a:srgbClr val="ffffff"/>
                  </a:solidFill>
                </a:uFill>
                <a:latin typeface="Times New Roman"/>
                <a:ea typeface="Droid Sans Fallback"/>
              </a:rPr>
              <a:t>(32 bit)</a:t>
            </a:r>
            <a:endParaRPr lang="en-US" sz="1800" spc="-1" strike="noStrike">
              <a:solidFill>
                <a:srgbClr val="000000"/>
              </a:solidFill>
              <a:uFill>
                <a:solidFill>
                  <a:srgbClr val="ffffff"/>
                </a:solidFill>
              </a:uFill>
              <a:latin typeface="Arial"/>
            </a:endParaRPr>
          </a:p>
        </p:txBody>
      </p:sp>
      <p:sp>
        <p:nvSpPr>
          <p:cNvPr id="508" name="CustomShape 22"/>
          <p:cNvSpPr/>
          <p:nvPr/>
        </p:nvSpPr>
        <p:spPr>
          <a:xfrm>
            <a:off x="4297680" y="4023360"/>
            <a:ext cx="4023000" cy="822600"/>
          </a:xfrm>
          <a:custGeom>
            <a:avLst/>
            <a:gdLst/>
            <a:ahLst/>
            <a:rect l="l" t="t" r="r" b="b"/>
            <a:pathLst>
              <a:path w="21600" h="21600">
                <a:moveTo>
                  <a:pt x="0" y="0"/>
                </a:moveTo>
                <a:lnTo>
                  <a:pt x="1" y="0"/>
                </a:lnTo>
                <a:lnTo>
                  <a:pt x="1" y="1"/>
                </a:lnTo>
                <a:lnTo>
                  <a:pt x="0" y="1"/>
                </a:lnTo>
                <a:lnTo>
                  <a:pt x="0" y="0"/>
                </a:lnTo>
                <a:close/>
              </a:path>
            </a:pathLst>
          </a:custGeom>
          <a:solidFill>
            <a:schemeClr val="accent1">
              <a:lumMod val="60000"/>
              <a:lumOff val="40000"/>
            </a:schemeClr>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Times New Roman"/>
                <a:ea typeface="Droid Sans Fallback"/>
              </a:rPr>
              <a:t>Type</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0x8035</a:t>
            </a:r>
            <a:endParaRPr lang="en-US" sz="1800" spc="-1" strike="noStrike">
              <a:solidFill>
                <a:srgbClr val="000000"/>
              </a:solidFill>
              <a:uFill>
                <a:solidFill>
                  <a:srgbClr val="ffffff"/>
                </a:solidFill>
              </a:uFill>
              <a:latin typeface="Arial"/>
            </a:endParaRPr>
          </a:p>
        </p:txBody>
      </p:sp>
    </p:spTree>
  </p:cSld>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stCondLst>
                                    <p:cond delay="0"/>
                                  </p:stCondLst>
                                  <p:childTnLst>
                                    <p:set>
                                      <p:cBhvr>
                                        <p:cTn id="224" fill="hold">
                                          <p:stCondLst>
                                            <p:cond delay="0"/>
                                          </p:stCondLst>
                                        </p:cTn>
                                        <p:tgtEl>
                                          <p:spTgt spid="494"/>
                                        </p:tgtEl>
                                        <p:attrNameLst>
                                          <p:attrName>style.visibility</p:attrName>
                                        </p:attrNameLst>
                                      </p:cBhvr>
                                      <p:to>
                                        <p:strVal val="visible"/>
                                      </p:to>
                                    </p:set>
                                    <p:anim calcmode="lin" valueType="num">
                                      <p:cBhvr additive="repl">
                                        <p:cTn id="225" dur="500" fill="hold"/>
                                        <p:tgtEl>
                                          <p:spTgt spid="494"/>
                                        </p:tgtEl>
                                        <p:attrNameLst>
                                          <p:attrName>ppt_x</p:attrName>
                                        </p:attrNameLst>
                                      </p:cBhvr>
                                      <p:tavLst>
                                        <p:tav tm="0">
                                          <p:val>
                                            <p:strVal val="#ppt_x"/>
                                          </p:val>
                                        </p:tav>
                                        <p:tav tm="100000">
                                          <p:val>
                                            <p:strVal val="#ppt_x"/>
                                          </p:val>
                                        </p:tav>
                                      </p:tavLst>
                                    </p:anim>
                                    <p:anim calcmode="lin" valueType="num">
                                      <p:cBhvr additive="repl">
                                        <p:cTn id="226" dur="500" fill="hold"/>
                                        <p:tgtEl>
                                          <p:spTgt spid="494"/>
                                        </p:tgtEl>
                                        <p:attrNameLst>
                                          <p:attrName>ppt_y</p:attrName>
                                        </p:attrNameLst>
                                      </p:cBhvr>
                                      <p:tavLst>
                                        <p:tav tm="0">
                                          <p:val>
                                            <p:strVal val="1+#ppt_h/2"/>
                                          </p:val>
                                        </p:tav>
                                        <p:tav tm="100000">
                                          <p:val>
                                            <p:strVal val="#ppt_y"/>
                                          </p:val>
                                        </p:tav>
                                      </p:tavLst>
                                    </p:anim>
                                  </p:childTnLst>
                                </p:cTn>
                              </p:par>
                            </p:childTnLst>
                          </p:cTn>
                        </p:par>
                        <p:par>
                          <p:cTn id="227" fill="hold">
                            <p:stCondLst>
                              <p:cond delay="500"/>
                            </p:stCondLst>
                            <p:childTnLst>
                              <p:par>
                                <p:cTn id="228" nodeType="afterEffect" fill="hold" presetClass="entr" presetID="2" presetSubtype="4">
                                  <p:stCondLst>
                                    <p:cond delay="0"/>
                                  </p:stCondLst>
                                  <p:childTnLst>
                                    <p:set>
                                      <p:cBhvr>
                                        <p:cTn id="229" dur="1" fill="hold">
                                          <p:stCondLst>
                                            <p:cond delay="0"/>
                                          </p:stCondLst>
                                        </p:cTn>
                                        <p:tgtEl>
                                          <p:spTgt spid="495"/>
                                        </p:tgtEl>
                                        <p:attrNameLst>
                                          <p:attrName>style.visibility</p:attrName>
                                        </p:attrNameLst>
                                      </p:cBhvr>
                                      <p:to>
                                        <p:strVal val="visible"/>
                                      </p:to>
                                    </p:set>
                                    <p:anim calcmode="lin" valueType="num">
                                      <p:cBhvr additive="repl">
                                        <p:cTn id="230" dur="500" fill="hold"/>
                                        <p:tgtEl>
                                          <p:spTgt spid="495"/>
                                        </p:tgtEl>
                                        <p:attrNameLst>
                                          <p:attrName>ppt_x</p:attrName>
                                        </p:attrNameLst>
                                      </p:cBhvr>
                                      <p:tavLst>
                                        <p:tav tm="0">
                                          <p:val>
                                            <p:strVal val="#ppt_x"/>
                                          </p:val>
                                        </p:tav>
                                        <p:tav tm="100000">
                                          <p:val>
                                            <p:strVal val="#ppt_x"/>
                                          </p:val>
                                        </p:tav>
                                      </p:tavLst>
                                    </p:anim>
                                    <p:anim calcmode="lin" valueType="num">
                                      <p:cBhvr additive="repl">
                                        <p:cTn id="231" dur="500" fill="hold"/>
                                        <p:tgtEl>
                                          <p:spTgt spid="495"/>
                                        </p:tgtEl>
                                        <p:attrNameLst>
                                          <p:attrName>ppt_y</p:attrName>
                                        </p:attrNameLst>
                                      </p:cBhvr>
                                      <p:tavLst>
                                        <p:tav tm="0">
                                          <p:val>
                                            <p:strVal val="1+#ppt_h/2"/>
                                          </p:val>
                                        </p:tav>
                                        <p:tav tm="100000">
                                          <p:val>
                                            <p:strVal val="#ppt_y"/>
                                          </p:val>
                                        </p:tav>
                                      </p:tavLst>
                                    </p:anim>
                                  </p:childTnLst>
                                </p:cTn>
                              </p:par>
                              <p:par>
                                <p:cTn id="232" nodeType="withEffect" fill="hold" presetClass="entr" presetID="2" presetSubtype="4">
                                  <p:stCondLst>
                                    <p:cond delay="0"/>
                                  </p:stCondLst>
                                  <p:childTnLst>
                                    <p:set>
                                      <p:cBhvr>
                                        <p:cTn id="233" dur="1" fill="hold">
                                          <p:stCondLst>
                                            <p:cond delay="0"/>
                                          </p:stCondLst>
                                        </p:cTn>
                                        <p:tgtEl>
                                          <p:spTgt spid="496"/>
                                        </p:tgtEl>
                                        <p:attrNameLst>
                                          <p:attrName>style.visibility</p:attrName>
                                        </p:attrNameLst>
                                      </p:cBhvr>
                                      <p:to>
                                        <p:strVal val="visible"/>
                                      </p:to>
                                    </p:set>
                                    <p:anim calcmode="lin" valueType="num">
                                      <p:cBhvr additive="repl">
                                        <p:cTn id="234" dur="500" fill="hold"/>
                                        <p:tgtEl>
                                          <p:spTgt spid="496"/>
                                        </p:tgtEl>
                                        <p:attrNameLst>
                                          <p:attrName>ppt_x</p:attrName>
                                        </p:attrNameLst>
                                      </p:cBhvr>
                                      <p:tavLst>
                                        <p:tav tm="0">
                                          <p:val>
                                            <p:strVal val="#ppt_x"/>
                                          </p:val>
                                        </p:tav>
                                        <p:tav tm="100000">
                                          <p:val>
                                            <p:strVal val="#ppt_x"/>
                                          </p:val>
                                        </p:tav>
                                      </p:tavLst>
                                    </p:anim>
                                    <p:anim calcmode="lin" valueType="num">
                                      <p:cBhvr additive="repl">
                                        <p:cTn id="235" dur="500" fill="hold"/>
                                        <p:tgtEl>
                                          <p:spTgt spid="496"/>
                                        </p:tgtEl>
                                        <p:attrNameLst>
                                          <p:attrName>ppt_y</p:attrName>
                                        </p:attrNameLst>
                                      </p:cBhvr>
                                      <p:tavLst>
                                        <p:tav tm="0">
                                          <p:val>
                                            <p:strVal val="1+#ppt_h/2"/>
                                          </p:val>
                                        </p:tav>
                                        <p:tav tm="100000">
                                          <p:val>
                                            <p:strVal val="#ppt_y"/>
                                          </p:val>
                                        </p:tav>
                                      </p:tavLst>
                                    </p:anim>
                                  </p:childTnLst>
                                </p:cTn>
                              </p:par>
                              <p:par>
                                <p:cTn id="236" nodeType="withEffect" fill="hold" presetClass="entr" presetID="2" presetSubtype="4">
                                  <p:stCondLst>
                                    <p:cond delay="0"/>
                                  </p:stCondLst>
                                  <p:childTnLst>
                                    <p:set>
                                      <p:cBhvr>
                                        <p:cTn id="237" dur="1" fill="hold">
                                          <p:stCondLst>
                                            <p:cond delay="0"/>
                                          </p:stCondLst>
                                        </p:cTn>
                                        <p:tgtEl>
                                          <p:spTgt spid="497"/>
                                        </p:tgtEl>
                                        <p:attrNameLst>
                                          <p:attrName>style.visibility</p:attrName>
                                        </p:attrNameLst>
                                      </p:cBhvr>
                                      <p:to>
                                        <p:strVal val="visible"/>
                                      </p:to>
                                    </p:set>
                                    <p:anim calcmode="lin" valueType="num">
                                      <p:cBhvr additive="repl">
                                        <p:cTn id="238" dur="500" fill="hold"/>
                                        <p:tgtEl>
                                          <p:spTgt spid="497"/>
                                        </p:tgtEl>
                                        <p:attrNameLst>
                                          <p:attrName>ppt_x</p:attrName>
                                        </p:attrNameLst>
                                      </p:cBhvr>
                                      <p:tavLst>
                                        <p:tav tm="0">
                                          <p:val>
                                            <p:strVal val="#ppt_x"/>
                                          </p:val>
                                        </p:tav>
                                        <p:tav tm="100000">
                                          <p:val>
                                            <p:strVal val="#ppt_x"/>
                                          </p:val>
                                        </p:tav>
                                      </p:tavLst>
                                    </p:anim>
                                    <p:anim calcmode="lin" valueType="num">
                                      <p:cBhvr additive="repl">
                                        <p:cTn id="239" dur="500" fill="hold"/>
                                        <p:tgtEl>
                                          <p:spTgt spid="497"/>
                                        </p:tgtEl>
                                        <p:attrNameLst>
                                          <p:attrName>ppt_y</p:attrName>
                                        </p:attrNameLst>
                                      </p:cBhvr>
                                      <p:tavLst>
                                        <p:tav tm="0">
                                          <p:val>
                                            <p:strVal val="1+#ppt_h/2"/>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nodeType="clickEffect" fill="hold" presetClass="entr" presetID="2" presetSubtype="4">
                                  <p:stCondLst>
                                    <p:cond delay="0"/>
                                  </p:stCondLst>
                                  <p:childTnLst>
                                    <p:set>
                                      <p:cBhvr>
                                        <p:cTn id="243" dur="1" fill="hold">
                                          <p:stCondLst>
                                            <p:cond delay="0"/>
                                          </p:stCondLst>
                                        </p:cTn>
                                        <p:tgtEl>
                                          <p:spTgt spid="508"/>
                                        </p:tgtEl>
                                        <p:attrNameLst>
                                          <p:attrName>style.visibility</p:attrName>
                                        </p:attrNameLst>
                                      </p:cBhvr>
                                      <p:to>
                                        <p:strVal val="visible"/>
                                      </p:to>
                                    </p:set>
                                    <p:anim calcmode="lin" valueType="num">
                                      <p:cBhvr additive="repl">
                                        <p:cTn id="244" dur="500" fill="hold"/>
                                        <p:tgtEl>
                                          <p:spTgt spid="508"/>
                                        </p:tgtEl>
                                        <p:attrNameLst>
                                          <p:attrName>ppt_x</p:attrName>
                                        </p:attrNameLst>
                                      </p:cBhvr>
                                      <p:tavLst>
                                        <p:tav tm="0">
                                          <p:val>
                                            <p:strVal val="#ppt_x"/>
                                          </p:val>
                                        </p:tav>
                                        <p:tav tm="100000">
                                          <p:val>
                                            <p:strVal val="#ppt_x"/>
                                          </p:val>
                                        </p:tav>
                                      </p:tavLst>
                                    </p:anim>
                                    <p:anim calcmode="lin" valueType="num">
                                      <p:cBhvr additive="repl">
                                        <p:cTn id="245" dur="500" fill="hold"/>
                                        <p:tgtEl>
                                          <p:spTgt spid="508"/>
                                        </p:tgtEl>
                                        <p:attrNameLst>
                                          <p:attrName>ppt_y</p:attrName>
                                        </p:attrNameLst>
                                      </p:cBhvr>
                                      <p:tavLst>
                                        <p:tav tm="0">
                                          <p:val>
                                            <p:strVal val="1+#ppt_h/2"/>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2" presetSubtype="4">
                                  <p:stCondLst>
                                    <p:cond delay="0"/>
                                  </p:stCondLst>
                                  <p:childTnLst>
                                    <p:set>
                                      <p:cBhvr>
                                        <p:cTn id="249" dur="1" fill="hold">
                                          <p:stCondLst>
                                            <p:cond delay="0"/>
                                          </p:stCondLst>
                                        </p:cTn>
                                        <p:tgtEl>
                                          <p:spTgt spid="498"/>
                                        </p:tgtEl>
                                        <p:attrNameLst>
                                          <p:attrName>style.visibility</p:attrName>
                                        </p:attrNameLst>
                                      </p:cBhvr>
                                      <p:to>
                                        <p:strVal val="visible"/>
                                      </p:to>
                                    </p:set>
                                    <p:anim calcmode="lin" valueType="num">
                                      <p:cBhvr additive="repl">
                                        <p:cTn id="250" dur="500" fill="hold"/>
                                        <p:tgtEl>
                                          <p:spTgt spid="498"/>
                                        </p:tgtEl>
                                        <p:attrNameLst>
                                          <p:attrName>ppt_x</p:attrName>
                                        </p:attrNameLst>
                                      </p:cBhvr>
                                      <p:tavLst>
                                        <p:tav tm="0">
                                          <p:val>
                                            <p:strVal val="#ppt_x"/>
                                          </p:val>
                                        </p:tav>
                                        <p:tav tm="100000">
                                          <p:val>
                                            <p:strVal val="#ppt_x"/>
                                          </p:val>
                                        </p:tav>
                                      </p:tavLst>
                                    </p:anim>
                                    <p:anim calcmode="lin" valueType="num">
                                      <p:cBhvr additive="repl">
                                        <p:cTn id="251" dur="500" fill="hold"/>
                                        <p:tgtEl>
                                          <p:spTgt spid="498"/>
                                        </p:tgtEl>
                                        <p:attrNameLst>
                                          <p:attrName>ppt_y</p:attrName>
                                        </p:attrNameLst>
                                      </p:cBhvr>
                                      <p:tavLst>
                                        <p:tav tm="0">
                                          <p:val>
                                            <p:strVal val="1+#ppt_h/2"/>
                                          </p:val>
                                        </p:tav>
                                        <p:tav tm="100000">
                                          <p:val>
                                            <p:strVal val="#ppt_y"/>
                                          </p:val>
                                        </p:tav>
                                      </p:tavLst>
                                    </p:anim>
                                  </p:childTnLst>
                                </p:cTn>
                              </p:par>
                            </p:childTnLst>
                          </p:cTn>
                        </p:par>
                        <p:par>
                          <p:cTn id="252" fill="hold">
                            <p:stCondLst>
                              <p:cond delay="500"/>
                            </p:stCondLst>
                            <p:childTnLst>
                              <p:par>
                                <p:cTn id="253" nodeType="afterEffect" fill="hold" presetClass="entr" presetID="42">
                                  <p:stCondLst>
                                    <p:cond delay="0"/>
                                  </p:stCondLst>
                                  <p:childTnLst>
                                    <p:set>
                                      <p:cBhvr>
                                        <p:cTn id="254" dur="1" fill="hold">
                                          <p:stCondLst>
                                            <p:cond delay="0"/>
                                          </p:stCondLst>
                                        </p:cTn>
                                        <p:tgtEl>
                                          <p:spTgt spid="499"/>
                                        </p:tgtEl>
                                        <p:attrNameLst>
                                          <p:attrName>style.visibility</p:attrName>
                                        </p:attrNameLst>
                                      </p:cBhvr>
                                      <p:to>
                                        <p:strVal val="visible"/>
                                      </p:to>
                                    </p:set>
                                    <p:animEffect filter="fade" transition="in">
                                      <p:cBhvr additive="repl">
                                        <p:cTn id="255" dur="1000"/>
                                        <p:tgtEl>
                                          <p:spTgt spid="499"/>
                                        </p:tgtEl>
                                      </p:cBhvr>
                                    </p:animEffect>
                                    <p:anim calcmode="lin" valueType="num">
                                      <p:cBhvr additive="repl">
                                        <p:cTn id="256" dur="1000" fill="hold"/>
                                        <p:tgtEl>
                                          <p:spTgt spid="499"/>
                                        </p:tgtEl>
                                        <p:attrNameLst>
                                          <p:attrName>ppt_x</p:attrName>
                                        </p:attrNameLst>
                                      </p:cBhvr>
                                      <p:tavLst>
                                        <p:tav tm="0">
                                          <p:val>
                                            <p:strVal val="#ppt_x"/>
                                          </p:val>
                                        </p:tav>
                                        <p:tav tm="100000">
                                          <p:val>
                                            <p:strVal val="#ppt_x"/>
                                          </p:val>
                                        </p:tav>
                                      </p:tavLst>
                                    </p:anim>
                                    <p:anim calcmode="lin" valueType="num">
                                      <p:cBhvr additive="repl">
                                        <p:cTn id="257" dur="1000" fill="hold"/>
                                        <p:tgtEl>
                                          <p:spTgt spid="499"/>
                                        </p:tgtEl>
                                        <p:attrNameLst>
                                          <p:attrName>ppt_y</p:attrName>
                                        </p:attrNameLst>
                                      </p:cBhvr>
                                      <p:tavLst>
                                        <p:tav tm="0">
                                          <p:val>
                                            <p:strVal val="#ppt_y+.1"/>
                                          </p:val>
                                        </p:tav>
                                        <p:tav tm="100000">
                                          <p:val>
                                            <p:strVal val="#ppt_y"/>
                                          </p:val>
                                        </p:tav>
                                      </p:tavLst>
                                    </p:anim>
                                  </p:childTnLst>
                                </p:cTn>
                              </p:par>
                              <p:par>
                                <p:cTn id="258" nodeType="withEffect" fill="hold" presetClass="entr" presetID="42">
                                  <p:stCondLst>
                                    <p:cond delay="0"/>
                                  </p:stCondLst>
                                  <p:childTnLst>
                                    <p:set>
                                      <p:cBhvr>
                                        <p:cTn id="259" dur="1" fill="hold">
                                          <p:stCondLst>
                                            <p:cond delay="0"/>
                                          </p:stCondLst>
                                        </p:cTn>
                                        <p:tgtEl>
                                          <p:spTgt spid="500"/>
                                        </p:tgtEl>
                                        <p:attrNameLst>
                                          <p:attrName>style.visibility</p:attrName>
                                        </p:attrNameLst>
                                      </p:cBhvr>
                                      <p:to>
                                        <p:strVal val="visible"/>
                                      </p:to>
                                    </p:set>
                                    <p:animEffect filter="fade" transition="in">
                                      <p:cBhvr additive="repl">
                                        <p:cTn id="260" dur="1000"/>
                                        <p:tgtEl>
                                          <p:spTgt spid="500"/>
                                        </p:tgtEl>
                                      </p:cBhvr>
                                    </p:animEffect>
                                    <p:anim calcmode="lin" valueType="num">
                                      <p:cBhvr additive="repl">
                                        <p:cTn id="261" dur="1000" fill="hold"/>
                                        <p:tgtEl>
                                          <p:spTgt spid="500"/>
                                        </p:tgtEl>
                                        <p:attrNameLst>
                                          <p:attrName>ppt_x</p:attrName>
                                        </p:attrNameLst>
                                      </p:cBhvr>
                                      <p:tavLst>
                                        <p:tav tm="0">
                                          <p:val>
                                            <p:strVal val="#ppt_x"/>
                                          </p:val>
                                        </p:tav>
                                        <p:tav tm="100000">
                                          <p:val>
                                            <p:strVal val="#ppt_x"/>
                                          </p:val>
                                        </p:tav>
                                      </p:tavLst>
                                    </p:anim>
                                    <p:anim calcmode="lin" valueType="num">
                                      <p:cBhvr additive="repl">
                                        <p:cTn id="262" dur="1000" fill="hold"/>
                                        <p:tgtEl>
                                          <p:spTgt spid="500"/>
                                        </p:tgtEl>
                                        <p:attrNameLst>
                                          <p:attrName>ppt_y</p:attrName>
                                        </p:attrNameLst>
                                      </p:cBhvr>
                                      <p:tavLst>
                                        <p:tav tm="0">
                                          <p:val>
                                            <p:strVal val="#ppt_y+.1"/>
                                          </p:val>
                                        </p:tav>
                                        <p:tav tm="100000">
                                          <p:val>
                                            <p:strVal val="#ppt_y"/>
                                          </p:val>
                                        </p:tav>
                                      </p:tavLst>
                                    </p:anim>
                                  </p:childTnLst>
                                </p:cTn>
                              </p:par>
                              <p:par>
                                <p:cTn id="263" nodeType="withEffect" fill="hold" presetClass="entr" presetID="42">
                                  <p:stCondLst>
                                    <p:cond delay="0"/>
                                  </p:stCondLst>
                                  <p:childTnLst>
                                    <p:set>
                                      <p:cBhvr>
                                        <p:cTn id="264" dur="1" fill="hold">
                                          <p:stCondLst>
                                            <p:cond delay="0"/>
                                          </p:stCondLst>
                                        </p:cTn>
                                        <p:tgtEl>
                                          <p:spTgt spid="501"/>
                                        </p:tgtEl>
                                        <p:attrNameLst>
                                          <p:attrName>style.visibility</p:attrName>
                                        </p:attrNameLst>
                                      </p:cBhvr>
                                      <p:to>
                                        <p:strVal val="visible"/>
                                      </p:to>
                                    </p:set>
                                    <p:animEffect filter="fade" transition="in">
                                      <p:cBhvr additive="repl">
                                        <p:cTn id="265" dur="1000"/>
                                        <p:tgtEl>
                                          <p:spTgt spid="501"/>
                                        </p:tgtEl>
                                      </p:cBhvr>
                                    </p:animEffect>
                                    <p:anim calcmode="lin" valueType="num">
                                      <p:cBhvr additive="repl">
                                        <p:cTn id="266" dur="1000" fill="hold"/>
                                        <p:tgtEl>
                                          <p:spTgt spid="501"/>
                                        </p:tgtEl>
                                        <p:attrNameLst>
                                          <p:attrName>ppt_x</p:attrName>
                                        </p:attrNameLst>
                                      </p:cBhvr>
                                      <p:tavLst>
                                        <p:tav tm="0">
                                          <p:val>
                                            <p:strVal val="#ppt_x"/>
                                          </p:val>
                                        </p:tav>
                                        <p:tav tm="100000">
                                          <p:val>
                                            <p:strVal val="#ppt_x"/>
                                          </p:val>
                                        </p:tav>
                                      </p:tavLst>
                                    </p:anim>
                                    <p:anim calcmode="lin" valueType="num">
                                      <p:cBhvr additive="repl">
                                        <p:cTn id="267" dur="1000" fill="hold"/>
                                        <p:tgtEl>
                                          <p:spTgt spid="501"/>
                                        </p:tgtEl>
                                        <p:attrNameLst>
                                          <p:attrName>ppt_y</p:attrName>
                                        </p:attrNameLst>
                                      </p:cBhvr>
                                      <p:tavLst>
                                        <p:tav tm="0">
                                          <p:val>
                                            <p:strVal val="#ppt_y+.1"/>
                                          </p:val>
                                        </p:tav>
                                        <p:tav tm="100000">
                                          <p:val>
                                            <p:strVal val="#ppt_y"/>
                                          </p:val>
                                        </p:tav>
                                      </p:tavLst>
                                    </p:anim>
                                  </p:childTnLst>
                                </p:cTn>
                              </p:par>
                              <p:par>
                                <p:cTn id="268" nodeType="withEffect" fill="hold" presetClass="entr" presetID="42">
                                  <p:stCondLst>
                                    <p:cond delay="0"/>
                                  </p:stCondLst>
                                  <p:childTnLst>
                                    <p:set>
                                      <p:cBhvr>
                                        <p:cTn id="269" dur="1" fill="hold">
                                          <p:stCondLst>
                                            <p:cond delay="0"/>
                                          </p:stCondLst>
                                        </p:cTn>
                                        <p:tgtEl>
                                          <p:spTgt spid="502"/>
                                        </p:tgtEl>
                                        <p:attrNameLst>
                                          <p:attrName>style.visibility</p:attrName>
                                        </p:attrNameLst>
                                      </p:cBhvr>
                                      <p:to>
                                        <p:strVal val="visible"/>
                                      </p:to>
                                    </p:set>
                                    <p:animEffect filter="fade" transition="in">
                                      <p:cBhvr additive="repl">
                                        <p:cTn id="270" dur="1000"/>
                                        <p:tgtEl>
                                          <p:spTgt spid="502"/>
                                        </p:tgtEl>
                                      </p:cBhvr>
                                    </p:animEffect>
                                    <p:anim calcmode="lin" valueType="num">
                                      <p:cBhvr additive="repl">
                                        <p:cTn id="271" dur="1000" fill="hold"/>
                                        <p:tgtEl>
                                          <p:spTgt spid="502"/>
                                        </p:tgtEl>
                                        <p:attrNameLst>
                                          <p:attrName>ppt_x</p:attrName>
                                        </p:attrNameLst>
                                      </p:cBhvr>
                                      <p:tavLst>
                                        <p:tav tm="0">
                                          <p:val>
                                            <p:strVal val="#ppt_x"/>
                                          </p:val>
                                        </p:tav>
                                        <p:tav tm="100000">
                                          <p:val>
                                            <p:strVal val="#ppt_x"/>
                                          </p:val>
                                        </p:tav>
                                      </p:tavLst>
                                    </p:anim>
                                    <p:anim calcmode="lin" valueType="num">
                                      <p:cBhvr additive="repl">
                                        <p:cTn id="272" dur="1000" fill="hold"/>
                                        <p:tgtEl>
                                          <p:spTgt spid="502"/>
                                        </p:tgtEl>
                                        <p:attrNameLst>
                                          <p:attrName>ppt_y</p:attrName>
                                        </p:attrNameLst>
                                      </p:cBhvr>
                                      <p:tavLst>
                                        <p:tav tm="0">
                                          <p:val>
                                            <p:strVal val="#ppt_y+.1"/>
                                          </p:val>
                                        </p:tav>
                                        <p:tav tm="100000">
                                          <p:val>
                                            <p:strVal val="#ppt_y"/>
                                          </p:val>
                                        </p:tav>
                                      </p:tavLst>
                                    </p:anim>
                                  </p:childTnLst>
                                </p:cTn>
                              </p:par>
                              <p:par>
                                <p:cTn id="273" nodeType="withEffect" fill="hold" presetClass="entr" presetID="42">
                                  <p:stCondLst>
                                    <p:cond delay="0"/>
                                  </p:stCondLst>
                                  <p:childTnLst>
                                    <p:set>
                                      <p:cBhvr>
                                        <p:cTn id="274" dur="1" fill="hold">
                                          <p:stCondLst>
                                            <p:cond delay="0"/>
                                          </p:stCondLst>
                                        </p:cTn>
                                        <p:tgtEl>
                                          <p:spTgt spid="503"/>
                                        </p:tgtEl>
                                        <p:attrNameLst>
                                          <p:attrName>style.visibility</p:attrName>
                                        </p:attrNameLst>
                                      </p:cBhvr>
                                      <p:to>
                                        <p:strVal val="visible"/>
                                      </p:to>
                                    </p:set>
                                    <p:animEffect filter="fade" transition="in">
                                      <p:cBhvr additive="repl">
                                        <p:cTn id="275" dur="1000"/>
                                        <p:tgtEl>
                                          <p:spTgt spid="503"/>
                                        </p:tgtEl>
                                      </p:cBhvr>
                                    </p:animEffect>
                                    <p:anim calcmode="lin" valueType="num">
                                      <p:cBhvr additive="repl">
                                        <p:cTn id="276" dur="1000" fill="hold"/>
                                        <p:tgtEl>
                                          <p:spTgt spid="503"/>
                                        </p:tgtEl>
                                        <p:attrNameLst>
                                          <p:attrName>ppt_x</p:attrName>
                                        </p:attrNameLst>
                                      </p:cBhvr>
                                      <p:tavLst>
                                        <p:tav tm="0">
                                          <p:val>
                                            <p:strVal val="#ppt_x"/>
                                          </p:val>
                                        </p:tav>
                                        <p:tav tm="100000">
                                          <p:val>
                                            <p:strVal val="#ppt_x"/>
                                          </p:val>
                                        </p:tav>
                                      </p:tavLst>
                                    </p:anim>
                                    <p:anim calcmode="lin" valueType="num">
                                      <p:cBhvr additive="repl">
                                        <p:cTn id="277" dur="1000" fill="hold"/>
                                        <p:tgtEl>
                                          <p:spTgt spid="503"/>
                                        </p:tgtEl>
                                        <p:attrNameLst>
                                          <p:attrName>ppt_y</p:attrName>
                                        </p:attrNameLst>
                                      </p:cBhvr>
                                      <p:tavLst>
                                        <p:tav tm="0">
                                          <p:val>
                                            <p:strVal val="#ppt_y+.1"/>
                                          </p:val>
                                        </p:tav>
                                        <p:tav tm="100000">
                                          <p:val>
                                            <p:strVal val="#ppt_y"/>
                                          </p:val>
                                        </p:tav>
                                      </p:tavLst>
                                    </p:anim>
                                  </p:childTnLst>
                                </p:cTn>
                              </p:par>
                              <p:par>
                                <p:cTn id="278" nodeType="withEffect" fill="hold" presetClass="entr" presetID="42">
                                  <p:stCondLst>
                                    <p:cond delay="0"/>
                                  </p:stCondLst>
                                  <p:childTnLst>
                                    <p:set>
                                      <p:cBhvr>
                                        <p:cTn id="279" dur="1" fill="hold">
                                          <p:stCondLst>
                                            <p:cond delay="0"/>
                                          </p:stCondLst>
                                        </p:cTn>
                                        <p:tgtEl>
                                          <p:spTgt spid="504"/>
                                        </p:tgtEl>
                                        <p:attrNameLst>
                                          <p:attrName>style.visibility</p:attrName>
                                        </p:attrNameLst>
                                      </p:cBhvr>
                                      <p:to>
                                        <p:strVal val="visible"/>
                                      </p:to>
                                    </p:set>
                                    <p:animEffect filter="fade" transition="in">
                                      <p:cBhvr additive="repl">
                                        <p:cTn id="280" dur="1000"/>
                                        <p:tgtEl>
                                          <p:spTgt spid="504"/>
                                        </p:tgtEl>
                                      </p:cBhvr>
                                    </p:animEffect>
                                    <p:anim calcmode="lin" valueType="num">
                                      <p:cBhvr additive="repl">
                                        <p:cTn id="281" dur="1000" fill="hold"/>
                                        <p:tgtEl>
                                          <p:spTgt spid="504"/>
                                        </p:tgtEl>
                                        <p:attrNameLst>
                                          <p:attrName>ppt_x</p:attrName>
                                        </p:attrNameLst>
                                      </p:cBhvr>
                                      <p:tavLst>
                                        <p:tav tm="0">
                                          <p:val>
                                            <p:strVal val="#ppt_x"/>
                                          </p:val>
                                        </p:tav>
                                        <p:tav tm="100000">
                                          <p:val>
                                            <p:strVal val="#ppt_x"/>
                                          </p:val>
                                        </p:tav>
                                      </p:tavLst>
                                    </p:anim>
                                    <p:anim calcmode="lin" valueType="num">
                                      <p:cBhvr additive="repl">
                                        <p:cTn id="282" dur="1000" fill="hold"/>
                                        <p:tgtEl>
                                          <p:spTgt spid="504"/>
                                        </p:tgtEl>
                                        <p:attrNameLst>
                                          <p:attrName>ppt_y</p:attrName>
                                        </p:attrNameLst>
                                      </p:cBhvr>
                                      <p:tavLst>
                                        <p:tav tm="0">
                                          <p:val>
                                            <p:strVal val="#ppt_y+.1"/>
                                          </p:val>
                                        </p:tav>
                                        <p:tav tm="100000">
                                          <p:val>
                                            <p:strVal val="#ppt_y"/>
                                          </p:val>
                                        </p:tav>
                                      </p:tavLst>
                                    </p:anim>
                                  </p:childTnLst>
                                </p:cTn>
                              </p:par>
                              <p:par>
                                <p:cTn id="283" nodeType="withEffect" fill="hold" presetClass="entr" presetID="42">
                                  <p:stCondLst>
                                    <p:cond delay="0"/>
                                  </p:stCondLst>
                                  <p:childTnLst>
                                    <p:set>
                                      <p:cBhvr>
                                        <p:cTn id="284" dur="1" fill="hold">
                                          <p:stCondLst>
                                            <p:cond delay="0"/>
                                          </p:stCondLst>
                                        </p:cTn>
                                        <p:tgtEl>
                                          <p:spTgt spid="505"/>
                                        </p:tgtEl>
                                        <p:attrNameLst>
                                          <p:attrName>style.visibility</p:attrName>
                                        </p:attrNameLst>
                                      </p:cBhvr>
                                      <p:to>
                                        <p:strVal val="visible"/>
                                      </p:to>
                                    </p:set>
                                    <p:animEffect filter="fade" transition="in">
                                      <p:cBhvr additive="repl">
                                        <p:cTn id="285" dur="1000"/>
                                        <p:tgtEl>
                                          <p:spTgt spid="505"/>
                                        </p:tgtEl>
                                      </p:cBhvr>
                                    </p:animEffect>
                                    <p:anim calcmode="lin" valueType="num">
                                      <p:cBhvr additive="repl">
                                        <p:cTn id="286" dur="1000" fill="hold"/>
                                        <p:tgtEl>
                                          <p:spTgt spid="505"/>
                                        </p:tgtEl>
                                        <p:attrNameLst>
                                          <p:attrName>ppt_x</p:attrName>
                                        </p:attrNameLst>
                                      </p:cBhvr>
                                      <p:tavLst>
                                        <p:tav tm="0">
                                          <p:val>
                                            <p:strVal val="#ppt_x"/>
                                          </p:val>
                                        </p:tav>
                                        <p:tav tm="100000">
                                          <p:val>
                                            <p:strVal val="#ppt_x"/>
                                          </p:val>
                                        </p:tav>
                                      </p:tavLst>
                                    </p:anim>
                                    <p:anim calcmode="lin" valueType="num">
                                      <p:cBhvr additive="repl">
                                        <p:cTn id="287" dur="1000" fill="hold"/>
                                        <p:tgtEl>
                                          <p:spTgt spid="505"/>
                                        </p:tgtEl>
                                        <p:attrNameLst>
                                          <p:attrName>ppt_y</p:attrName>
                                        </p:attrNameLst>
                                      </p:cBhvr>
                                      <p:tavLst>
                                        <p:tav tm="0">
                                          <p:val>
                                            <p:strVal val="#ppt_y+.1"/>
                                          </p:val>
                                        </p:tav>
                                        <p:tav tm="100000">
                                          <p:val>
                                            <p:strVal val="#ppt_y"/>
                                          </p:val>
                                        </p:tav>
                                      </p:tavLst>
                                    </p:anim>
                                  </p:childTnLst>
                                </p:cTn>
                              </p:par>
                              <p:par>
                                <p:cTn id="288" nodeType="withEffect" fill="hold" presetClass="entr" presetID="42">
                                  <p:stCondLst>
                                    <p:cond delay="0"/>
                                  </p:stCondLst>
                                  <p:childTnLst>
                                    <p:set>
                                      <p:cBhvr>
                                        <p:cTn id="289" dur="1" fill="hold">
                                          <p:stCondLst>
                                            <p:cond delay="0"/>
                                          </p:stCondLst>
                                        </p:cTn>
                                        <p:tgtEl>
                                          <p:spTgt spid="506"/>
                                        </p:tgtEl>
                                        <p:attrNameLst>
                                          <p:attrName>style.visibility</p:attrName>
                                        </p:attrNameLst>
                                      </p:cBhvr>
                                      <p:to>
                                        <p:strVal val="visible"/>
                                      </p:to>
                                    </p:set>
                                    <p:animEffect filter="fade" transition="in">
                                      <p:cBhvr additive="repl">
                                        <p:cTn id="290" dur="1000"/>
                                        <p:tgtEl>
                                          <p:spTgt spid="506"/>
                                        </p:tgtEl>
                                      </p:cBhvr>
                                    </p:animEffect>
                                    <p:anim calcmode="lin" valueType="num">
                                      <p:cBhvr additive="repl">
                                        <p:cTn id="291" dur="1000" fill="hold"/>
                                        <p:tgtEl>
                                          <p:spTgt spid="506"/>
                                        </p:tgtEl>
                                        <p:attrNameLst>
                                          <p:attrName>ppt_x</p:attrName>
                                        </p:attrNameLst>
                                      </p:cBhvr>
                                      <p:tavLst>
                                        <p:tav tm="0">
                                          <p:val>
                                            <p:strVal val="#ppt_x"/>
                                          </p:val>
                                        </p:tav>
                                        <p:tav tm="100000">
                                          <p:val>
                                            <p:strVal val="#ppt_x"/>
                                          </p:val>
                                        </p:tav>
                                      </p:tavLst>
                                    </p:anim>
                                    <p:anim calcmode="lin" valueType="num">
                                      <p:cBhvr additive="repl">
                                        <p:cTn id="292" dur="1000" fill="hold"/>
                                        <p:tgtEl>
                                          <p:spTgt spid="506"/>
                                        </p:tgtEl>
                                        <p:attrNameLst>
                                          <p:attrName>ppt_y</p:attrName>
                                        </p:attrNameLst>
                                      </p:cBhvr>
                                      <p:tavLst>
                                        <p:tav tm="0">
                                          <p:val>
                                            <p:strVal val="#ppt_y+.1"/>
                                          </p:val>
                                        </p:tav>
                                        <p:tav tm="100000">
                                          <p:val>
                                            <p:strVal val="#ppt_y"/>
                                          </p:val>
                                        </p:tav>
                                      </p:tavLst>
                                    </p:anim>
                                  </p:childTnLst>
                                </p:cTn>
                              </p:par>
                              <p:par>
                                <p:cTn id="293" nodeType="withEffect" fill="hold" presetClass="entr" presetID="42">
                                  <p:stCondLst>
                                    <p:cond delay="0"/>
                                  </p:stCondLst>
                                  <p:childTnLst>
                                    <p:set>
                                      <p:cBhvr>
                                        <p:cTn id="294" dur="1" fill="hold">
                                          <p:stCondLst>
                                            <p:cond delay="0"/>
                                          </p:stCondLst>
                                        </p:cTn>
                                        <p:tgtEl>
                                          <p:spTgt spid="507"/>
                                        </p:tgtEl>
                                        <p:attrNameLst>
                                          <p:attrName>style.visibility</p:attrName>
                                        </p:attrNameLst>
                                      </p:cBhvr>
                                      <p:to>
                                        <p:strVal val="visible"/>
                                      </p:to>
                                    </p:set>
                                    <p:animEffect filter="fade" transition="in">
                                      <p:cBhvr additive="repl">
                                        <p:cTn id="295" dur="1000"/>
                                        <p:tgtEl>
                                          <p:spTgt spid="507"/>
                                        </p:tgtEl>
                                      </p:cBhvr>
                                    </p:animEffect>
                                    <p:anim calcmode="lin" valueType="num">
                                      <p:cBhvr additive="repl">
                                        <p:cTn id="296" dur="1000" fill="hold"/>
                                        <p:tgtEl>
                                          <p:spTgt spid="507"/>
                                        </p:tgtEl>
                                        <p:attrNameLst>
                                          <p:attrName>ppt_x</p:attrName>
                                        </p:attrNameLst>
                                      </p:cBhvr>
                                      <p:tavLst>
                                        <p:tav tm="0">
                                          <p:val>
                                            <p:strVal val="#ppt_x"/>
                                          </p:val>
                                        </p:tav>
                                        <p:tav tm="100000">
                                          <p:val>
                                            <p:strVal val="#ppt_x"/>
                                          </p:val>
                                        </p:tav>
                                      </p:tavLst>
                                    </p:anim>
                                    <p:anim calcmode="lin" valueType="num">
                                      <p:cBhvr additive="repl">
                                        <p:cTn id="297" dur="1000" fill="hold"/>
                                        <p:tgtEl>
                                          <p:spTgt spid="507"/>
                                        </p:tgtEl>
                                        <p:attrNameLst>
                                          <p:attrName>ppt_y</p:attrName>
                                        </p:attrNameLst>
                                      </p:cBhvr>
                                      <p:tavLst>
                                        <p:tav tm="0">
                                          <p:val>
                                            <p:strVal val="#ppt_y+.1"/>
                                          </p:val>
                                        </p:tav>
                                        <p:tav tm="100000">
                                          <p:val>
                                            <p:strVal val="#ppt_y"/>
                                          </p:val>
                                        </p:tav>
                                      </p:tavLst>
                                    </p:anim>
                                  </p:childTnLst>
                                </p:cTn>
                              </p:par>
                              <p:par>
                                <p:cTn id="298" nodeType="withEffect" fill="hold" presetClass="entr">
                                  <p:stCondLst>
                                    <p:cond delay="0"/>
                                  </p:stCondLst>
                                  <p:childTnLst>
                                    <p:set>
                                      <p:cBhvr>
                                        <p:cTn id="299" dur="1000">
                                          <p:stCondLst>
                                            <p:cond delay="0"/>
                                          </p:stCondLst>
                                        </p:cTn>
                                        <p:tgtEl>
                                          <p:spTgt spid="50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9" name="TextShape 1"/>
          <p:cNvSpPr txBox="1"/>
          <p:nvPr/>
        </p:nvSpPr>
        <p:spPr>
          <a:xfrm>
            <a:off x="6703200" y="1381680"/>
            <a:ext cx="2595600" cy="648000"/>
          </a:xfrm>
          <a:prstGeom prst="rect">
            <a:avLst/>
          </a:prstGeom>
          <a:noFill/>
          <a:ln>
            <a:noFill/>
          </a:ln>
        </p:spPr>
        <p:txBody>
          <a:bodyPr/>
          <a:p>
            <a:pPr>
              <a:lnSpc>
                <a:spcPct val="100000"/>
              </a:lnSpc>
            </a:pPr>
            <a:r>
              <a:rPr lang="en-US" sz="2400" spc="-1" strike="noStrike">
                <a:solidFill>
                  <a:srgbClr val="262626"/>
                </a:solidFill>
                <a:uFill>
                  <a:solidFill>
                    <a:srgbClr val="ffffff"/>
                  </a:solidFill>
                </a:uFill>
                <a:latin typeface="Century Gothic"/>
              </a:rPr>
              <a:t> </a:t>
            </a:r>
            <a:r>
              <a:rPr lang="en-US" sz="2400" spc="-1" strike="noStrike">
                <a:solidFill>
                  <a:srgbClr val="262626"/>
                </a:solidFill>
                <a:uFill>
                  <a:solidFill>
                    <a:srgbClr val="ffffff"/>
                  </a:solidFill>
                </a:uFill>
                <a:latin typeface="Century Gothic"/>
              </a:rPr>
              <a:t>RARP request</a:t>
            </a:r>
            <a:endParaRPr lang="en-US" sz="1800" spc="-1" strike="noStrike">
              <a:solidFill>
                <a:srgbClr val="000000"/>
              </a:solidFill>
              <a:uFill>
                <a:solidFill>
                  <a:srgbClr val="ffffff"/>
                </a:solidFill>
              </a:uFill>
              <a:latin typeface="Century Gothic"/>
            </a:endParaRPr>
          </a:p>
        </p:txBody>
      </p:sp>
      <p:sp>
        <p:nvSpPr>
          <p:cNvPr id="510" name="TextShape 2"/>
          <p:cNvSpPr txBox="1"/>
          <p:nvPr/>
        </p:nvSpPr>
        <p:spPr>
          <a:xfrm>
            <a:off x="511200" y="787680"/>
            <a:ext cx="584640" cy="364680"/>
          </a:xfrm>
          <a:prstGeom prst="rect">
            <a:avLst/>
          </a:prstGeom>
          <a:noFill/>
          <a:ln>
            <a:noFill/>
          </a:ln>
        </p:spPr>
        <p:txBody>
          <a:bodyPr anchor="ctr"/>
          <a:p>
            <a:pPr algn="r">
              <a:lnSpc>
                <a:spcPct val="100000"/>
              </a:lnSpc>
            </a:pPr>
            <a:fld id="{A2EA4CBE-5F9A-4BE2-9FF8-3CFBEA0228EC}"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511" name="CustomShape 3"/>
          <p:cNvSpPr/>
          <p:nvPr/>
        </p:nvSpPr>
        <p:spPr>
          <a:xfrm>
            <a:off x="548640" y="5303520"/>
            <a:ext cx="7954920" cy="11883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Arial"/>
                <a:ea typeface="Droid Sans Fallback"/>
              </a:rPr>
              <a:t>RARP packet data</a:t>
            </a:r>
            <a:endParaRPr lang="en-US" sz="1800" spc="-1" strike="noStrike">
              <a:solidFill>
                <a:srgbClr val="000000"/>
              </a:solidFill>
              <a:uFill>
                <a:solidFill>
                  <a:srgbClr val="ffffff"/>
                </a:solidFill>
              </a:uFill>
              <a:latin typeface="Arial"/>
            </a:endParaRPr>
          </a:p>
        </p:txBody>
      </p:sp>
      <p:sp>
        <p:nvSpPr>
          <p:cNvPr id="512" name="CustomShape 4"/>
          <p:cNvSpPr/>
          <p:nvPr/>
        </p:nvSpPr>
        <p:spPr>
          <a:xfrm>
            <a:off x="64008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ar$hrd</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0001</a:t>
            </a:r>
            <a:endParaRPr lang="en-US" sz="1800" spc="-1" strike="noStrike">
              <a:solidFill>
                <a:srgbClr val="000000"/>
              </a:solidFill>
              <a:uFill>
                <a:solidFill>
                  <a:srgbClr val="ffffff"/>
                </a:solidFill>
              </a:uFill>
              <a:latin typeface="Arial"/>
            </a:endParaRPr>
          </a:p>
        </p:txBody>
      </p:sp>
      <p:sp>
        <p:nvSpPr>
          <p:cNvPr id="513" name="CustomShape 5"/>
          <p:cNvSpPr/>
          <p:nvPr/>
        </p:nvSpPr>
        <p:spPr>
          <a:xfrm>
            <a:off x="146304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ar$pro</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0800</a:t>
            </a:r>
            <a:endParaRPr lang="en-US" sz="1800" spc="-1" strike="noStrike">
              <a:solidFill>
                <a:srgbClr val="000000"/>
              </a:solidFill>
              <a:uFill>
                <a:solidFill>
                  <a:srgbClr val="ffffff"/>
                </a:solidFill>
              </a:uFill>
              <a:latin typeface="Arial"/>
            </a:endParaRPr>
          </a:p>
        </p:txBody>
      </p:sp>
      <p:sp>
        <p:nvSpPr>
          <p:cNvPr id="514" name="CustomShape 6"/>
          <p:cNvSpPr/>
          <p:nvPr/>
        </p:nvSpPr>
        <p:spPr>
          <a:xfrm>
            <a:off x="228600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000" spc="-1" strike="noStrike">
                <a:solidFill>
                  <a:srgbClr val="000000"/>
                </a:solidFill>
                <a:uFill>
                  <a:solidFill>
                    <a:srgbClr val="ffffff"/>
                  </a:solidFill>
                </a:uFill>
                <a:latin typeface="Times New Roman"/>
                <a:ea typeface="Droid Sans Fallback"/>
              </a:rPr>
              <a:t>ar$pln</a:t>
            </a:r>
            <a:endParaRPr lang="en-US" sz="1800" spc="-1" strike="noStrike">
              <a:solidFill>
                <a:srgbClr val="000000"/>
              </a:solidFill>
              <a:uFill>
                <a:solidFill>
                  <a:srgbClr val="ffffff"/>
                </a:solidFill>
              </a:uFill>
              <a:latin typeface="Arial"/>
            </a:endParaRPr>
          </a:p>
          <a:p>
            <a:pPr algn="ctr">
              <a:lnSpc>
                <a:spcPct val="100000"/>
              </a:lnSpc>
            </a:pPr>
            <a:r>
              <a:rPr lang="en-US" sz="2000" spc="-1" strike="noStrike">
                <a:solidFill>
                  <a:srgbClr val="000000"/>
                </a:solidFill>
                <a:uFill>
                  <a:solidFill>
                    <a:srgbClr val="ffffff"/>
                  </a:solidFill>
                </a:uFill>
                <a:latin typeface="Times New Roman"/>
                <a:ea typeface="Droid Sans Fallback"/>
              </a:rPr>
              <a:t>06</a:t>
            </a:r>
            <a:endParaRPr lang="en-US" sz="1800" spc="-1" strike="noStrike">
              <a:solidFill>
                <a:srgbClr val="000000"/>
              </a:solidFill>
              <a:uFill>
                <a:solidFill>
                  <a:srgbClr val="ffffff"/>
                </a:solidFill>
              </a:uFill>
              <a:latin typeface="Arial"/>
            </a:endParaRPr>
          </a:p>
        </p:txBody>
      </p:sp>
      <p:sp>
        <p:nvSpPr>
          <p:cNvPr id="515" name="CustomShape 7"/>
          <p:cNvSpPr/>
          <p:nvPr/>
        </p:nvSpPr>
        <p:spPr>
          <a:xfrm>
            <a:off x="310896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ar$pln</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04</a:t>
            </a:r>
            <a:endParaRPr lang="en-US" sz="1800" spc="-1" strike="noStrike">
              <a:solidFill>
                <a:srgbClr val="000000"/>
              </a:solidFill>
              <a:uFill>
                <a:solidFill>
                  <a:srgbClr val="ffffff"/>
                </a:solidFill>
              </a:uFill>
              <a:latin typeface="Arial"/>
            </a:endParaRPr>
          </a:p>
        </p:txBody>
      </p:sp>
      <p:sp>
        <p:nvSpPr>
          <p:cNvPr id="516" name="CustomShape 8"/>
          <p:cNvSpPr/>
          <p:nvPr/>
        </p:nvSpPr>
        <p:spPr>
          <a:xfrm>
            <a:off x="3931920" y="5394960"/>
            <a:ext cx="1188360" cy="731160"/>
          </a:xfrm>
          <a:custGeom>
            <a:avLst/>
            <a:gdLst/>
            <a:ahLst/>
            <a:rect l="l" t="t" r="r" b="b"/>
            <a:pathLst>
              <a:path w="21600" h="21600">
                <a:moveTo>
                  <a:pt x="0" y="0"/>
                </a:moveTo>
                <a:lnTo>
                  <a:pt x="1" y="0"/>
                </a:lnTo>
                <a:lnTo>
                  <a:pt x="1" y="1"/>
                </a:lnTo>
                <a:lnTo>
                  <a:pt x="0" y="1"/>
                </a:lnTo>
                <a:lnTo>
                  <a:pt x="0" y="0"/>
                </a:lnTo>
                <a:close/>
              </a:path>
            </a:pathLst>
          </a:custGeom>
          <a:solidFill>
            <a:schemeClr val="accent5"/>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ar$op</a:t>
            </a:r>
            <a:endParaRPr lang="en-US" sz="1800" spc="-1" strike="noStrike">
              <a:solidFill>
                <a:srgbClr val="000000"/>
              </a:solidFill>
              <a:uFill>
                <a:solidFill>
                  <a:srgbClr val="ffffff"/>
                </a:solidFill>
              </a:uFill>
              <a:latin typeface="Arial"/>
            </a:endParaRPr>
          </a:p>
        </p:txBody>
      </p:sp>
      <p:sp>
        <p:nvSpPr>
          <p:cNvPr id="517" name="CustomShape 9"/>
          <p:cNvSpPr/>
          <p:nvPr/>
        </p:nvSpPr>
        <p:spPr>
          <a:xfrm>
            <a:off x="512064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518" name="CustomShape 10"/>
          <p:cNvSpPr/>
          <p:nvPr/>
        </p:nvSpPr>
        <p:spPr>
          <a:xfrm>
            <a:off x="594360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(32 bit)</a:t>
            </a:r>
            <a:endParaRPr lang="en-US" sz="1800" spc="-1" strike="noStrike">
              <a:solidFill>
                <a:srgbClr val="000000"/>
              </a:solidFill>
              <a:uFill>
                <a:solidFill>
                  <a:srgbClr val="ffffff"/>
                </a:solidFill>
              </a:uFill>
              <a:latin typeface="Arial"/>
            </a:endParaRPr>
          </a:p>
        </p:txBody>
      </p:sp>
      <p:sp>
        <p:nvSpPr>
          <p:cNvPr id="519" name="CustomShape 11"/>
          <p:cNvSpPr/>
          <p:nvPr/>
        </p:nvSpPr>
        <p:spPr>
          <a:xfrm>
            <a:off x="676656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520" name="CustomShape 12"/>
          <p:cNvSpPr/>
          <p:nvPr/>
        </p:nvSpPr>
        <p:spPr>
          <a:xfrm>
            <a:off x="758952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 </a:t>
            </a:r>
            <a:r>
              <a:rPr lang="en-US" sz="2200" spc="-1" strike="noStrike">
                <a:solidFill>
                  <a:srgbClr val="000000"/>
                </a:solidFill>
                <a:uFill>
                  <a:solidFill>
                    <a:srgbClr val="ffffff"/>
                  </a:solidFill>
                </a:uFill>
                <a:latin typeface="Times New Roman"/>
                <a:ea typeface="Droid Sans Fallback"/>
              </a:rPr>
              <a:t>(32 bit)</a:t>
            </a:r>
            <a:endParaRPr lang="en-US" sz="1800" spc="-1" strike="noStrike">
              <a:solidFill>
                <a:srgbClr val="000000"/>
              </a:solidFill>
              <a:uFill>
                <a:solidFill>
                  <a:srgbClr val="ffffff"/>
                </a:solidFill>
              </a:uFill>
              <a:latin typeface="Arial"/>
            </a:endParaRPr>
          </a:p>
        </p:txBody>
      </p:sp>
      <p:sp>
        <p:nvSpPr>
          <p:cNvPr id="521" name="CustomShape 13"/>
          <p:cNvSpPr/>
          <p:nvPr/>
        </p:nvSpPr>
        <p:spPr>
          <a:xfrm>
            <a:off x="1280160" y="1381680"/>
            <a:ext cx="1188360" cy="731160"/>
          </a:xfrm>
          <a:custGeom>
            <a:avLst/>
            <a:gdLst/>
            <a:ahLst/>
            <a:rect l="l" t="t" r="r" b="b"/>
            <a:pathLst>
              <a:path w="21600" h="21600">
                <a:moveTo>
                  <a:pt x="0" y="0"/>
                </a:moveTo>
                <a:lnTo>
                  <a:pt x="1" y="0"/>
                </a:lnTo>
                <a:lnTo>
                  <a:pt x="1" y="1"/>
                </a:lnTo>
                <a:lnTo>
                  <a:pt x="0" y="1"/>
                </a:lnTo>
                <a:lnTo>
                  <a:pt x="0" y="0"/>
                </a:lnTo>
                <a:close/>
              </a:path>
            </a:pathLst>
          </a:custGeom>
          <a:solidFill>
            <a:schemeClr val="accent5"/>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ar$op</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0003</a:t>
            </a:r>
            <a:endParaRPr lang="en-US" sz="1800" spc="-1" strike="noStrike">
              <a:solidFill>
                <a:srgbClr val="000000"/>
              </a:solidFill>
              <a:uFill>
                <a:solidFill>
                  <a:srgbClr val="ffffff"/>
                </a:solidFill>
              </a:uFill>
              <a:latin typeface="Arial"/>
            </a:endParaRPr>
          </a:p>
        </p:txBody>
      </p:sp>
      <p:sp>
        <p:nvSpPr>
          <p:cNvPr id="522" name="CustomShape 14"/>
          <p:cNvSpPr/>
          <p:nvPr/>
        </p:nvSpPr>
        <p:spPr>
          <a:xfrm>
            <a:off x="1280160" y="2862360"/>
            <a:ext cx="1188360" cy="731160"/>
          </a:xfrm>
          <a:custGeom>
            <a:avLst/>
            <a:gdLst/>
            <a:ahLst/>
            <a:rect l="l" t="t" r="r" b="b"/>
            <a:pathLst>
              <a:path w="21600" h="21600">
                <a:moveTo>
                  <a:pt x="0" y="0"/>
                </a:moveTo>
                <a:lnTo>
                  <a:pt x="1" y="0"/>
                </a:lnTo>
                <a:lnTo>
                  <a:pt x="1" y="1"/>
                </a:lnTo>
                <a:lnTo>
                  <a:pt x="0" y="1"/>
                </a:lnTo>
                <a:lnTo>
                  <a:pt x="0" y="0"/>
                </a:lnTo>
                <a:close/>
              </a:path>
            </a:pathLst>
          </a:custGeom>
          <a:solidFill>
            <a:schemeClr val="accent1">
              <a:lumMod val="60000"/>
              <a:lumOff val="40000"/>
            </a:schemeClr>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ar$op</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0004</a:t>
            </a:r>
            <a:endParaRPr lang="en-US" sz="1800" spc="-1" strike="noStrike">
              <a:solidFill>
                <a:srgbClr val="000000"/>
              </a:solidFill>
              <a:uFill>
                <a:solidFill>
                  <a:srgbClr val="ffffff"/>
                </a:solidFill>
              </a:uFill>
              <a:latin typeface="Arial"/>
            </a:endParaRPr>
          </a:p>
        </p:txBody>
      </p:sp>
      <p:sp>
        <p:nvSpPr>
          <p:cNvPr id="523" name="CustomShape 15"/>
          <p:cNvSpPr/>
          <p:nvPr/>
        </p:nvSpPr>
        <p:spPr>
          <a:xfrm>
            <a:off x="2468880" y="138168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EA(X)</a:t>
            </a:r>
            <a:endParaRPr lang="en-US" sz="1800" spc="-1" strike="noStrike">
              <a:solidFill>
                <a:srgbClr val="000000"/>
              </a:solidFill>
              <a:uFill>
                <a:solidFill>
                  <a:srgbClr val="ffffff"/>
                </a:solidFill>
              </a:uFill>
              <a:latin typeface="Arial"/>
            </a:endParaRPr>
          </a:p>
        </p:txBody>
      </p:sp>
      <p:sp>
        <p:nvSpPr>
          <p:cNvPr id="524" name="CustomShape 16"/>
          <p:cNvSpPr/>
          <p:nvPr/>
        </p:nvSpPr>
        <p:spPr>
          <a:xfrm>
            <a:off x="2468880" y="28623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EA(Y)</a:t>
            </a:r>
            <a:endParaRPr lang="en-US" sz="1800" spc="-1" strike="noStrike">
              <a:solidFill>
                <a:srgbClr val="000000"/>
              </a:solidFill>
              <a:uFill>
                <a:solidFill>
                  <a:srgbClr val="ffffff"/>
                </a:solidFill>
              </a:uFill>
              <a:latin typeface="Arial"/>
            </a:endParaRPr>
          </a:p>
        </p:txBody>
      </p:sp>
      <p:sp>
        <p:nvSpPr>
          <p:cNvPr id="525" name="CustomShape 17"/>
          <p:cNvSpPr/>
          <p:nvPr/>
        </p:nvSpPr>
        <p:spPr>
          <a:xfrm>
            <a:off x="3291840" y="1381680"/>
            <a:ext cx="1250640" cy="731160"/>
          </a:xfrm>
          <a:custGeom>
            <a:avLst/>
            <a:gdLst/>
            <a:ahLst/>
            <a:rect l="l" t="t" r="r" b="b"/>
            <a:pathLst>
              <a:path w="21600" h="21600">
                <a:moveTo>
                  <a:pt x="0" y="0"/>
                </a:moveTo>
                <a:lnTo>
                  <a:pt x="1" y="0"/>
                </a:lnTo>
                <a:lnTo>
                  <a:pt x="1" y="1"/>
                </a:lnTo>
                <a:lnTo>
                  <a:pt x="0" y="1"/>
                </a:lnTo>
                <a:lnTo>
                  <a:pt x="0" y="0"/>
                </a:lnTo>
                <a:close/>
              </a:path>
            </a:pathLst>
          </a:custGeom>
          <a:solidFill>
            <a:schemeClr val="accent5"/>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(undefined)</a:t>
            </a:r>
            <a:endParaRPr lang="en-US" sz="1800" spc="-1" strike="noStrike">
              <a:solidFill>
                <a:srgbClr val="000000"/>
              </a:solidFill>
              <a:uFill>
                <a:solidFill>
                  <a:srgbClr val="ffffff"/>
                </a:solidFill>
              </a:uFill>
              <a:latin typeface="Arial"/>
            </a:endParaRPr>
          </a:p>
        </p:txBody>
      </p:sp>
      <p:sp>
        <p:nvSpPr>
          <p:cNvPr id="526" name="CustomShape 18"/>
          <p:cNvSpPr/>
          <p:nvPr/>
        </p:nvSpPr>
        <p:spPr>
          <a:xfrm>
            <a:off x="4542840" y="138168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EA(Y)</a:t>
            </a:r>
            <a:endParaRPr lang="en-US" sz="1800" spc="-1" strike="noStrike">
              <a:solidFill>
                <a:srgbClr val="000000"/>
              </a:solidFill>
              <a:uFill>
                <a:solidFill>
                  <a:srgbClr val="ffffff"/>
                </a:solidFill>
              </a:uFill>
              <a:latin typeface="Arial"/>
            </a:endParaRPr>
          </a:p>
        </p:txBody>
      </p:sp>
      <p:sp>
        <p:nvSpPr>
          <p:cNvPr id="527" name="CustomShape 19"/>
          <p:cNvSpPr/>
          <p:nvPr/>
        </p:nvSpPr>
        <p:spPr>
          <a:xfrm>
            <a:off x="4545720" y="28623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EA(X)</a:t>
            </a:r>
            <a:endParaRPr lang="en-US" sz="1800" spc="-1" strike="noStrike">
              <a:solidFill>
                <a:srgbClr val="000000"/>
              </a:solidFill>
              <a:uFill>
                <a:solidFill>
                  <a:srgbClr val="ffffff"/>
                </a:solidFill>
              </a:uFill>
              <a:latin typeface="Arial"/>
            </a:endParaRPr>
          </a:p>
        </p:txBody>
      </p:sp>
      <p:sp>
        <p:nvSpPr>
          <p:cNvPr id="528" name="CustomShape 20"/>
          <p:cNvSpPr/>
          <p:nvPr/>
        </p:nvSpPr>
        <p:spPr>
          <a:xfrm>
            <a:off x="5365800" y="1381680"/>
            <a:ext cx="1321200" cy="731160"/>
          </a:xfrm>
          <a:custGeom>
            <a:avLst/>
            <a:gdLst/>
            <a:ahLst/>
            <a:rect l="l" t="t" r="r" b="b"/>
            <a:pathLst>
              <a:path w="21600" h="21600">
                <a:moveTo>
                  <a:pt x="0" y="0"/>
                </a:moveTo>
                <a:lnTo>
                  <a:pt x="1" y="0"/>
                </a:lnTo>
                <a:lnTo>
                  <a:pt x="1" y="1"/>
                </a:lnTo>
                <a:lnTo>
                  <a:pt x="0" y="1"/>
                </a:lnTo>
                <a:lnTo>
                  <a:pt x="0" y="0"/>
                </a:lnTo>
                <a:close/>
              </a:path>
            </a:pathLst>
          </a:custGeom>
          <a:solidFill>
            <a:schemeClr val="accent5"/>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 </a:t>
            </a:r>
            <a:r>
              <a:rPr lang="en-US" sz="2200" spc="-1" strike="noStrike">
                <a:solidFill>
                  <a:srgbClr val="000000"/>
                </a:solidFill>
                <a:uFill>
                  <a:solidFill>
                    <a:srgbClr val="ffffff"/>
                  </a:solidFill>
                </a:uFill>
                <a:latin typeface="Times New Roman"/>
                <a:ea typeface="Droid Sans Fallback"/>
              </a:rPr>
              <a:t>(undefined)</a:t>
            </a:r>
            <a:endParaRPr lang="en-US" sz="1800" spc="-1" strike="noStrike">
              <a:solidFill>
                <a:srgbClr val="000000"/>
              </a:solidFill>
              <a:uFill>
                <a:solidFill>
                  <a:srgbClr val="ffffff"/>
                </a:solidFill>
              </a:uFill>
              <a:latin typeface="Arial"/>
            </a:endParaRPr>
          </a:p>
        </p:txBody>
      </p:sp>
      <p:sp>
        <p:nvSpPr>
          <p:cNvPr id="529" name="CustomShape 21"/>
          <p:cNvSpPr/>
          <p:nvPr/>
        </p:nvSpPr>
        <p:spPr>
          <a:xfrm>
            <a:off x="3291840" y="2862360"/>
            <a:ext cx="1250640" cy="731160"/>
          </a:xfrm>
          <a:custGeom>
            <a:avLst/>
            <a:gdLst/>
            <a:ahLst/>
            <a:rect l="l" t="t" r="r" b="b"/>
            <a:pathLst>
              <a:path w="21600" h="21600">
                <a:moveTo>
                  <a:pt x="0" y="0"/>
                </a:moveTo>
                <a:lnTo>
                  <a:pt x="1" y="0"/>
                </a:lnTo>
                <a:lnTo>
                  <a:pt x="1" y="1"/>
                </a:lnTo>
                <a:lnTo>
                  <a:pt x="0" y="1"/>
                </a:lnTo>
                <a:lnTo>
                  <a:pt x="0" y="0"/>
                </a:lnTo>
                <a:close/>
              </a:path>
            </a:pathLst>
          </a:custGeom>
          <a:solidFill>
            <a:schemeClr val="accent1">
              <a:lumMod val="60000"/>
              <a:lumOff val="40000"/>
            </a:schemeClr>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IP(Y)</a:t>
            </a:r>
            <a:endParaRPr lang="en-US" sz="1800" spc="-1" strike="noStrike">
              <a:solidFill>
                <a:srgbClr val="000000"/>
              </a:solidFill>
              <a:uFill>
                <a:solidFill>
                  <a:srgbClr val="ffffff"/>
                </a:solidFill>
              </a:uFill>
              <a:latin typeface="Arial"/>
            </a:endParaRPr>
          </a:p>
        </p:txBody>
      </p:sp>
      <p:sp>
        <p:nvSpPr>
          <p:cNvPr id="530" name="CustomShape 22"/>
          <p:cNvSpPr/>
          <p:nvPr/>
        </p:nvSpPr>
        <p:spPr>
          <a:xfrm>
            <a:off x="5365800" y="2862360"/>
            <a:ext cx="1321200" cy="731160"/>
          </a:xfrm>
          <a:custGeom>
            <a:avLst/>
            <a:gdLst/>
            <a:ahLst/>
            <a:rect l="l" t="t" r="r" b="b"/>
            <a:pathLst>
              <a:path w="21600" h="21600">
                <a:moveTo>
                  <a:pt x="0" y="0"/>
                </a:moveTo>
                <a:lnTo>
                  <a:pt x="1" y="0"/>
                </a:lnTo>
                <a:lnTo>
                  <a:pt x="1" y="1"/>
                </a:lnTo>
                <a:lnTo>
                  <a:pt x="0" y="1"/>
                </a:lnTo>
                <a:lnTo>
                  <a:pt x="0" y="0"/>
                </a:lnTo>
                <a:close/>
              </a:path>
            </a:pathLst>
          </a:custGeom>
          <a:solidFill>
            <a:schemeClr val="accent1">
              <a:lumMod val="60000"/>
              <a:lumOff val="40000"/>
            </a:schemeClr>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 </a:t>
            </a:r>
            <a:r>
              <a:rPr lang="en-US" sz="2200" spc="-1" strike="noStrike">
                <a:solidFill>
                  <a:srgbClr val="000000"/>
                </a:solidFill>
                <a:uFill>
                  <a:solidFill>
                    <a:srgbClr val="ffffff"/>
                  </a:solidFill>
                </a:uFill>
                <a:latin typeface="Times New Roman"/>
                <a:ea typeface="Droid Sans Fallback"/>
              </a:rPr>
              <a:t>IP(X)</a:t>
            </a:r>
            <a:endParaRPr lang="en-US" sz="1800" spc="-1" strike="noStrike">
              <a:solidFill>
                <a:srgbClr val="000000"/>
              </a:solidFill>
              <a:uFill>
                <a:solidFill>
                  <a:srgbClr val="ffffff"/>
                </a:solidFill>
              </a:uFill>
              <a:latin typeface="Arial"/>
            </a:endParaRPr>
          </a:p>
        </p:txBody>
      </p:sp>
      <p:sp>
        <p:nvSpPr>
          <p:cNvPr id="531" name="CustomShape 23"/>
          <p:cNvSpPr/>
          <p:nvPr/>
        </p:nvSpPr>
        <p:spPr>
          <a:xfrm>
            <a:off x="6923880" y="3043440"/>
            <a:ext cx="1837440" cy="821160"/>
          </a:xfrm>
          <a:prstGeom prst="rect">
            <a:avLst/>
          </a:prstGeom>
          <a:noFill/>
          <a:ln>
            <a:noFill/>
          </a:ln>
        </p:spPr>
        <p:style>
          <a:lnRef idx="0"/>
          <a:fillRef idx="0"/>
          <a:effectRef idx="0"/>
          <a:fontRef idx="minor"/>
        </p:style>
        <p:txBody>
          <a:bodyPr lIns="90000" rIns="90000" tIns="45000" bIns="45000"/>
          <a:p>
            <a:pPr>
              <a:lnSpc>
                <a:spcPct val="100000"/>
              </a:lnSpc>
            </a:pPr>
            <a:r>
              <a:rPr lang="en-US" sz="2400" spc="-1" strike="noStrike">
                <a:solidFill>
                  <a:srgbClr val="000000"/>
                </a:solidFill>
                <a:uFill>
                  <a:solidFill>
                    <a:srgbClr val="ffffff"/>
                  </a:solidFill>
                </a:uFill>
                <a:latin typeface="Century Gothic"/>
              </a:rPr>
              <a:t>RARP reply</a:t>
            </a:r>
            <a:endParaRPr lang="en-US" sz="1800" spc="-1" strike="noStrike">
              <a:solidFill>
                <a:srgbClr val="000000"/>
              </a:solidFill>
              <a:uFill>
                <a:solidFill>
                  <a:srgbClr val="ffffff"/>
                </a:solidFill>
              </a:uFill>
              <a:latin typeface="Arial"/>
            </a:endParaRPr>
          </a:p>
        </p:txBody>
      </p:sp>
    </p:spTree>
  </p:cSld>
  <p:timing>
    <p:tnLst>
      <p:par>
        <p:cTn id="300" dur="indefinite" restart="never" nodeType="tmRoot">
          <p:childTnLst>
            <p:seq>
              <p:cTn id="301" dur="indefinite" nodeType="mainSeq">
                <p:childTnLst>
                  <p:par>
                    <p:cTn id="302" fill="hold">
                      <p:stCondLst>
                        <p:cond delay="indefinite"/>
                      </p:stCondLst>
                      <p:childTnLst>
                        <p:par>
                          <p:cTn id="303" fill="hold">
                            <p:stCondLst>
                              <p:cond delay="0"/>
                            </p:stCondLst>
                            <p:childTnLst>
                              <p:par>
                                <p:cTn id="304" nodeType="clickEffect" fill="hold" presetClass="entr" presetID="2" presetSubtype="4">
                                  <p:stCondLst>
                                    <p:cond delay="0"/>
                                  </p:stCondLst>
                                  <p:childTnLst>
                                    <p:set>
                                      <p:cBhvr>
                                        <p:cTn id="305" dur="1" fill="hold">
                                          <p:stCondLst>
                                            <p:cond delay="0"/>
                                          </p:stCondLst>
                                        </p:cTn>
                                        <p:tgtEl>
                                          <p:spTgt spid="521"/>
                                        </p:tgtEl>
                                        <p:attrNameLst>
                                          <p:attrName>style.visibility</p:attrName>
                                        </p:attrNameLst>
                                      </p:cBhvr>
                                      <p:to>
                                        <p:strVal val="visible"/>
                                      </p:to>
                                    </p:set>
                                    <p:anim calcmode="lin" valueType="num">
                                      <p:cBhvr additive="repl">
                                        <p:cTn id="306" dur="500" fill="hold"/>
                                        <p:tgtEl>
                                          <p:spTgt spid="521"/>
                                        </p:tgtEl>
                                        <p:attrNameLst>
                                          <p:attrName>ppt_x</p:attrName>
                                        </p:attrNameLst>
                                      </p:cBhvr>
                                      <p:tavLst>
                                        <p:tav tm="0">
                                          <p:val>
                                            <p:strVal val="#ppt_x"/>
                                          </p:val>
                                        </p:tav>
                                        <p:tav tm="100000">
                                          <p:val>
                                            <p:strVal val="#ppt_x"/>
                                          </p:val>
                                        </p:tav>
                                      </p:tavLst>
                                    </p:anim>
                                    <p:anim calcmode="lin" valueType="num">
                                      <p:cBhvr additive="repl">
                                        <p:cTn id="307" dur="500" fill="hold"/>
                                        <p:tgtEl>
                                          <p:spTgt spid="521"/>
                                        </p:tgtEl>
                                        <p:attrNameLst>
                                          <p:attrName>ppt_y</p:attrName>
                                        </p:attrNameLst>
                                      </p:cBhvr>
                                      <p:tavLst>
                                        <p:tav tm="0">
                                          <p:val>
                                            <p:strVal val="1+#ppt_h/2"/>
                                          </p:val>
                                        </p:tav>
                                        <p:tav tm="100000">
                                          <p:val>
                                            <p:strVal val="#ppt_y"/>
                                          </p:val>
                                        </p:tav>
                                      </p:tavLst>
                                    </p:anim>
                                  </p:childTnLst>
                                </p:cTn>
                              </p:par>
                              <p:par>
                                <p:cTn id="308" nodeType="withEffect" fill="hold" presetClass="entr" presetID="2" presetSubtype="4">
                                  <p:stCondLst>
                                    <p:cond delay="0"/>
                                  </p:stCondLst>
                                  <p:childTnLst>
                                    <p:set>
                                      <p:cBhvr>
                                        <p:cTn id="309" dur="1" fill="hold">
                                          <p:stCondLst>
                                            <p:cond delay="0"/>
                                          </p:stCondLst>
                                        </p:cTn>
                                        <p:tgtEl>
                                          <p:spTgt spid="523"/>
                                        </p:tgtEl>
                                        <p:attrNameLst>
                                          <p:attrName>style.visibility</p:attrName>
                                        </p:attrNameLst>
                                      </p:cBhvr>
                                      <p:to>
                                        <p:strVal val="visible"/>
                                      </p:to>
                                    </p:set>
                                    <p:anim calcmode="lin" valueType="num">
                                      <p:cBhvr additive="repl">
                                        <p:cTn id="310" dur="500" fill="hold"/>
                                        <p:tgtEl>
                                          <p:spTgt spid="523"/>
                                        </p:tgtEl>
                                        <p:attrNameLst>
                                          <p:attrName>ppt_x</p:attrName>
                                        </p:attrNameLst>
                                      </p:cBhvr>
                                      <p:tavLst>
                                        <p:tav tm="0">
                                          <p:val>
                                            <p:strVal val="#ppt_x"/>
                                          </p:val>
                                        </p:tav>
                                        <p:tav tm="100000">
                                          <p:val>
                                            <p:strVal val="#ppt_x"/>
                                          </p:val>
                                        </p:tav>
                                      </p:tavLst>
                                    </p:anim>
                                    <p:anim calcmode="lin" valueType="num">
                                      <p:cBhvr additive="repl">
                                        <p:cTn id="311" dur="500" fill="hold"/>
                                        <p:tgtEl>
                                          <p:spTgt spid="523"/>
                                        </p:tgtEl>
                                        <p:attrNameLst>
                                          <p:attrName>ppt_y</p:attrName>
                                        </p:attrNameLst>
                                      </p:cBhvr>
                                      <p:tavLst>
                                        <p:tav tm="0">
                                          <p:val>
                                            <p:strVal val="1+#ppt_h/2"/>
                                          </p:val>
                                        </p:tav>
                                        <p:tav tm="100000">
                                          <p:val>
                                            <p:strVal val="#ppt_y"/>
                                          </p:val>
                                        </p:tav>
                                      </p:tavLst>
                                    </p:anim>
                                  </p:childTnLst>
                                </p:cTn>
                              </p:par>
                              <p:par>
                                <p:cTn id="312" nodeType="withEffect" fill="hold" presetClass="entr" presetID="2" presetSubtype="4">
                                  <p:stCondLst>
                                    <p:cond delay="0"/>
                                  </p:stCondLst>
                                  <p:childTnLst>
                                    <p:set>
                                      <p:cBhvr>
                                        <p:cTn id="313" dur="1" fill="hold">
                                          <p:stCondLst>
                                            <p:cond delay="0"/>
                                          </p:stCondLst>
                                        </p:cTn>
                                        <p:tgtEl>
                                          <p:spTgt spid="525"/>
                                        </p:tgtEl>
                                        <p:attrNameLst>
                                          <p:attrName>style.visibility</p:attrName>
                                        </p:attrNameLst>
                                      </p:cBhvr>
                                      <p:to>
                                        <p:strVal val="visible"/>
                                      </p:to>
                                    </p:set>
                                    <p:anim calcmode="lin" valueType="num">
                                      <p:cBhvr additive="repl">
                                        <p:cTn id="314" dur="500" fill="hold"/>
                                        <p:tgtEl>
                                          <p:spTgt spid="525"/>
                                        </p:tgtEl>
                                        <p:attrNameLst>
                                          <p:attrName>ppt_x</p:attrName>
                                        </p:attrNameLst>
                                      </p:cBhvr>
                                      <p:tavLst>
                                        <p:tav tm="0">
                                          <p:val>
                                            <p:strVal val="#ppt_x"/>
                                          </p:val>
                                        </p:tav>
                                        <p:tav tm="100000">
                                          <p:val>
                                            <p:strVal val="#ppt_x"/>
                                          </p:val>
                                        </p:tav>
                                      </p:tavLst>
                                    </p:anim>
                                    <p:anim calcmode="lin" valueType="num">
                                      <p:cBhvr additive="repl">
                                        <p:cTn id="315" dur="500" fill="hold"/>
                                        <p:tgtEl>
                                          <p:spTgt spid="525"/>
                                        </p:tgtEl>
                                        <p:attrNameLst>
                                          <p:attrName>ppt_y</p:attrName>
                                        </p:attrNameLst>
                                      </p:cBhvr>
                                      <p:tavLst>
                                        <p:tav tm="0">
                                          <p:val>
                                            <p:strVal val="1+#ppt_h/2"/>
                                          </p:val>
                                        </p:tav>
                                        <p:tav tm="100000">
                                          <p:val>
                                            <p:strVal val="#ppt_y"/>
                                          </p:val>
                                        </p:tav>
                                      </p:tavLst>
                                    </p:anim>
                                  </p:childTnLst>
                                </p:cTn>
                              </p:par>
                              <p:par>
                                <p:cTn id="316" nodeType="withEffect" fill="hold" presetClass="entr" presetID="2" presetSubtype="4">
                                  <p:stCondLst>
                                    <p:cond delay="0"/>
                                  </p:stCondLst>
                                  <p:childTnLst>
                                    <p:set>
                                      <p:cBhvr>
                                        <p:cTn id="317" dur="1" fill="hold">
                                          <p:stCondLst>
                                            <p:cond delay="0"/>
                                          </p:stCondLst>
                                        </p:cTn>
                                        <p:tgtEl>
                                          <p:spTgt spid="526"/>
                                        </p:tgtEl>
                                        <p:attrNameLst>
                                          <p:attrName>style.visibility</p:attrName>
                                        </p:attrNameLst>
                                      </p:cBhvr>
                                      <p:to>
                                        <p:strVal val="visible"/>
                                      </p:to>
                                    </p:set>
                                    <p:anim calcmode="lin" valueType="num">
                                      <p:cBhvr additive="repl">
                                        <p:cTn id="318" dur="500" fill="hold"/>
                                        <p:tgtEl>
                                          <p:spTgt spid="526"/>
                                        </p:tgtEl>
                                        <p:attrNameLst>
                                          <p:attrName>ppt_x</p:attrName>
                                        </p:attrNameLst>
                                      </p:cBhvr>
                                      <p:tavLst>
                                        <p:tav tm="0">
                                          <p:val>
                                            <p:strVal val="#ppt_x"/>
                                          </p:val>
                                        </p:tav>
                                        <p:tav tm="100000">
                                          <p:val>
                                            <p:strVal val="#ppt_x"/>
                                          </p:val>
                                        </p:tav>
                                      </p:tavLst>
                                    </p:anim>
                                    <p:anim calcmode="lin" valueType="num">
                                      <p:cBhvr additive="repl">
                                        <p:cTn id="319" dur="500" fill="hold"/>
                                        <p:tgtEl>
                                          <p:spTgt spid="526"/>
                                        </p:tgtEl>
                                        <p:attrNameLst>
                                          <p:attrName>ppt_y</p:attrName>
                                        </p:attrNameLst>
                                      </p:cBhvr>
                                      <p:tavLst>
                                        <p:tav tm="0">
                                          <p:val>
                                            <p:strVal val="1+#ppt_h/2"/>
                                          </p:val>
                                        </p:tav>
                                        <p:tav tm="100000">
                                          <p:val>
                                            <p:strVal val="#ppt_y"/>
                                          </p:val>
                                        </p:tav>
                                      </p:tavLst>
                                    </p:anim>
                                  </p:childTnLst>
                                </p:cTn>
                              </p:par>
                              <p:par>
                                <p:cTn id="320" nodeType="withEffect" fill="hold" presetClass="entr" presetID="2" presetSubtype="4">
                                  <p:stCondLst>
                                    <p:cond delay="0"/>
                                  </p:stCondLst>
                                  <p:childTnLst>
                                    <p:set>
                                      <p:cBhvr>
                                        <p:cTn id="321" dur="1" fill="hold">
                                          <p:stCondLst>
                                            <p:cond delay="0"/>
                                          </p:stCondLst>
                                        </p:cTn>
                                        <p:tgtEl>
                                          <p:spTgt spid="528"/>
                                        </p:tgtEl>
                                        <p:attrNameLst>
                                          <p:attrName>style.visibility</p:attrName>
                                        </p:attrNameLst>
                                      </p:cBhvr>
                                      <p:to>
                                        <p:strVal val="visible"/>
                                      </p:to>
                                    </p:set>
                                    <p:anim calcmode="lin" valueType="num">
                                      <p:cBhvr additive="repl">
                                        <p:cTn id="322" dur="500" fill="hold"/>
                                        <p:tgtEl>
                                          <p:spTgt spid="528"/>
                                        </p:tgtEl>
                                        <p:attrNameLst>
                                          <p:attrName>ppt_x</p:attrName>
                                        </p:attrNameLst>
                                      </p:cBhvr>
                                      <p:tavLst>
                                        <p:tav tm="0">
                                          <p:val>
                                            <p:strVal val="#ppt_x"/>
                                          </p:val>
                                        </p:tav>
                                        <p:tav tm="100000">
                                          <p:val>
                                            <p:strVal val="#ppt_x"/>
                                          </p:val>
                                        </p:tav>
                                      </p:tavLst>
                                    </p:anim>
                                    <p:anim calcmode="lin" valueType="num">
                                      <p:cBhvr additive="repl">
                                        <p:cTn id="323" dur="500" fill="hold"/>
                                        <p:tgtEl>
                                          <p:spTgt spid="528"/>
                                        </p:tgtEl>
                                        <p:attrNameLst>
                                          <p:attrName>ppt_y</p:attrName>
                                        </p:attrNameLst>
                                      </p:cBhvr>
                                      <p:tavLst>
                                        <p:tav tm="0">
                                          <p:val>
                                            <p:strVal val="1+#ppt_h/2"/>
                                          </p:val>
                                        </p:tav>
                                        <p:tav tm="100000">
                                          <p:val>
                                            <p:strVal val="#ppt_y"/>
                                          </p:val>
                                        </p:tav>
                                      </p:tavLst>
                                    </p:anim>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42">
                                  <p:stCondLst>
                                    <p:cond delay="0"/>
                                  </p:stCondLst>
                                  <p:childTnLst>
                                    <p:set>
                                      <p:cBhvr>
                                        <p:cTn id="327" dur="1" fill="hold">
                                          <p:stCondLst>
                                            <p:cond delay="0"/>
                                          </p:stCondLst>
                                        </p:cTn>
                                        <p:tgtEl>
                                          <p:spTgt spid="522"/>
                                        </p:tgtEl>
                                        <p:attrNameLst>
                                          <p:attrName>style.visibility</p:attrName>
                                        </p:attrNameLst>
                                      </p:cBhvr>
                                      <p:to>
                                        <p:strVal val="visible"/>
                                      </p:to>
                                    </p:set>
                                    <p:animEffect filter="fade" transition="in">
                                      <p:cBhvr additive="repl">
                                        <p:cTn id="328" dur="1000"/>
                                        <p:tgtEl>
                                          <p:spTgt spid="522"/>
                                        </p:tgtEl>
                                      </p:cBhvr>
                                    </p:animEffect>
                                    <p:anim calcmode="lin" valueType="num">
                                      <p:cBhvr additive="repl">
                                        <p:cTn id="329" dur="1000" fill="hold"/>
                                        <p:tgtEl>
                                          <p:spTgt spid="522"/>
                                        </p:tgtEl>
                                        <p:attrNameLst>
                                          <p:attrName>ppt_x</p:attrName>
                                        </p:attrNameLst>
                                      </p:cBhvr>
                                      <p:tavLst>
                                        <p:tav tm="0">
                                          <p:val>
                                            <p:strVal val="#ppt_x"/>
                                          </p:val>
                                        </p:tav>
                                        <p:tav tm="100000">
                                          <p:val>
                                            <p:strVal val="#ppt_x"/>
                                          </p:val>
                                        </p:tav>
                                      </p:tavLst>
                                    </p:anim>
                                    <p:anim calcmode="lin" valueType="num">
                                      <p:cBhvr additive="repl">
                                        <p:cTn id="330" dur="1000" fill="hold"/>
                                        <p:tgtEl>
                                          <p:spTgt spid="522"/>
                                        </p:tgtEl>
                                        <p:attrNameLst>
                                          <p:attrName>ppt_y</p:attrName>
                                        </p:attrNameLst>
                                      </p:cBhvr>
                                      <p:tavLst>
                                        <p:tav tm="0">
                                          <p:val>
                                            <p:strVal val="#ppt_y+.1"/>
                                          </p:val>
                                        </p:tav>
                                        <p:tav tm="100000">
                                          <p:val>
                                            <p:strVal val="#ppt_y"/>
                                          </p:val>
                                        </p:tav>
                                      </p:tavLst>
                                    </p:anim>
                                  </p:childTnLst>
                                </p:cTn>
                              </p:par>
                              <p:par>
                                <p:cTn id="331" nodeType="withEffect" fill="hold" presetClass="entr" presetID="42">
                                  <p:stCondLst>
                                    <p:cond delay="0"/>
                                  </p:stCondLst>
                                  <p:childTnLst>
                                    <p:set>
                                      <p:cBhvr>
                                        <p:cTn id="332" dur="1" fill="hold">
                                          <p:stCondLst>
                                            <p:cond delay="0"/>
                                          </p:stCondLst>
                                        </p:cTn>
                                        <p:tgtEl>
                                          <p:spTgt spid="524"/>
                                        </p:tgtEl>
                                        <p:attrNameLst>
                                          <p:attrName>style.visibility</p:attrName>
                                        </p:attrNameLst>
                                      </p:cBhvr>
                                      <p:to>
                                        <p:strVal val="visible"/>
                                      </p:to>
                                    </p:set>
                                    <p:animEffect filter="fade" transition="in">
                                      <p:cBhvr additive="repl">
                                        <p:cTn id="333" dur="1000"/>
                                        <p:tgtEl>
                                          <p:spTgt spid="524"/>
                                        </p:tgtEl>
                                      </p:cBhvr>
                                    </p:animEffect>
                                    <p:anim calcmode="lin" valueType="num">
                                      <p:cBhvr additive="repl">
                                        <p:cTn id="334" dur="1000" fill="hold"/>
                                        <p:tgtEl>
                                          <p:spTgt spid="524"/>
                                        </p:tgtEl>
                                        <p:attrNameLst>
                                          <p:attrName>ppt_x</p:attrName>
                                        </p:attrNameLst>
                                      </p:cBhvr>
                                      <p:tavLst>
                                        <p:tav tm="0">
                                          <p:val>
                                            <p:strVal val="#ppt_x"/>
                                          </p:val>
                                        </p:tav>
                                        <p:tav tm="100000">
                                          <p:val>
                                            <p:strVal val="#ppt_x"/>
                                          </p:val>
                                        </p:tav>
                                      </p:tavLst>
                                    </p:anim>
                                    <p:anim calcmode="lin" valueType="num">
                                      <p:cBhvr additive="repl">
                                        <p:cTn id="335" dur="1000" fill="hold"/>
                                        <p:tgtEl>
                                          <p:spTgt spid="524"/>
                                        </p:tgtEl>
                                        <p:attrNameLst>
                                          <p:attrName>ppt_y</p:attrName>
                                        </p:attrNameLst>
                                      </p:cBhvr>
                                      <p:tavLst>
                                        <p:tav tm="0">
                                          <p:val>
                                            <p:strVal val="#ppt_y+.1"/>
                                          </p:val>
                                        </p:tav>
                                        <p:tav tm="100000">
                                          <p:val>
                                            <p:strVal val="#ppt_y"/>
                                          </p:val>
                                        </p:tav>
                                      </p:tavLst>
                                    </p:anim>
                                  </p:childTnLst>
                                </p:cTn>
                              </p:par>
                              <p:par>
                                <p:cTn id="336" nodeType="withEffect" fill="hold" presetClass="entr" presetID="42">
                                  <p:stCondLst>
                                    <p:cond delay="0"/>
                                  </p:stCondLst>
                                  <p:childTnLst>
                                    <p:set>
                                      <p:cBhvr>
                                        <p:cTn id="337" dur="1" fill="hold">
                                          <p:stCondLst>
                                            <p:cond delay="0"/>
                                          </p:stCondLst>
                                        </p:cTn>
                                        <p:tgtEl>
                                          <p:spTgt spid="529"/>
                                        </p:tgtEl>
                                        <p:attrNameLst>
                                          <p:attrName>style.visibility</p:attrName>
                                        </p:attrNameLst>
                                      </p:cBhvr>
                                      <p:to>
                                        <p:strVal val="visible"/>
                                      </p:to>
                                    </p:set>
                                    <p:animEffect filter="fade" transition="in">
                                      <p:cBhvr additive="repl">
                                        <p:cTn id="338" dur="1000"/>
                                        <p:tgtEl>
                                          <p:spTgt spid="529"/>
                                        </p:tgtEl>
                                      </p:cBhvr>
                                    </p:animEffect>
                                    <p:anim calcmode="lin" valueType="num">
                                      <p:cBhvr additive="repl">
                                        <p:cTn id="339" dur="1000" fill="hold"/>
                                        <p:tgtEl>
                                          <p:spTgt spid="529"/>
                                        </p:tgtEl>
                                        <p:attrNameLst>
                                          <p:attrName>ppt_x</p:attrName>
                                        </p:attrNameLst>
                                      </p:cBhvr>
                                      <p:tavLst>
                                        <p:tav tm="0">
                                          <p:val>
                                            <p:strVal val="#ppt_x"/>
                                          </p:val>
                                        </p:tav>
                                        <p:tav tm="100000">
                                          <p:val>
                                            <p:strVal val="#ppt_x"/>
                                          </p:val>
                                        </p:tav>
                                      </p:tavLst>
                                    </p:anim>
                                    <p:anim calcmode="lin" valueType="num">
                                      <p:cBhvr additive="repl">
                                        <p:cTn id="340" dur="1000" fill="hold"/>
                                        <p:tgtEl>
                                          <p:spTgt spid="529"/>
                                        </p:tgtEl>
                                        <p:attrNameLst>
                                          <p:attrName>ppt_y</p:attrName>
                                        </p:attrNameLst>
                                      </p:cBhvr>
                                      <p:tavLst>
                                        <p:tav tm="0">
                                          <p:val>
                                            <p:strVal val="#ppt_y+.1"/>
                                          </p:val>
                                        </p:tav>
                                        <p:tav tm="100000">
                                          <p:val>
                                            <p:strVal val="#ppt_y"/>
                                          </p:val>
                                        </p:tav>
                                      </p:tavLst>
                                    </p:anim>
                                  </p:childTnLst>
                                </p:cTn>
                              </p:par>
                              <p:par>
                                <p:cTn id="341" nodeType="withEffect" fill="hold" presetClass="entr" presetID="42">
                                  <p:stCondLst>
                                    <p:cond delay="0"/>
                                  </p:stCondLst>
                                  <p:childTnLst>
                                    <p:set>
                                      <p:cBhvr>
                                        <p:cTn id="342" dur="1" fill="hold">
                                          <p:stCondLst>
                                            <p:cond delay="0"/>
                                          </p:stCondLst>
                                        </p:cTn>
                                        <p:tgtEl>
                                          <p:spTgt spid="527"/>
                                        </p:tgtEl>
                                        <p:attrNameLst>
                                          <p:attrName>style.visibility</p:attrName>
                                        </p:attrNameLst>
                                      </p:cBhvr>
                                      <p:to>
                                        <p:strVal val="visible"/>
                                      </p:to>
                                    </p:set>
                                    <p:animEffect filter="fade" transition="in">
                                      <p:cBhvr additive="repl">
                                        <p:cTn id="343" dur="1000"/>
                                        <p:tgtEl>
                                          <p:spTgt spid="527"/>
                                        </p:tgtEl>
                                      </p:cBhvr>
                                    </p:animEffect>
                                    <p:anim calcmode="lin" valueType="num">
                                      <p:cBhvr additive="repl">
                                        <p:cTn id="344" dur="1000" fill="hold"/>
                                        <p:tgtEl>
                                          <p:spTgt spid="527"/>
                                        </p:tgtEl>
                                        <p:attrNameLst>
                                          <p:attrName>ppt_x</p:attrName>
                                        </p:attrNameLst>
                                      </p:cBhvr>
                                      <p:tavLst>
                                        <p:tav tm="0">
                                          <p:val>
                                            <p:strVal val="#ppt_x"/>
                                          </p:val>
                                        </p:tav>
                                        <p:tav tm="100000">
                                          <p:val>
                                            <p:strVal val="#ppt_x"/>
                                          </p:val>
                                        </p:tav>
                                      </p:tavLst>
                                    </p:anim>
                                    <p:anim calcmode="lin" valueType="num">
                                      <p:cBhvr additive="repl">
                                        <p:cTn id="345" dur="1000" fill="hold"/>
                                        <p:tgtEl>
                                          <p:spTgt spid="527"/>
                                        </p:tgtEl>
                                        <p:attrNameLst>
                                          <p:attrName>ppt_y</p:attrName>
                                        </p:attrNameLst>
                                      </p:cBhvr>
                                      <p:tavLst>
                                        <p:tav tm="0">
                                          <p:val>
                                            <p:strVal val="#ppt_y+.1"/>
                                          </p:val>
                                        </p:tav>
                                        <p:tav tm="100000">
                                          <p:val>
                                            <p:strVal val="#ppt_y"/>
                                          </p:val>
                                        </p:tav>
                                      </p:tavLst>
                                    </p:anim>
                                  </p:childTnLst>
                                </p:cTn>
                              </p:par>
                              <p:par>
                                <p:cTn id="346" nodeType="withEffect" fill="hold" presetClass="entr" presetID="42">
                                  <p:stCondLst>
                                    <p:cond delay="0"/>
                                  </p:stCondLst>
                                  <p:childTnLst>
                                    <p:set>
                                      <p:cBhvr>
                                        <p:cTn id="347" dur="1" fill="hold">
                                          <p:stCondLst>
                                            <p:cond delay="0"/>
                                          </p:stCondLst>
                                        </p:cTn>
                                        <p:tgtEl>
                                          <p:spTgt spid="530"/>
                                        </p:tgtEl>
                                        <p:attrNameLst>
                                          <p:attrName>style.visibility</p:attrName>
                                        </p:attrNameLst>
                                      </p:cBhvr>
                                      <p:to>
                                        <p:strVal val="visible"/>
                                      </p:to>
                                    </p:set>
                                    <p:animEffect filter="fade" transition="in">
                                      <p:cBhvr additive="repl">
                                        <p:cTn id="348" dur="1000"/>
                                        <p:tgtEl>
                                          <p:spTgt spid="530"/>
                                        </p:tgtEl>
                                      </p:cBhvr>
                                    </p:animEffect>
                                    <p:anim calcmode="lin" valueType="num">
                                      <p:cBhvr additive="repl">
                                        <p:cTn id="349" dur="1000" fill="hold"/>
                                        <p:tgtEl>
                                          <p:spTgt spid="530"/>
                                        </p:tgtEl>
                                        <p:attrNameLst>
                                          <p:attrName>ppt_x</p:attrName>
                                        </p:attrNameLst>
                                      </p:cBhvr>
                                      <p:tavLst>
                                        <p:tav tm="0">
                                          <p:val>
                                            <p:strVal val="#ppt_x"/>
                                          </p:val>
                                        </p:tav>
                                        <p:tav tm="100000">
                                          <p:val>
                                            <p:strVal val="#ppt_x"/>
                                          </p:val>
                                        </p:tav>
                                      </p:tavLst>
                                    </p:anim>
                                    <p:anim calcmode="lin" valueType="num">
                                      <p:cBhvr additive="repl">
                                        <p:cTn id="350" dur="1000" fill="hold"/>
                                        <p:tgtEl>
                                          <p:spTgt spid="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2"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Nguyên lí hoạt động của RARP </a:t>
            </a:r>
            <a:endParaRPr lang="en-US" sz="1800" spc="-1" strike="noStrike">
              <a:solidFill>
                <a:srgbClr val="000000"/>
              </a:solidFill>
              <a:uFill>
                <a:solidFill>
                  <a:srgbClr val="ffffff"/>
                </a:solidFill>
              </a:uFill>
              <a:latin typeface="Century Gothic"/>
            </a:endParaRPr>
          </a:p>
        </p:txBody>
      </p:sp>
      <p:sp>
        <p:nvSpPr>
          <p:cNvPr id="533" name="TextShape 2"/>
          <p:cNvSpPr txBox="1"/>
          <p:nvPr/>
        </p:nvSpPr>
        <p:spPr>
          <a:xfrm>
            <a:off x="511200" y="787680"/>
            <a:ext cx="584640" cy="364680"/>
          </a:xfrm>
          <a:prstGeom prst="rect">
            <a:avLst/>
          </a:prstGeom>
          <a:noFill/>
          <a:ln>
            <a:noFill/>
          </a:ln>
        </p:spPr>
        <p:txBody>
          <a:bodyPr anchor="ctr"/>
          <a:p>
            <a:pPr algn="r">
              <a:lnSpc>
                <a:spcPct val="100000"/>
              </a:lnSpc>
            </a:pPr>
            <a:fld id="{C7B66EFD-319E-4801-9613-6D048D60A8E7}"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pic>
        <p:nvPicPr>
          <p:cNvPr id="534" name="Picture Placeholder 6" descr=""/>
          <p:cNvPicPr/>
          <p:nvPr/>
        </p:nvPicPr>
        <p:blipFill>
          <a:blip r:embed="rId1"/>
          <a:stretch/>
        </p:blipFill>
        <p:spPr>
          <a:xfrm>
            <a:off x="1945080" y="2104560"/>
            <a:ext cx="6501960" cy="4056120"/>
          </a:xfrm>
          <a:prstGeom prst="rect">
            <a:avLst/>
          </a:prstGeom>
          <a:ln>
            <a:solidFill>
              <a:srgbClr val="4f4641"/>
            </a:solidFill>
          </a:ln>
        </p:spPr>
      </p:pic>
    </p:spTree>
  </p:cSld>
  <p:timing>
    <p:tnLst>
      <p:par>
        <p:cTn id="351" dur="indefinite" restart="never" nodeType="tmRoot">
          <p:childTnLst>
            <p:seq>
              <p:cTn id="352"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5" name="TextShape 1"/>
          <p:cNvSpPr txBox="1"/>
          <p:nvPr/>
        </p:nvSpPr>
        <p:spPr>
          <a:xfrm>
            <a:off x="511200" y="787680"/>
            <a:ext cx="584640" cy="364680"/>
          </a:xfrm>
          <a:prstGeom prst="rect">
            <a:avLst/>
          </a:prstGeom>
          <a:noFill/>
          <a:ln>
            <a:noFill/>
          </a:ln>
        </p:spPr>
        <p:txBody>
          <a:bodyPr anchor="ctr"/>
          <a:p>
            <a:pPr algn="r">
              <a:lnSpc>
                <a:spcPct val="100000"/>
              </a:lnSpc>
            </a:pPr>
            <a:fld id="{4FBE11DA-492A-442A-A8E4-370B7E936CFB}"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536" name="CustomShape 2"/>
          <p:cNvSpPr/>
          <p:nvPr/>
        </p:nvSpPr>
        <p:spPr>
          <a:xfrm>
            <a:off x="2118960" y="491400"/>
            <a:ext cx="1857600" cy="957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1. Tạo RARP request</a:t>
            </a:r>
            <a:endParaRPr lang="en-US" sz="1800" spc="-1" strike="noStrike">
              <a:solidFill>
                <a:srgbClr val="000000"/>
              </a:solidFill>
              <a:uFill>
                <a:solidFill>
                  <a:srgbClr val="ffffff"/>
                </a:solidFill>
              </a:uFill>
              <a:latin typeface="Arial"/>
            </a:endParaRPr>
          </a:p>
        </p:txBody>
      </p:sp>
      <p:sp>
        <p:nvSpPr>
          <p:cNvPr id="537" name="CustomShape 3"/>
          <p:cNvSpPr/>
          <p:nvPr/>
        </p:nvSpPr>
        <p:spPr>
          <a:xfrm>
            <a:off x="2118960" y="4653360"/>
            <a:ext cx="1857600" cy="957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6. Nhận RARP reply </a:t>
            </a:r>
            <a:endParaRPr lang="en-US" sz="1800" spc="-1" strike="noStrike">
              <a:solidFill>
                <a:srgbClr val="000000"/>
              </a:solidFill>
              <a:uFill>
                <a:solidFill>
                  <a:srgbClr val="ffffff"/>
                </a:solidFill>
              </a:uFill>
              <a:latin typeface="Arial"/>
            </a:endParaRPr>
          </a:p>
        </p:txBody>
      </p:sp>
      <p:sp>
        <p:nvSpPr>
          <p:cNvPr id="538" name="CustomShape 4"/>
          <p:cNvSpPr/>
          <p:nvPr/>
        </p:nvSpPr>
        <p:spPr>
          <a:xfrm>
            <a:off x="2118960" y="1779480"/>
            <a:ext cx="1857600" cy="9576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2. Broadcast</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ffffff"/>
                </a:solidFill>
                <a:uFill>
                  <a:solidFill>
                    <a:srgbClr val="ffffff"/>
                  </a:solidFill>
                </a:uFill>
                <a:latin typeface="Century Gothic"/>
              </a:rPr>
              <a:t>RARP request</a:t>
            </a:r>
            <a:endParaRPr lang="en-US" sz="1800" spc="-1" strike="noStrike">
              <a:solidFill>
                <a:srgbClr val="000000"/>
              </a:solidFill>
              <a:uFill>
                <a:solidFill>
                  <a:srgbClr val="ffffff"/>
                </a:solidFill>
              </a:uFill>
              <a:latin typeface="Arial"/>
            </a:endParaRPr>
          </a:p>
        </p:txBody>
      </p:sp>
      <p:sp>
        <p:nvSpPr>
          <p:cNvPr id="539" name="CustomShape 5"/>
          <p:cNvSpPr/>
          <p:nvPr/>
        </p:nvSpPr>
        <p:spPr>
          <a:xfrm>
            <a:off x="5254200" y="1779480"/>
            <a:ext cx="2220480" cy="1111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3. Nhận RARP request</a:t>
            </a:r>
            <a:endParaRPr lang="en-US" sz="1800" spc="-1" strike="noStrike">
              <a:solidFill>
                <a:srgbClr val="000000"/>
              </a:solidFill>
              <a:uFill>
                <a:solidFill>
                  <a:srgbClr val="ffffff"/>
                </a:solidFill>
              </a:uFill>
              <a:latin typeface="Arial"/>
            </a:endParaRPr>
          </a:p>
        </p:txBody>
      </p:sp>
      <p:sp>
        <p:nvSpPr>
          <p:cNvPr id="540" name="CustomShape 6"/>
          <p:cNvSpPr/>
          <p:nvPr/>
        </p:nvSpPr>
        <p:spPr>
          <a:xfrm>
            <a:off x="5254200" y="4499280"/>
            <a:ext cx="2220480" cy="1111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5. Gửi RARP reply</a:t>
            </a:r>
            <a:endParaRPr lang="en-US" sz="1800" spc="-1" strike="noStrike">
              <a:solidFill>
                <a:srgbClr val="000000"/>
              </a:solidFill>
              <a:uFill>
                <a:solidFill>
                  <a:srgbClr val="ffffff"/>
                </a:solidFill>
              </a:uFill>
              <a:latin typeface="Arial"/>
            </a:endParaRPr>
          </a:p>
        </p:txBody>
      </p:sp>
      <p:sp>
        <p:nvSpPr>
          <p:cNvPr id="541" name="CustomShape 7"/>
          <p:cNvSpPr/>
          <p:nvPr/>
        </p:nvSpPr>
        <p:spPr>
          <a:xfrm>
            <a:off x="5254200" y="3139560"/>
            <a:ext cx="2220480" cy="1111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4. Tạo RARP reply </a:t>
            </a:r>
            <a:endParaRPr lang="en-US" sz="1800" spc="-1" strike="noStrike">
              <a:solidFill>
                <a:srgbClr val="000000"/>
              </a:solidFill>
              <a:uFill>
                <a:solidFill>
                  <a:srgbClr val="ffffff"/>
                </a:solidFill>
              </a:uFill>
              <a:latin typeface="Arial"/>
            </a:endParaRPr>
          </a:p>
        </p:txBody>
      </p:sp>
      <p:sp>
        <p:nvSpPr>
          <p:cNvPr id="542" name="CustomShape 8"/>
          <p:cNvSpPr/>
          <p:nvPr/>
        </p:nvSpPr>
        <p:spPr>
          <a:xfrm>
            <a:off x="3048120" y="1449360"/>
            <a:ext cx="360" cy="32976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543" name="CustomShape 9"/>
          <p:cNvSpPr/>
          <p:nvPr/>
        </p:nvSpPr>
        <p:spPr>
          <a:xfrm>
            <a:off x="3976920" y="2258640"/>
            <a:ext cx="1276920" cy="7668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544" name="CustomShape 10"/>
          <p:cNvSpPr/>
          <p:nvPr/>
        </p:nvSpPr>
        <p:spPr>
          <a:xfrm>
            <a:off x="6364440" y="2891520"/>
            <a:ext cx="360" cy="24768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545" name="CustomShape 11"/>
          <p:cNvSpPr/>
          <p:nvPr/>
        </p:nvSpPr>
        <p:spPr>
          <a:xfrm>
            <a:off x="6364440" y="4251240"/>
            <a:ext cx="360" cy="24768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546" name="CustomShape 12"/>
          <p:cNvSpPr/>
          <p:nvPr/>
        </p:nvSpPr>
        <p:spPr>
          <a:xfrm flipH="1">
            <a:off x="3976200" y="5055480"/>
            <a:ext cx="1276920" cy="7668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Tree>
  </p:cSld>
  <p:timing>
    <p:tnLst>
      <p:par>
        <p:cTn id="353" dur="indefinite" restart="never" nodeType="tmRoot">
          <p:childTnLst>
            <p:seq>
              <p:cTn id="354" dur="indefinite" nodeType="mainSeq">
                <p:childTnLst>
                  <p:par>
                    <p:cTn id="355" fill="hold">
                      <p:stCondLst>
                        <p:cond delay="indefinite"/>
                      </p:stCondLst>
                      <p:childTnLst>
                        <p:par>
                          <p:cTn id="356" fill="hold">
                            <p:stCondLst>
                              <p:cond delay="0"/>
                            </p:stCondLst>
                            <p:childTnLst>
                              <p:par>
                                <p:cTn id="357" nodeType="clickEffect" fill="hold" presetClass="emph" presetID="23">
                                  <p:stCondLst>
                                    <p:cond delay="0"/>
                                  </p:stCondLst>
                                  <p:childTnLst>
                                    <p:set>
                                      <p:cBhvr>
                                        <p:cTn id="358" dur="500" fill="hold"/>
                                        <p:tgtEl>
                                          <p:spTgt spid="536"/>
                                        </p:tgtEl>
                                        <p:attrNameLst>
                                          <p:attrName/>
                                        </p:attrNameLst>
                                      </p:cBhvr>
                                      <p:to/>
                                    </p:set>
                                  </p:childTnLst>
                                </p:cTn>
                              </p:par>
                            </p:childTnLst>
                          </p:cTn>
                        </p:par>
                        <p:par>
                          <p:cTn id="359" fill="hold">
                            <p:stCondLst>
                              <p:cond delay="500"/>
                            </p:stCondLst>
                            <p:childTnLst>
                              <p:par>
                                <p:cTn id="360" nodeType="afterEffect" fill="hold" presetClass="emph" presetID="23">
                                  <p:stCondLst>
                                    <p:cond delay="0"/>
                                  </p:stCondLst>
                                  <p:childTnLst>
                                    <p:set>
                                      <p:cBhvr>
                                        <p:cTn id="361" dur="500" fill="hold"/>
                                        <p:tgtEl>
                                          <p:spTgt spid="542"/>
                                        </p:tgtEl>
                                        <p:attrNameLst>
                                          <p:attrName/>
                                        </p:attrNameLst>
                                      </p:cBhvr>
                                      <p:to/>
                                    </p:set>
                                  </p:childTnLst>
                                </p:cTn>
                              </p:par>
                            </p:childTnLst>
                          </p:cTn>
                        </p:par>
                        <p:par>
                          <p:cTn id="362" fill="hold">
                            <p:stCondLst>
                              <p:cond delay="1000"/>
                            </p:stCondLst>
                            <p:childTnLst>
                              <p:par>
                                <p:cTn id="363" nodeType="afterEffect" fill="hold" presetClass="emph" presetID="23">
                                  <p:stCondLst>
                                    <p:cond delay="0"/>
                                  </p:stCondLst>
                                  <p:childTnLst>
                                    <p:set>
                                      <p:cBhvr>
                                        <p:cTn id="364" dur="500" fill="hold"/>
                                        <p:tgtEl>
                                          <p:spTgt spid="538"/>
                                        </p:tgtEl>
                                        <p:attrNameLst>
                                          <p:attrName/>
                                        </p:attrNameLst>
                                      </p:cBhvr>
                                      <p:to/>
                                    </p:set>
                                  </p:childTnLst>
                                </p:cTn>
                              </p:par>
                            </p:childTnLst>
                          </p:cTn>
                        </p:par>
                        <p:par>
                          <p:cTn id="365" fill="hold">
                            <p:stCondLst>
                              <p:cond delay="1500"/>
                            </p:stCondLst>
                            <p:childTnLst>
                              <p:par>
                                <p:cTn id="366" nodeType="afterEffect" fill="hold" presetClass="emph" presetID="23">
                                  <p:stCondLst>
                                    <p:cond delay="0"/>
                                  </p:stCondLst>
                                  <p:childTnLst>
                                    <p:set>
                                      <p:cBhvr>
                                        <p:cTn id="367" dur="500" fill="hold"/>
                                        <p:tgtEl>
                                          <p:spTgt spid="543"/>
                                        </p:tgtEl>
                                        <p:attrNameLst>
                                          <p:attrName/>
                                        </p:attrNameLst>
                                      </p:cBhvr>
                                      <p:to/>
                                    </p:set>
                                  </p:childTnLst>
                                </p:cTn>
                              </p:par>
                            </p:childTnLst>
                          </p:cTn>
                        </p:par>
                        <p:par>
                          <p:cTn id="368" fill="hold">
                            <p:stCondLst>
                              <p:cond delay="2000"/>
                            </p:stCondLst>
                            <p:childTnLst>
                              <p:par>
                                <p:cTn id="369" nodeType="afterEffect" fill="hold" presetClass="emph" presetID="23">
                                  <p:stCondLst>
                                    <p:cond delay="0"/>
                                  </p:stCondLst>
                                  <p:childTnLst>
                                    <p:set>
                                      <p:cBhvr>
                                        <p:cTn id="370" dur="500" fill="hold"/>
                                        <p:tgtEl>
                                          <p:spTgt spid="539"/>
                                        </p:tgtEl>
                                        <p:attrNameLst>
                                          <p:attrName/>
                                        </p:attrNameLst>
                                      </p:cBhvr>
                                      <p:to/>
                                    </p:set>
                                  </p:childTnLst>
                                </p:cTn>
                              </p:par>
                            </p:childTnLst>
                          </p:cTn>
                        </p:par>
                        <p:par>
                          <p:cTn id="371" fill="hold">
                            <p:stCondLst>
                              <p:cond delay="2500"/>
                            </p:stCondLst>
                            <p:childTnLst>
                              <p:par>
                                <p:cTn id="372" nodeType="afterEffect" fill="hold" presetClass="emph" presetID="23">
                                  <p:stCondLst>
                                    <p:cond delay="0"/>
                                  </p:stCondLst>
                                  <p:childTnLst>
                                    <p:set>
                                      <p:cBhvr>
                                        <p:cTn id="373" dur="500" fill="hold"/>
                                        <p:tgtEl>
                                          <p:spTgt spid="544"/>
                                        </p:tgtEl>
                                        <p:attrNameLst>
                                          <p:attrName/>
                                        </p:attrNameLst>
                                      </p:cBhvr>
                                      <p:to/>
                                    </p:set>
                                  </p:childTnLst>
                                </p:cTn>
                              </p:par>
                            </p:childTnLst>
                          </p:cTn>
                        </p:par>
                        <p:par>
                          <p:cTn id="374" fill="hold">
                            <p:stCondLst>
                              <p:cond delay="3000"/>
                            </p:stCondLst>
                            <p:childTnLst>
                              <p:par>
                                <p:cTn id="375" nodeType="afterEffect" fill="hold" presetClass="emph" presetID="23">
                                  <p:stCondLst>
                                    <p:cond delay="0"/>
                                  </p:stCondLst>
                                  <p:childTnLst>
                                    <p:set>
                                      <p:cBhvr>
                                        <p:cTn id="376" dur="500" fill="hold"/>
                                        <p:tgtEl>
                                          <p:spTgt spid="541"/>
                                        </p:tgtEl>
                                        <p:attrNameLst>
                                          <p:attrName/>
                                        </p:attrNameLst>
                                      </p:cBhvr>
                                      <p:to/>
                                    </p:set>
                                  </p:childTnLst>
                                </p:cTn>
                              </p:par>
                            </p:childTnLst>
                          </p:cTn>
                        </p:par>
                        <p:par>
                          <p:cTn id="377" fill="hold">
                            <p:stCondLst>
                              <p:cond delay="3500"/>
                            </p:stCondLst>
                            <p:childTnLst>
                              <p:par>
                                <p:cTn id="378" nodeType="afterEffect" fill="hold" presetClass="emph" presetID="23">
                                  <p:stCondLst>
                                    <p:cond delay="0"/>
                                  </p:stCondLst>
                                  <p:childTnLst>
                                    <p:set>
                                      <p:cBhvr>
                                        <p:cTn id="379" dur="500" fill="hold"/>
                                        <p:tgtEl>
                                          <p:spTgt spid="545"/>
                                        </p:tgtEl>
                                        <p:attrNameLst>
                                          <p:attrName/>
                                        </p:attrNameLst>
                                      </p:cBhvr>
                                      <p:to/>
                                    </p:set>
                                  </p:childTnLst>
                                </p:cTn>
                              </p:par>
                            </p:childTnLst>
                          </p:cTn>
                        </p:par>
                        <p:par>
                          <p:cTn id="380" fill="hold">
                            <p:stCondLst>
                              <p:cond delay="4000"/>
                            </p:stCondLst>
                            <p:childTnLst>
                              <p:par>
                                <p:cTn id="381" nodeType="afterEffect" fill="hold" presetClass="emph" presetID="23">
                                  <p:stCondLst>
                                    <p:cond delay="0"/>
                                  </p:stCondLst>
                                  <p:childTnLst>
                                    <p:set>
                                      <p:cBhvr>
                                        <p:cTn id="382" dur="500" fill="hold"/>
                                        <p:tgtEl>
                                          <p:spTgt spid="540"/>
                                        </p:tgtEl>
                                        <p:attrNameLst>
                                          <p:attrName/>
                                        </p:attrNameLst>
                                      </p:cBhvr>
                                      <p:to/>
                                    </p:set>
                                  </p:childTnLst>
                                </p:cTn>
                              </p:par>
                            </p:childTnLst>
                          </p:cTn>
                        </p:par>
                        <p:par>
                          <p:cTn id="383" fill="hold">
                            <p:stCondLst>
                              <p:cond delay="4500"/>
                            </p:stCondLst>
                            <p:childTnLst>
                              <p:par>
                                <p:cTn id="384" nodeType="afterEffect" fill="hold" presetClass="emph" presetID="23">
                                  <p:stCondLst>
                                    <p:cond delay="0"/>
                                  </p:stCondLst>
                                  <p:childTnLst>
                                    <p:set>
                                      <p:cBhvr>
                                        <p:cTn id="385" dur="500" fill="hold"/>
                                        <p:tgtEl>
                                          <p:spTgt spid="546"/>
                                        </p:tgtEl>
                                        <p:attrNameLst>
                                          <p:attrName/>
                                        </p:attrNameLst>
                                      </p:cBhvr>
                                      <p:to/>
                                    </p:set>
                                  </p:childTnLst>
                                </p:cTn>
                              </p:par>
                            </p:childTnLst>
                          </p:cTn>
                        </p:par>
                        <p:par>
                          <p:cTn id="386" fill="hold">
                            <p:stCondLst>
                              <p:cond delay="5000"/>
                            </p:stCondLst>
                            <p:childTnLst>
                              <p:par>
                                <p:cTn id="387" nodeType="afterEffect" fill="hold" presetClass="emph" presetID="23">
                                  <p:stCondLst>
                                    <p:cond delay="0"/>
                                  </p:stCondLst>
                                  <p:childTnLst>
                                    <p:set>
                                      <p:cBhvr>
                                        <p:cTn id="388" dur="500" fill="hold"/>
                                        <p:tgtEl>
                                          <p:spTgt spid="537"/>
                                        </p:tgtEl>
                                        <p:attrNameLst>
                                          <p:attrName/>
                                        </p:attrNameLst>
                                      </p:cBhvr>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7"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Giao thức InARP</a:t>
            </a:r>
            <a:endParaRPr lang="en-US" sz="1800" spc="-1" strike="noStrike">
              <a:solidFill>
                <a:srgbClr val="000000"/>
              </a:solidFill>
              <a:uFill>
                <a:solidFill>
                  <a:srgbClr val="ffffff"/>
                </a:solidFill>
              </a:uFill>
              <a:latin typeface="Century Gothic"/>
            </a:endParaRPr>
          </a:p>
        </p:txBody>
      </p:sp>
      <p:sp>
        <p:nvSpPr>
          <p:cNvPr id="548" name="TextShape 2"/>
          <p:cNvSpPr txBox="1"/>
          <p:nvPr/>
        </p:nvSpPr>
        <p:spPr>
          <a:xfrm>
            <a:off x="1942560" y="2133720"/>
            <a:ext cx="6591600" cy="3777120"/>
          </a:xfrm>
          <a:prstGeom prst="rect">
            <a:avLst/>
          </a:prstGeom>
          <a:noFill/>
          <a:ln>
            <a:noFill/>
          </a:ln>
        </p:spPr>
        <p:txBody>
          <a:bodyPr/>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InARP là phương thức tạo lập các kênh động trong mạng. Cho phép 1 sever truy cập vào có thể tìm ra địa chỉ mạng của các thiết bị kết nối với một mạch ảo.</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Là một mở rộng của ARP, giúp cho việc phân giải địa chỉ động trong Frame Relay   Cần bổ sung chỉnh sửa</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Tại sao lại cần InARP:</a:t>
            </a:r>
            <a:endParaRPr lang="en-US" sz="1800" spc="-1" strike="noStrike">
              <a:solidFill>
                <a:srgbClr val="404040"/>
              </a:solidFill>
              <a:uFill>
                <a:solidFill>
                  <a:srgbClr val="ffffff"/>
                </a:solidFill>
              </a:uFill>
              <a:latin typeface="Century Gothic"/>
            </a:endParaRPr>
          </a:p>
          <a:p>
            <a:endParaRPr lang="en-US" sz="1800" spc="-1" strike="noStrike">
              <a:solidFill>
                <a:srgbClr val="404040"/>
              </a:solidFill>
              <a:uFill>
                <a:solidFill>
                  <a:srgbClr val="ffffff"/>
                </a:solidFill>
              </a:uFill>
              <a:latin typeface="Century Gothic"/>
            </a:endParaRPr>
          </a:p>
        </p:txBody>
      </p:sp>
      <p:sp>
        <p:nvSpPr>
          <p:cNvPr id="549" name="TextShape 3"/>
          <p:cNvSpPr txBox="1"/>
          <p:nvPr/>
        </p:nvSpPr>
        <p:spPr>
          <a:xfrm>
            <a:off x="511200" y="787680"/>
            <a:ext cx="584640" cy="364680"/>
          </a:xfrm>
          <a:prstGeom prst="rect">
            <a:avLst/>
          </a:prstGeom>
          <a:noFill/>
          <a:ln>
            <a:noFill/>
          </a:ln>
        </p:spPr>
        <p:txBody>
          <a:bodyPr anchor="ctr"/>
          <a:p>
            <a:pPr algn="r">
              <a:lnSpc>
                <a:spcPct val="100000"/>
              </a:lnSpc>
            </a:pPr>
            <a:fld id="{260C2A00-1117-41EA-AB2B-2B6BAABA1486}"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389" dur="indefinite" restart="never" nodeType="tmRoot">
          <p:childTnLst>
            <p:seq>
              <p:cTn id="39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0"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Khuôn dạng gói tin InARP</a:t>
            </a:r>
            <a:endParaRPr lang="en-US" sz="1800" spc="-1" strike="noStrike">
              <a:solidFill>
                <a:srgbClr val="000000"/>
              </a:solidFill>
              <a:uFill>
                <a:solidFill>
                  <a:srgbClr val="ffffff"/>
                </a:solidFill>
              </a:uFill>
              <a:latin typeface="Century Gothic"/>
            </a:endParaRPr>
          </a:p>
        </p:txBody>
      </p:sp>
      <p:sp>
        <p:nvSpPr>
          <p:cNvPr id="551" name="TextShape 2"/>
          <p:cNvSpPr txBox="1"/>
          <p:nvPr/>
        </p:nvSpPr>
        <p:spPr>
          <a:xfrm>
            <a:off x="1671840" y="1804320"/>
            <a:ext cx="4108680" cy="3767040"/>
          </a:xfrm>
          <a:prstGeom prst="rect">
            <a:avLst/>
          </a:prstGeom>
          <a:noFill/>
          <a:ln>
            <a:noFill/>
          </a:ln>
        </p:spPr>
        <p:txBody>
          <a:bodyPr/>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Kiểu phần cứng:</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0x000f trong Frame Relay</a:t>
            </a:r>
            <a:endParaRPr lang="en-US" sz="14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Kiểu giao thức:</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0x0800</a:t>
            </a:r>
            <a:endParaRPr lang="en-US" sz="14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Độ dài địa chỉ vật lý:</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0x0002, 0x0003 hoặc 0x0004 trong frame relay</a:t>
            </a:r>
            <a:endParaRPr lang="en-US" sz="14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Opcode:</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0x0008 đối với InARP Request</a:t>
            </a:r>
            <a:endParaRPr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0x0009 đối với InARP Reply</a:t>
            </a:r>
            <a:endParaRPr lang="en-US" sz="1400" spc="-1" strike="noStrike">
              <a:solidFill>
                <a:srgbClr val="404040"/>
              </a:solidFill>
              <a:uFill>
                <a:solidFill>
                  <a:srgbClr val="ffffff"/>
                </a:solidFill>
              </a:uFill>
              <a:latin typeface="Century Gothic"/>
            </a:endParaRPr>
          </a:p>
        </p:txBody>
      </p:sp>
      <p:sp>
        <p:nvSpPr>
          <p:cNvPr id="552" name="TextShape 3"/>
          <p:cNvSpPr txBox="1"/>
          <p:nvPr/>
        </p:nvSpPr>
        <p:spPr>
          <a:xfrm>
            <a:off x="5780520" y="1905120"/>
            <a:ext cx="3196800" cy="3767040"/>
          </a:xfrm>
          <a:prstGeom prst="rect">
            <a:avLst/>
          </a:prstGeom>
          <a:noFill/>
          <a:ln>
            <a:noFill/>
          </a:ln>
        </p:spPr>
        <p:txBody>
          <a:bodyPr/>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Địa chỉ Q.922 của trạm yêu cầu</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Địa chỉ IP của trạm yêu cầu</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Địa chỉ Q.922 của mạch ảo vừa báo</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Địa chỉ IP đích</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Dữ liệu</a:t>
            </a:r>
            <a:endParaRPr lang="en-US" sz="1800" spc="-1" strike="noStrike">
              <a:solidFill>
                <a:srgbClr val="404040"/>
              </a:solidFill>
              <a:uFill>
                <a:solidFill>
                  <a:srgbClr val="ffffff"/>
                </a:solidFill>
              </a:uFill>
              <a:latin typeface="Century Gothic"/>
            </a:endParaRPr>
          </a:p>
        </p:txBody>
      </p:sp>
      <p:sp>
        <p:nvSpPr>
          <p:cNvPr id="553" name="TextShape 4"/>
          <p:cNvSpPr txBox="1"/>
          <p:nvPr/>
        </p:nvSpPr>
        <p:spPr>
          <a:xfrm>
            <a:off x="511200" y="787680"/>
            <a:ext cx="584640" cy="364680"/>
          </a:xfrm>
          <a:prstGeom prst="rect">
            <a:avLst/>
          </a:prstGeom>
          <a:noFill/>
          <a:ln>
            <a:noFill/>
          </a:ln>
        </p:spPr>
        <p:txBody>
          <a:bodyPr anchor="ctr"/>
          <a:p>
            <a:pPr algn="r">
              <a:lnSpc>
                <a:spcPct val="100000"/>
              </a:lnSpc>
            </a:pPr>
            <a:fld id="{ACACEFB9-F17C-4B20-862D-B8602C8336A9}"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391" dur="indefinite" restart="never" nodeType="tmRoot">
          <p:childTnLst>
            <p:seq>
              <p:cTn id="39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4" name="TextShape 1"/>
          <p:cNvSpPr txBox="1"/>
          <p:nvPr/>
        </p:nvSpPr>
        <p:spPr>
          <a:xfrm>
            <a:off x="1634760" y="624240"/>
            <a:ext cx="690840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Nguyên lý hoạt động của giao thức InARP trong Frame Relay</a:t>
            </a:r>
            <a:endParaRPr lang="en-US" sz="1800" spc="-1" strike="noStrike">
              <a:solidFill>
                <a:srgbClr val="000000"/>
              </a:solidFill>
              <a:uFill>
                <a:solidFill>
                  <a:srgbClr val="ffffff"/>
                </a:solidFill>
              </a:uFill>
              <a:latin typeface="Century Gothic"/>
            </a:endParaRPr>
          </a:p>
        </p:txBody>
      </p:sp>
      <p:sp>
        <p:nvSpPr>
          <p:cNvPr id="555" name="TextShape 2"/>
          <p:cNvSpPr txBox="1"/>
          <p:nvPr/>
        </p:nvSpPr>
        <p:spPr>
          <a:xfrm>
            <a:off x="511200" y="787680"/>
            <a:ext cx="584640" cy="364680"/>
          </a:xfrm>
          <a:prstGeom prst="rect">
            <a:avLst/>
          </a:prstGeom>
          <a:noFill/>
          <a:ln>
            <a:noFill/>
          </a:ln>
        </p:spPr>
        <p:txBody>
          <a:bodyPr anchor="ctr"/>
          <a:p>
            <a:pPr algn="r">
              <a:lnSpc>
                <a:spcPct val="100000"/>
              </a:lnSpc>
            </a:pPr>
            <a:fld id="{85D1A09D-1830-4EC5-ABB8-6A862476DDCB}"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pic>
        <p:nvPicPr>
          <p:cNvPr id="556" name="Picture Placeholder 4" descr=""/>
          <p:cNvPicPr/>
          <p:nvPr/>
        </p:nvPicPr>
        <p:blipFill>
          <a:blip r:embed="rId1"/>
          <a:stretch/>
        </p:blipFill>
        <p:spPr>
          <a:xfrm>
            <a:off x="4810680" y="2286000"/>
            <a:ext cx="4114440" cy="3218040"/>
          </a:xfrm>
          <a:prstGeom prst="rect">
            <a:avLst/>
          </a:prstGeom>
          <a:ln>
            <a:solidFill>
              <a:srgbClr val="4f4641"/>
            </a:solidFill>
          </a:ln>
        </p:spPr>
      </p:pic>
      <p:sp>
        <p:nvSpPr>
          <p:cNvPr id="557" name="CustomShape 3"/>
          <p:cNvSpPr/>
          <p:nvPr/>
        </p:nvSpPr>
        <p:spPr>
          <a:xfrm>
            <a:off x="1096200" y="2879640"/>
            <a:ext cx="3530880" cy="2436480"/>
          </a:xfrm>
          <a:prstGeom prst="rect">
            <a:avLst/>
          </a:prstGeom>
          <a:noFill/>
          <a:ln>
            <a:noFill/>
          </a:ln>
        </p:spPr>
        <p:style>
          <a:lnRef idx="0"/>
          <a:fillRef idx="0"/>
          <a:effectRef idx="0"/>
          <a:fontRef idx="minor"/>
        </p:style>
        <p:txBody>
          <a:bodyPr lIns="90000" rIns="90000" tIns="45000" bIns="45000"/>
          <a:p>
            <a:pPr marL="214200" indent="-213840">
              <a:lnSpc>
                <a:spcPct val="100000"/>
              </a:lnSpc>
              <a:buClr>
                <a:srgbClr val="000000"/>
              </a:buClr>
              <a:buFont typeface="Arial"/>
              <a:buChar char="•"/>
            </a:pPr>
            <a:r>
              <a:rPr lang="en-US" sz="2200" spc="-1" strike="noStrike">
                <a:solidFill>
                  <a:srgbClr val="000000"/>
                </a:solidFill>
                <a:uFill>
                  <a:solidFill>
                    <a:srgbClr val="ffffff"/>
                  </a:solidFill>
                </a:uFill>
                <a:latin typeface="Times New Roman"/>
              </a:rPr>
              <a:t>Giá trị DLCI chỉ có ý nghĩa cục bộ.</a:t>
            </a:r>
            <a:endParaRPr lang="en-US" sz="1800" spc="-1" strike="noStrike">
              <a:solidFill>
                <a:srgbClr val="000000"/>
              </a:solidFill>
              <a:uFill>
                <a:solidFill>
                  <a:srgbClr val="ffffff"/>
                </a:solidFill>
              </a:uFill>
              <a:latin typeface="Arial"/>
            </a:endParaRPr>
          </a:p>
          <a:p>
            <a:pPr marL="214200" indent="-213840">
              <a:lnSpc>
                <a:spcPct val="100000"/>
              </a:lnSpc>
              <a:buClr>
                <a:srgbClr val="000000"/>
              </a:buClr>
              <a:buFont typeface="Arial"/>
              <a:buChar char="•"/>
            </a:pPr>
            <a:r>
              <a:rPr lang="en-US" sz="2200" spc="-1" strike="noStrike">
                <a:solidFill>
                  <a:srgbClr val="000000"/>
                </a:solidFill>
                <a:uFill>
                  <a:solidFill>
                    <a:srgbClr val="ffffff"/>
                  </a:solidFill>
                </a:uFill>
                <a:latin typeface="Times New Roman"/>
              </a:rPr>
              <a:t>Giá trị DLCI được sửa đổi trong khi truyền.</a:t>
            </a:r>
            <a:endParaRPr lang="en-US" sz="1800" spc="-1" strike="noStrike">
              <a:solidFill>
                <a:srgbClr val="000000"/>
              </a:solidFill>
              <a:uFill>
                <a:solidFill>
                  <a:srgbClr val="ffffff"/>
                </a:solidFill>
              </a:uFill>
              <a:latin typeface="Arial"/>
            </a:endParaRPr>
          </a:p>
          <a:p>
            <a:pPr marL="214200" indent="-213840">
              <a:lnSpc>
                <a:spcPct val="100000"/>
              </a:lnSpc>
              <a:buClr>
                <a:srgbClr val="000000"/>
              </a:buClr>
              <a:buFont typeface="Arial"/>
              <a:buChar char="•"/>
            </a:pPr>
            <a:r>
              <a:rPr lang="en-US" sz="2200" spc="-1" strike="noStrike">
                <a:solidFill>
                  <a:srgbClr val="000000"/>
                </a:solidFill>
                <a:uFill>
                  <a:solidFill>
                    <a:srgbClr val="ffffff"/>
                  </a:solidFill>
                </a:uFill>
                <a:latin typeface="Times New Roman"/>
              </a:rPr>
              <a:t>Địa chỉ vật lý của thông điệp inverse ARP khi tới đích đều không hợp lệ.</a:t>
            </a:r>
            <a:endParaRPr lang="en-US" sz="1800" spc="-1" strike="noStrike">
              <a:solidFill>
                <a:srgbClr val="000000"/>
              </a:solidFill>
              <a:uFill>
                <a:solidFill>
                  <a:srgbClr val="ffffff"/>
                </a:solidFill>
              </a:uFill>
              <a:latin typeface="Arial"/>
            </a:endParaRPr>
          </a:p>
        </p:txBody>
      </p:sp>
    </p:spTree>
  </p:cSld>
  <p:timing>
    <p:tnLst>
      <p:par>
        <p:cTn id="393" dur="indefinite" restart="never" nodeType="tmRoot">
          <p:childTnLst>
            <p:seq>
              <p:cTn id="39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9"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Nội dung trình bày</a:t>
            </a:r>
            <a:endParaRPr lang="en-US" sz="1800" spc="-1" strike="noStrike">
              <a:solidFill>
                <a:srgbClr val="000000"/>
              </a:solidFill>
              <a:uFill>
                <a:solidFill>
                  <a:srgbClr val="ffffff"/>
                </a:solidFill>
              </a:uFill>
              <a:latin typeface="Century Gothic"/>
            </a:endParaRPr>
          </a:p>
        </p:txBody>
      </p:sp>
      <p:sp>
        <p:nvSpPr>
          <p:cNvPr id="400" name="TextShape 2"/>
          <p:cNvSpPr txBox="1"/>
          <p:nvPr/>
        </p:nvSpPr>
        <p:spPr>
          <a:xfrm>
            <a:off x="1942560" y="2133720"/>
            <a:ext cx="6591600" cy="3777120"/>
          </a:xfrm>
          <a:prstGeom prst="rect">
            <a:avLst/>
          </a:prstGeom>
          <a:noFill/>
          <a:ln>
            <a:noFill/>
          </a:ln>
        </p:spPr>
        <p:txBody>
          <a:bodyPr/>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Giao thức ARP </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Giao thức RARP</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Giao thức InARP</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Tổng quan so sánh các giao thức</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Chương trình mô phỏng hoạt động</a:t>
            </a:r>
            <a:endParaRPr lang="en-US" sz="1800" spc="-1" strike="noStrike">
              <a:solidFill>
                <a:srgbClr val="404040"/>
              </a:solidFill>
              <a:uFill>
                <a:solidFill>
                  <a:srgbClr val="ffffff"/>
                </a:solidFill>
              </a:uFill>
              <a:latin typeface="Century Gothic"/>
            </a:endParaRPr>
          </a:p>
        </p:txBody>
      </p:sp>
      <p:sp>
        <p:nvSpPr>
          <p:cNvPr id="401" name="TextShape 3"/>
          <p:cNvSpPr txBox="1"/>
          <p:nvPr/>
        </p:nvSpPr>
        <p:spPr>
          <a:xfrm>
            <a:off x="511200" y="787680"/>
            <a:ext cx="584640" cy="364680"/>
          </a:xfrm>
          <a:prstGeom prst="rect">
            <a:avLst/>
          </a:prstGeom>
          <a:noFill/>
          <a:ln>
            <a:noFill/>
          </a:ln>
        </p:spPr>
        <p:txBody>
          <a:bodyPr anchor="ctr"/>
          <a:p>
            <a:pPr algn="r">
              <a:lnSpc>
                <a:spcPct val="100000"/>
              </a:lnSpc>
            </a:pPr>
            <a:fld id="{4C018808-155D-4D8F-9689-4644CA66FEFF}"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8" name="TextShape 1"/>
          <p:cNvSpPr txBox="1"/>
          <p:nvPr/>
        </p:nvSpPr>
        <p:spPr>
          <a:xfrm>
            <a:off x="1942560" y="2248560"/>
            <a:ext cx="6591600" cy="1468440"/>
          </a:xfrm>
          <a:prstGeom prst="rect">
            <a:avLst/>
          </a:prstGeom>
          <a:noFill/>
          <a:ln>
            <a:noFill/>
          </a:ln>
        </p:spPr>
        <p:txBody>
          <a:bodyPr anchor="b"/>
          <a:p>
            <a:pPr>
              <a:lnSpc>
                <a:spcPct val="100000"/>
              </a:lnSpc>
            </a:pPr>
            <a:r>
              <a:rPr lang="en-US" sz="4000" spc="-1" strike="noStrike">
                <a:solidFill>
                  <a:srgbClr val="262626"/>
                </a:solidFill>
                <a:uFill>
                  <a:solidFill>
                    <a:srgbClr val="ffffff"/>
                  </a:solidFill>
                </a:uFill>
                <a:latin typeface="Times New Roman"/>
              </a:rPr>
              <a:t>So sánh các giao thức</a:t>
            </a:r>
            <a:endParaRPr lang="en-US" sz="1800" spc="-1" strike="noStrike">
              <a:solidFill>
                <a:srgbClr val="000000"/>
              </a:solidFill>
              <a:uFill>
                <a:solidFill>
                  <a:srgbClr val="ffffff"/>
                </a:solidFill>
              </a:uFill>
              <a:latin typeface="Century Gothic"/>
            </a:endParaRPr>
          </a:p>
        </p:txBody>
      </p:sp>
      <p:sp>
        <p:nvSpPr>
          <p:cNvPr id="559" name="TextShape 2"/>
          <p:cNvSpPr txBox="1"/>
          <p:nvPr/>
        </p:nvSpPr>
        <p:spPr>
          <a:xfrm>
            <a:off x="511200" y="3244320"/>
            <a:ext cx="584640" cy="364680"/>
          </a:xfrm>
          <a:prstGeom prst="rect">
            <a:avLst/>
          </a:prstGeom>
          <a:noFill/>
          <a:ln>
            <a:noFill/>
          </a:ln>
        </p:spPr>
        <p:txBody>
          <a:bodyPr anchor="ctr"/>
          <a:p>
            <a:pPr algn="r">
              <a:lnSpc>
                <a:spcPct val="100000"/>
              </a:lnSpc>
            </a:pPr>
            <a:fld id="{95002F31-8218-47CB-95BA-CCDE49C20103}"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395" dur="indefinite" restart="never" nodeType="tmRoot">
          <p:childTnLst>
            <p:seq>
              <p:cTn id="39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0"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So sánh giữa các giao thức</a:t>
            </a:r>
            <a:endParaRPr lang="en-US" sz="1800" spc="-1" strike="noStrike">
              <a:solidFill>
                <a:srgbClr val="000000"/>
              </a:solidFill>
              <a:uFill>
                <a:solidFill>
                  <a:srgbClr val="ffffff"/>
                </a:solidFill>
              </a:uFill>
              <a:latin typeface="Century Gothic"/>
            </a:endParaRPr>
          </a:p>
        </p:txBody>
      </p:sp>
      <p:sp>
        <p:nvSpPr>
          <p:cNvPr id="561" name="TextShape 2"/>
          <p:cNvSpPr txBox="1"/>
          <p:nvPr/>
        </p:nvSpPr>
        <p:spPr>
          <a:xfrm>
            <a:off x="1451520" y="2133720"/>
            <a:ext cx="7082640" cy="4484520"/>
          </a:xfrm>
          <a:prstGeom prst="rect">
            <a:avLst/>
          </a:prstGeom>
          <a:noFill/>
          <a:ln>
            <a:noFill/>
          </a:ln>
        </p:spPr>
        <p:txBody>
          <a:bodyPr/>
          <a:p>
            <a:pPr>
              <a:lnSpc>
                <a:spcPct val="100000"/>
              </a:lnSpc>
            </a:pPr>
            <a:r>
              <a:rPr b="1" lang="en-US" sz="2200" spc="-1" strike="noStrike">
                <a:solidFill>
                  <a:srgbClr val="404040"/>
                </a:solidFill>
                <a:uFill>
                  <a:solidFill>
                    <a:srgbClr val="ffffff"/>
                  </a:solidFill>
                </a:uFill>
                <a:latin typeface="Times New Roman"/>
              </a:rPr>
              <a:t>Đặc điểm chung :</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Các giao thức này cung cấp phương pháp kết nối địa chỉ mạng vật lý với địa chỉ mạng logic và là một thành tố quan trọng trong việc phát triển IP trên mạng Ethernet.</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Các giao thức này cùng nằm trên lớp liên kết dữ liệu (Data Link Layer) của mô hình OSI.</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Sử dụng nhiều trong các mạng LAN, đặc biệt là trong mạng Ethernet. </a:t>
            </a:r>
            <a:r>
              <a:rPr lang="en-US" sz="2200" spc="-1" strike="noStrike">
                <a:solidFill>
                  <a:srgbClr val="404040"/>
                </a:solidFill>
                <a:uFill>
                  <a:solidFill>
                    <a:srgbClr val="ffffff"/>
                  </a:solidFill>
                </a:uFill>
                <a:latin typeface="Times New Roman"/>
              </a:rPr>
              <a:t>	</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Sử dụng chung khuôn dạng với các trường có cùng ý nghĩa và số bit.</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Chưa có biện pháp bảo mật.</a:t>
            </a:r>
            <a:endParaRPr lang="en-US" sz="1800" spc="-1" strike="noStrike">
              <a:solidFill>
                <a:srgbClr val="404040"/>
              </a:solidFill>
              <a:uFill>
                <a:solidFill>
                  <a:srgbClr val="ffffff"/>
                </a:solidFill>
              </a:uFill>
              <a:latin typeface="Century Gothic"/>
            </a:endParaRPr>
          </a:p>
          <a:p>
            <a:pPr>
              <a:lnSpc>
                <a:spcPct val="100000"/>
              </a:lnSpc>
            </a:pPr>
            <a:endParaRPr lang="en-US" sz="1800" spc="-1" strike="noStrike">
              <a:solidFill>
                <a:srgbClr val="404040"/>
              </a:solidFill>
              <a:uFill>
                <a:solidFill>
                  <a:srgbClr val="ffffff"/>
                </a:solidFill>
              </a:uFill>
              <a:latin typeface="Century Gothic"/>
            </a:endParaRPr>
          </a:p>
        </p:txBody>
      </p:sp>
      <p:sp>
        <p:nvSpPr>
          <p:cNvPr id="562" name="TextShape 3"/>
          <p:cNvSpPr txBox="1"/>
          <p:nvPr/>
        </p:nvSpPr>
        <p:spPr>
          <a:xfrm>
            <a:off x="511200" y="787680"/>
            <a:ext cx="584640" cy="364680"/>
          </a:xfrm>
          <a:prstGeom prst="rect">
            <a:avLst/>
          </a:prstGeom>
          <a:noFill/>
          <a:ln>
            <a:noFill/>
          </a:ln>
        </p:spPr>
        <p:txBody>
          <a:bodyPr anchor="ctr"/>
          <a:p>
            <a:pPr algn="r">
              <a:lnSpc>
                <a:spcPct val="100000"/>
              </a:lnSpc>
            </a:pPr>
            <a:fld id="{DABF0E82-841C-4FCE-A40D-F71EF783D189}"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397" dur="indefinite" restart="never" nodeType="tmRoot">
          <p:childTnLst>
            <p:seq>
              <p:cTn id="39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3"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So sánh giữa các giao thức</a:t>
            </a:r>
            <a:endParaRPr lang="en-US" sz="1800" spc="-1" strike="noStrike">
              <a:solidFill>
                <a:srgbClr val="000000"/>
              </a:solidFill>
              <a:uFill>
                <a:solidFill>
                  <a:srgbClr val="ffffff"/>
                </a:solidFill>
              </a:uFill>
              <a:latin typeface="Century Gothic"/>
            </a:endParaRPr>
          </a:p>
        </p:txBody>
      </p:sp>
      <p:sp>
        <p:nvSpPr>
          <p:cNvPr id="564" name="TextShape 2"/>
          <p:cNvSpPr txBox="1"/>
          <p:nvPr/>
        </p:nvSpPr>
        <p:spPr>
          <a:xfrm>
            <a:off x="1942560" y="2133720"/>
            <a:ext cx="6591600" cy="3777120"/>
          </a:xfrm>
          <a:prstGeom prst="rect">
            <a:avLst/>
          </a:prstGeom>
          <a:noFill/>
          <a:ln>
            <a:noFill/>
          </a:ln>
        </p:spPr>
        <p:txBody>
          <a:bodyPr/>
          <a:p>
            <a:pPr>
              <a:lnSpc>
                <a:spcPct val="100000"/>
              </a:lnSpc>
            </a:pPr>
            <a:r>
              <a:rPr b="1" lang="en-US" sz="2200" spc="-1" strike="noStrike">
                <a:solidFill>
                  <a:srgbClr val="404040"/>
                </a:solidFill>
                <a:uFill>
                  <a:solidFill>
                    <a:srgbClr val="ffffff"/>
                  </a:solidFill>
                </a:uFill>
                <a:latin typeface="Times New Roman"/>
              </a:rPr>
              <a:t>Đặc điểm riêng biệt:</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ARP dùng để lấy địa chỉ Mac khi có địa chỉ IP, RARP dùng để lấy địa chỉ IP khi đã có địa chỉ Mac còn inverse ARP dùng để lấy địa chỉ IP khi có DLCI.</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ARP và RARP khi gửi request sẽ quảng bá còn inverse ARP sẽ gửi thẳng đến đích. Khi nhận ARP và RARP sẽ kiểm tra xem request có phải cho mình không còn inverse sẽ mặc định là gói tin đó cho mình và gửi reply ngay.</a:t>
            </a:r>
            <a:endParaRPr lang="en-US" sz="1800" spc="-1" strike="noStrike">
              <a:solidFill>
                <a:srgbClr val="404040"/>
              </a:solidFill>
              <a:uFill>
                <a:solidFill>
                  <a:srgbClr val="ffffff"/>
                </a:solidFill>
              </a:uFill>
              <a:latin typeface="Century Gothic"/>
            </a:endParaRPr>
          </a:p>
          <a:p>
            <a:pPr>
              <a:lnSpc>
                <a:spcPct val="100000"/>
              </a:lnSpc>
            </a:pPr>
            <a:endParaRPr lang="en-US" sz="1800" spc="-1" strike="noStrike">
              <a:solidFill>
                <a:srgbClr val="404040"/>
              </a:solidFill>
              <a:uFill>
                <a:solidFill>
                  <a:srgbClr val="ffffff"/>
                </a:solidFill>
              </a:uFill>
              <a:latin typeface="Century Gothic"/>
            </a:endParaRPr>
          </a:p>
        </p:txBody>
      </p:sp>
      <p:sp>
        <p:nvSpPr>
          <p:cNvPr id="565" name="TextShape 3"/>
          <p:cNvSpPr txBox="1"/>
          <p:nvPr/>
        </p:nvSpPr>
        <p:spPr>
          <a:xfrm>
            <a:off x="511200" y="787680"/>
            <a:ext cx="584640" cy="364680"/>
          </a:xfrm>
          <a:prstGeom prst="rect">
            <a:avLst/>
          </a:prstGeom>
          <a:noFill/>
          <a:ln>
            <a:noFill/>
          </a:ln>
        </p:spPr>
        <p:txBody>
          <a:bodyPr anchor="ctr"/>
          <a:p>
            <a:pPr algn="r">
              <a:lnSpc>
                <a:spcPct val="100000"/>
              </a:lnSpc>
            </a:pPr>
            <a:fld id="{231156C9-E16A-4FC4-9DB1-4F489220B487}"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399" dur="indefinite" restart="never" nodeType="tmRoot">
          <p:childTnLst>
            <p:seq>
              <p:cTn id="40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6" name="TextShape 1"/>
          <p:cNvSpPr txBox="1"/>
          <p:nvPr/>
        </p:nvSpPr>
        <p:spPr>
          <a:xfrm>
            <a:off x="1942560" y="2074680"/>
            <a:ext cx="6591600" cy="1468440"/>
          </a:xfrm>
          <a:prstGeom prst="rect">
            <a:avLst/>
          </a:prstGeom>
          <a:noFill/>
          <a:ln>
            <a:noFill/>
          </a:ln>
        </p:spPr>
        <p:txBody>
          <a:bodyPr anchor="b"/>
          <a:p>
            <a:pPr>
              <a:lnSpc>
                <a:spcPct val="100000"/>
              </a:lnSpc>
            </a:pPr>
            <a:r>
              <a:rPr lang="en-US" sz="4000" spc="-1" strike="noStrike">
                <a:solidFill>
                  <a:srgbClr val="262626"/>
                </a:solidFill>
                <a:uFill>
                  <a:solidFill>
                    <a:srgbClr val="ffffff"/>
                  </a:solidFill>
                </a:uFill>
                <a:latin typeface="Times New Roman"/>
              </a:rPr>
              <a:t>Chương trình demo</a:t>
            </a:r>
            <a:endParaRPr lang="en-US" sz="1800" spc="-1" strike="noStrike">
              <a:solidFill>
                <a:srgbClr val="000000"/>
              </a:solidFill>
              <a:uFill>
                <a:solidFill>
                  <a:srgbClr val="ffffff"/>
                </a:solidFill>
              </a:uFill>
              <a:latin typeface="Century Gothic"/>
            </a:endParaRPr>
          </a:p>
        </p:txBody>
      </p:sp>
      <p:sp>
        <p:nvSpPr>
          <p:cNvPr id="567" name="TextShape 2"/>
          <p:cNvSpPr txBox="1"/>
          <p:nvPr/>
        </p:nvSpPr>
        <p:spPr>
          <a:xfrm>
            <a:off x="1942560" y="3581280"/>
            <a:ext cx="6591600" cy="860040"/>
          </a:xfrm>
          <a:prstGeom prst="rect">
            <a:avLst/>
          </a:prstGeom>
          <a:noFill/>
          <a:ln>
            <a:noFill/>
          </a:ln>
        </p:spPr>
        <p:txBody>
          <a:bodyPr/>
          <a:p>
            <a:endParaRPr lang="en-US" sz="1800" spc="-1" strike="noStrike">
              <a:solidFill>
                <a:srgbClr val="404040"/>
              </a:solidFill>
              <a:uFill>
                <a:solidFill>
                  <a:srgbClr val="ffffff"/>
                </a:solidFill>
              </a:uFill>
              <a:latin typeface="Century Gothic"/>
            </a:endParaRPr>
          </a:p>
        </p:txBody>
      </p:sp>
      <p:sp>
        <p:nvSpPr>
          <p:cNvPr id="568" name="TextShape 3"/>
          <p:cNvSpPr txBox="1"/>
          <p:nvPr/>
        </p:nvSpPr>
        <p:spPr>
          <a:xfrm>
            <a:off x="511200" y="3244320"/>
            <a:ext cx="584640" cy="364680"/>
          </a:xfrm>
          <a:prstGeom prst="rect">
            <a:avLst/>
          </a:prstGeom>
          <a:noFill/>
          <a:ln>
            <a:noFill/>
          </a:ln>
        </p:spPr>
        <p:txBody>
          <a:bodyPr anchor="ctr"/>
          <a:p>
            <a:pPr algn="r">
              <a:lnSpc>
                <a:spcPct val="100000"/>
              </a:lnSpc>
            </a:pPr>
            <a:fld id="{71D14E12-CFA6-478E-A2EF-AF7A46437408}"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401" dur="indefinite" restart="never" nodeType="tmRoot">
          <p:childTnLst>
            <p:seq>
              <p:cTn id="40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9" name="TextShape 1"/>
          <p:cNvSpPr txBox="1"/>
          <p:nvPr/>
        </p:nvSpPr>
        <p:spPr>
          <a:xfrm>
            <a:off x="1830240" y="1304640"/>
            <a:ext cx="6824520" cy="2262600"/>
          </a:xfrm>
          <a:prstGeom prst="rect">
            <a:avLst/>
          </a:prstGeom>
          <a:noFill/>
          <a:ln>
            <a:noFill/>
          </a:ln>
        </p:spPr>
        <p:txBody>
          <a:bodyPr anchor="b"/>
          <a:p>
            <a:pPr>
              <a:lnSpc>
                <a:spcPct val="100000"/>
              </a:lnSpc>
            </a:pPr>
            <a:r>
              <a:rPr lang="en-US" sz="5400" spc="-1" strike="noStrike">
                <a:solidFill>
                  <a:srgbClr val="262626"/>
                </a:solidFill>
                <a:uFill>
                  <a:solidFill>
                    <a:srgbClr val="ffffff"/>
                  </a:solidFill>
                </a:uFill>
                <a:latin typeface="Times New Roman"/>
              </a:rPr>
              <a:t>Thanks for watching</a:t>
            </a:r>
            <a:endParaRPr lang="en-US" sz="1800" spc="-1" strike="noStrike">
              <a:solidFill>
                <a:srgbClr val="000000"/>
              </a:solidFill>
              <a:uFill>
                <a:solidFill>
                  <a:srgbClr val="ffffff"/>
                </a:solidFill>
              </a:uFill>
              <a:latin typeface="Century Gothic"/>
            </a:endParaRPr>
          </a:p>
        </p:txBody>
      </p:sp>
      <p:sp>
        <p:nvSpPr>
          <p:cNvPr id="570" name="TextShape 2"/>
          <p:cNvSpPr txBox="1"/>
          <p:nvPr/>
        </p:nvSpPr>
        <p:spPr>
          <a:xfrm>
            <a:off x="423360" y="4529520"/>
            <a:ext cx="584640" cy="364680"/>
          </a:xfrm>
          <a:prstGeom prst="rect">
            <a:avLst/>
          </a:prstGeom>
          <a:noFill/>
          <a:ln>
            <a:noFill/>
          </a:ln>
        </p:spPr>
        <p:txBody>
          <a:bodyPr anchor="ctr"/>
          <a:p>
            <a:pPr algn="r">
              <a:lnSpc>
                <a:spcPct val="100000"/>
              </a:lnSpc>
            </a:pPr>
            <a:fld id="{4C16A71E-B91B-406F-80B9-B487786105A1}"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403" dur="indefinite" restart="never" nodeType="tmRoot">
          <p:childTnLst>
            <p:seq>
              <p:cTn id="40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TextShape 1"/>
          <p:cNvSpPr txBox="1"/>
          <p:nvPr/>
        </p:nvSpPr>
        <p:spPr>
          <a:xfrm>
            <a:off x="2003040" y="2249640"/>
            <a:ext cx="6574680" cy="1504440"/>
          </a:xfrm>
          <a:prstGeom prst="rect">
            <a:avLst/>
          </a:prstGeom>
          <a:noFill/>
          <a:ln>
            <a:noFill/>
          </a:ln>
        </p:spPr>
        <p:txBody>
          <a:bodyPr anchor="b"/>
          <a:p>
            <a:pPr>
              <a:lnSpc>
                <a:spcPct val="100000"/>
              </a:lnSpc>
            </a:pPr>
            <a:r>
              <a:rPr lang="en-US" sz="4000" spc="-1" strike="noStrike">
                <a:solidFill>
                  <a:srgbClr val="262626"/>
                </a:solidFill>
                <a:uFill>
                  <a:solidFill>
                    <a:srgbClr val="ffffff"/>
                  </a:solidFill>
                </a:uFill>
                <a:latin typeface="Times New Roman"/>
              </a:rPr>
              <a:t>Giao thức ARP</a:t>
            </a:r>
            <a:endParaRPr lang="en-US" sz="1800" spc="-1" strike="noStrike">
              <a:solidFill>
                <a:srgbClr val="000000"/>
              </a:solidFill>
              <a:uFill>
                <a:solidFill>
                  <a:srgbClr val="ffffff"/>
                </a:solidFill>
              </a:uFill>
              <a:latin typeface="Century Gothic"/>
            </a:endParaRPr>
          </a:p>
        </p:txBody>
      </p:sp>
      <p:sp>
        <p:nvSpPr>
          <p:cNvPr id="403" name="TextShape 2"/>
          <p:cNvSpPr txBox="1"/>
          <p:nvPr/>
        </p:nvSpPr>
        <p:spPr>
          <a:xfrm>
            <a:off x="511200" y="3244320"/>
            <a:ext cx="584640" cy="364680"/>
          </a:xfrm>
          <a:prstGeom prst="rect">
            <a:avLst/>
          </a:prstGeom>
          <a:noFill/>
          <a:ln>
            <a:noFill/>
          </a:ln>
        </p:spPr>
        <p:txBody>
          <a:bodyPr anchor="ctr"/>
          <a:p>
            <a:pPr algn="r">
              <a:lnSpc>
                <a:spcPct val="100000"/>
              </a:lnSpc>
            </a:pPr>
            <a:fld id="{1000BF9E-93AC-4D90-A897-462C788743C4}"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Định nghĩa </a:t>
            </a:r>
            <a:endParaRPr lang="en-US" sz="1800" spc="-1" strike="noStrike">
              <a:solidFill>
                <a:srgbClr val="000000"/>
              </a:solidFill>
              <a:uFill>
                <a:solidFill>
                  <a:srgbClr val="ffffff"/>
                </a:solidFill>
              </a:uFill>
              <a:latin typeface="Century Gothic"/>
            </a:endParaRPr>
          </a:p>
        </p:txBody>
      </p:sp>
      <p:sp>
        <p:nvSpPr>
          <p:cNvPr id="405" name="TextShape 2"/>
          <p:cNvSpPr txBox="1"/>
          <p:nvPr/>
        </p:nvSpPr>
        <p:spPr>
          <a:xfrm>
            <a:off x="1942560" y="2133720"/>
            <a:ext cx="6591600" cy="3777120"/>
          </a:xfrm>
          <a:prstGeom prst="rect">
            <a:avLst/>
          </a:prstGeom>
          <a:noFill/>
          <a:ln>
            <a:noFill/>
          </a:ln>
        </p:spPr>
        <p:txBody>
          <a:bodyPr/>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Là phương thức phân giải địa chỉ động giữa địa chỉ tầng mạng và địa chỉ tầng liên kết dữ liệu</a:t>
            </a:r>
            <a:endParaRPr lang="en-US" sz="1800" spc="-1" strike="noStrike">
              <a:solidFill>
                <a:srgbClr val="404040"/>
              </a:solidFill>
              <a:uFill>
                <a:solidFill>
                  <a:srgbClr val="ffffff"/>
                </a:solidFill>
              </a:uFill>
              <a:latin typeface="Century Gothic"/>
            </a:endParaRPr>
          </a:p>
          <a:p>
            <a:pPr marL="343080" indent="-34272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Tại sao lại cần ARP?</a:t>
            </a:r>
            <a:endParaRPr lang="en-US" sz="18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Tầng mạng tồn tại nhiều hơn một giao thức, mỗi giao thức có quy ước riêng về địa chỉ của tầng đó</a:t>
            </a:r>
            <a:endParaRPr lang="en-US" sz="1400" spc="-1" strike="noStrike">
              <a:solidFill>
                <a:srgbClr val="404040"/>
              </a:solidFill>
              <a:uFill>
                <a:solidFill>
                  <a:srgbClr val="ffffff"/>
                </a:solidFill>
              </a:uFill>
              <a:latin typeface="Century Gothic"/>
            </a:endParaRPr>
          </a:p>
          <a:p>
            <a:pPr lvl="1" marL="743040" indent="-285480">
              <a:lnSpc>
                <a:spcPct val="100000"/>
              </a:lnSpc>
              <a:buClr>
                <a:srgbClr val="a53010"/>
              </a:buClr>
              <a:buFont typeface="Wingdings 3" charset="2"/>
              <a:buChar char=""/>
            </a:pPr>
            <a:r>
              <a:rPr lang="en-US" sz="2200" spc="-1" strike="noStrike">
                <a:solidFill>
                  <a:srgbClr val="404040"/>
                </a:solidFill>
                <a:uFill>
                  <a:solidFill>
                    <a:srgbClr val="ffffff"/>
                  </a:solidFill>
                </a:uFill>
                <a:latin typeface="Times New Roman"/>
              </a:rPr>
              <a:t>Tầng liên kết dữ liệu: Địa chỉ Mac</a:t>
            </a:r>
            <a:endParaRPr lang="en-US" sz="1400" spc="-1" strike="noStrike">
              <a:solidFill>
                <a:srgbClr val="404040"/>
              </a:solidFill>
              <a:uFill>
                <a:solidFill>
                  <a:srgbClr val="ffffff"/>
                </a:solidFill>
              </a:uFill>
              <a:latin typeface="Century Gothic"/>
            </a:endParaRPr>
          </a:p>
        </p:txBody>
      </p:sp>
      <p:sp>
        <p:nvSpPr>
          <p:cNvPr id="406" name="TextShape 3"/>
          <p:cNvSpPr txBox="1"/>
          <p:nvPr/>
        </p:nvSpPr>
        <p:spPr>
          <a:xfrm>
            <a:off x="511200" y="787680"/>
            <a:ext cx="584640" cy="364680"/>
          </a:xfrm>
          <a:prstGeom prst="rect">
            <a:avLst/>
          </a:prstGeom>
          <a:noFill/>
          <a:ln>
            <a:noFill/>
          </a:ln>
        </p:spPr>
        <p:txBody>
          <a:bodyPr anchor="ctr"/>
          <a:p>
            <a:pPr algn="r">
              <a:lnSpc>
                <a:spcPct val="100000"/>
              </a:lnSpc>
            </a:pPr>
            <a:fld id="{137549E6-17F7-4330-A7DE-2235C2290CD4}"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7"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Khuôn dạng gói tin ARP </a:t>
            </a:r>
            <a:endParaRPr lang="en-US" sz="1800" spc="-1" strike="noStrike">
              <a:solidFill>
                <a:srgbClr val="000000"/>
              </a:solidFill>
              <a:uFill>
                <a:solidFill>
                  <a:srgbClr val="ffffff"/>
                </a:solidFill>
              </a:uFill>
              <a:latin typeface="Century Gothic"/>
            </a:endParaRPr>
          </a:p>
        </p:txBody>
      </p:sp>
      <p:sp>
        <p:nvSpPr>
          <p:cNvPr id="408" name="TextShape 2"/>
          <p:cNvSpPr txBox="1"/>
          <p:nvPr/>
        </p:nvSpPr>
        <p:spPr>
          <a:xfrm>
            <a:off x="511200" y="787680"/>
            <a:ext cx="584640" cy="364680"/>
          </a:xfrm>
          <a:prstGeom prst="rect">
            <a:avLst/>
          </a:prstGeom>
          <a:noFill/>
          <a:ln>
            <a:noFill/>
          </a:ln>
        </p:spPr>
        <p:txBody>
          <a:bodyPr anchor="ctr"/>
          <a:p>
            <a:pPr algn="r">
              <a:lnSpc>
                <a:spcPct val="100000"/>
              </a:lnSpc>
            </a:pPr>
            <a:fld id="{26835789-8E52-47D6-9D71-934986B39D27}"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409" name="CustomShape 3"/>
          <p:cNvSpPr/>
          <p:nvPr/>
        </p:nvSpPr>
        <p:spPr>
          <a:xfrm>
            <a:off x="548640" y="1371600"/>
            <a:ext cx="7954920" cy="21027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Ethernet frame</a:t>
            </a:r>
            <a:endParaRPr lang="en-US" sz="1800" spc="-1" strike="noStrike">
              <a:solidFill>
                <a:srgbClr val="000000"/>
              </a:solidFill>
              <a:uFill>
                <a:solidFill>
                  <a:srgbClr val="ffffff"/>
                </a:solidFill>
              </a:uFill>
              <a:latin typeface="Arial"/>
            </a:endParaRPr>
          </a:p>
        </p:txBody>
      </p:sp>
      <p:sp>
        <p:nvSpPr>
          <p:cNvPr id="410" name="CustomShape 4"/>
          <p:cNvSpPr/>
          <p:nvPr/>
        </p:nvSpPr>
        <p:spPr>
          <a:xfrm>
            <a:off x="731520" y="1828800"/>
            <a:ext cx="2377080" cy="10054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MAC header</a:t>
            </a: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p:txBody>
      </p:sp>
      <p:sp>
        <p:nvSpPr>
          <p:cNvPr id="411" name="CustomShape 5"/>
          <p:cNvSpPr/>
          <p:nvPr/>
        </p:nvSpPr>
        <p:spPr>
          <a:xfrm>
            <a:off x="3291840" y="1828800"/>
            <a:ext cx="2377080" cy="10054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 packet data</a:t>
            </a:r>
            <a:endParaRPr lang="en-US" sz="1800" spc="-1" strike="noStrike">
              <a:solidFill>
                <a:srgbClr val="000000"/>
              </a:solidFill>
              <a:uFill>
                <a:solidFill>
                  <a:srgbClr val="ffffff"/>
                </a:solidFill>
              </a:uFill>
              <a:latin typeface="Arial"/>
            </a:endParaRPr>
          </a:p>
        </p:txBody>
      </p:sp>
      <p:sp>
        <p:nvSpPr>
          <p:cNvPr id="412" name="CustomShape 6"/>
          <p:cNvSpPr/>
          <p:nvPr/>
        </p:nvSpPr>
        <p:spPr>
          <a:xfrm>
            <a:off x="5852160" y="1828800"/>
            <a:ext cx="1188360" cy="10054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Padding</a:t>
            </a:r>
            <a:endParaRPr lang="en-US" sz="1800" spc="-1" strike="noStrike">
              <a:solidFill>
                <a:srgbClr val="000000"/>
              </a:solidFill>
              <a:uFill>
                <a:solidFill>
                  <a:srgbClr val="ffffff"/>
                </a:solidFill>
              </a:uFill>
              <a:latin typeface="Arial"/>
            </a:endParaRPr>
          </a:p>
        </p:txBody>
      </p:sp>
      <p:sp>
        <p:nvSpPr>
          <p:cNvPr id="413" name="CustomShape 7"/>
          <p:cNvSpPr/>
          <p:nvPr/>
        </p:nvSpPr>
        <p:spPr>
          <a:xfrm>
            <a:off x="7132320" y="1828800"/>
            <a:ext cx="1188360" cy="10054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CRC</a:t>
            </a:r>
            <a:endParaRPr lang="en-US" sz="1800" spc="-1" strike="noStrike">
              <a:solidFill>
                <a:srgbClr val="000000"/>
              </a:solidFill>
              <a:uFill>
                <a:solidFill>
                  <a:srgbClr val="ffffff"/>
                </a:solidFill>
              </a:uFill>
              <a:latin typeface="Arial"/>
            </a:endParaRPr>
          </a:p>
        </p:txBody>
      </p:sp>
      <p:sp>
        <p:nvSpPr>
          <p:cNvPr id="414" name="CustomShape 8"/>
          <p:cNvSpPr/>
          <p:nvPr/>
        </p:nvSpPr>
        <p:spPr>
          <a:xfrm>
            <a:off x="548640" y="3840480"/>
            <a:ext cx="7954920" cy="146268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MAC header</a:t>
            </a:r>
            <a:endParaRPr lang="en-US" sz="1800" spc="-1" strike="noStrike">
              <a:solidFill>
                <a:srgbClr val="000000"/>
              </a:solidFill>
              <a:uFill>
                <a:solidFill>
                  <a:srgbClr val="ffffff"/>
                </a:solidFill>
              </a:uFill>
              <a:latin typeface="Arial"/>
            </a:endParaRPr>
          </a:p>
        </p:txBody>
      </p:sp>
      <p:sp>
        <p:nvSpPr>
          <p:cNvPr id="415" name="CustomShape 9"/>
          <p:cNvSpPr/>
          <p:nvPr/>
        </p:nvSpPr>
        <p:spPr>
          <a:xfrm>
            <a:off x="731520" y="4023360"/>
            <a:ext cx="1645560" cy="82260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Times New Roman"/>
                <a:ea typeface="Droid Sans Fallback"/>
              </a:rPr>
              <a:t>Địa chỉ vật lý</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của máy đích</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416" name="CustomShape 10"/>
          <p:cNvSpPr/>
          <p:nvPr/>
        </p:nvSpPr>
        <p:spPr>
          <a:xfrm>
            <a:off x="2560320" y="4023360"/>
            <a:ext cx="1554120" cy="82260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Times New Roman"/>
                <a:ea typeface="Droid Sans Fallback"/>
              </a:rPr>
              <a:t>Địa chỉ vật lý</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của máy gửi</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417" name="CustomShape 11"/>
          <p:cNvSpPr/>
          <p:nvPr/>
        </p:nvSpPr>
        <p:spPr>
          <a:xfrm>
            <a:off x="4297680" y="4023360"/>
            <a:ext cx="4023000" cy="82260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Kiểu giao thức</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(ether_type$ADDRESS_RESOLUTION)</a:t>
            </a:r>
            <a:endParaRPr lang="en-US" sz="1800" spc="-1" strike="noStrike">
              <a:solidFill>
                <a:srgbClr val="000000"/>
              </a:solidFill>
              <a:uFill>
                <a:solidFill>
                  <a:srgbClr val="ffffff"/>
                </a:solidFill>
              </a:uFill>
              <a:latin typeface="Arial"/>
            </a:endParaRPr>
          </a:p>
        </p:txBody>
      </p:sp>
      <p:sp>
        <p:nvSpPr>
          <p:cNvPr id="418" name="CustomShape 12"/>
          <p:cNvSpPr/>
          <p:nvPr/>
        </p:nvSpPr>
        <p:spPr>
          <a:xfrm>
            <a:off x="548640" y="5303520"/>
            <a:ext cx="7954920" cy="11883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Arial"/>
                <a:ea typeface="Droid Sans Fallback"/>
              </a:rPr>
              <a:t>ARP packet data</a:t>
            </a:r>
            <a:endParaRPr lang="en-US" sz="1800" spc="-1" strike="noStrike">
              <a:solidFill>
                <a:srgbClr val="000000"/>
              </a:solidFill>
              <a:uFill>
                <a:solidFill>
                  <a:srgbClr val="ffffff"/>
                </a:solidFill>
              </a:uFill>
              <a:latin typeface="Arial"/>
            </a:endParaRPr>
          </a:p>
        </p:txBody>
      </p:sp>
      <p:sp>
        <p:nvSpPr>
          <p:cNvPr id="419" name="CustomShape 13"/>
          <p:cNvSpPr/>
          <p:nvPr/>
        </p:nvSpPr>
        <p:spPr>
          <a:xfrm>
            <a:off x="64008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ar$hrd</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0001</a:t>
            </a:r>
            <a:endParaRPr lang="en-US" sz="1800" spc="-1" strike="noStrike">
              <a:solidFill>
                <a:srgbClr val="000000"/>
              </a:solidFill>
              <a:uFill>
                <a:solidFill>
                  <a:srgbClr val="ffffff"/>
                </a:solidFill>
              </a:uFill>
              <a:latin typeface="Arial"/>
            </a:endParaRPr>
          </a:p>
        </p:txBody>
      </p:sp>
      <p:sp>
        <p:nvSpPr>
          <p:cNvPr id="420" name="CustomShape 14"/>
          <p:cNvSpPr/>
          <p:nvPr/>
        </p:nvSpPr>
        <p:spPr>
          <a:xfrm>
            <a:off x="146304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ar$pro</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0800</a:t>
            </a:r>
            <a:endParaRPr lang="en-US" sz="1800" spc="-1" strike="noStrike">
              <a:solidFill>
                <a:srgbClr val="000000"/>
              </a:solidFill>
              <a:uFill>
                <a:solidFill>
                  <a:srgbClr val="ffffff"/>
                </a:solidFill>
              </a:uFill>
              <a:latin typeface="Arial"/>
            </a:endParaRPr>
          </a:p>
        </p:txBody>
      </p:sp>
      <p:sp>
        <p:nvSpPr>
          <p:cNvPr id="421" name="CustomShape 15"/>
          <p:cNvSpPr/>
          <p:nvPr/>
        </p:nvSpPr>
        <p:spPr>
          <a:xfrm>
            <a:off x="228600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000" spc="-1" strike="noStrike">
                <a:solidFill>
                  <a:srgbClr val="000000"/>
                </a:solidFill>
                <a:uFill>
                  <a:solidFill>
                    <a:srgbClr val="ffffff"/>
                  </a:solidFill>
                </a:uFill>
                <a:latin typeface="Times New Roman"/>
                <a:ea typeface="Droid Sans Fallback"/>
              </a:rPr>
              <a:t>ar$pln</a:t>
            </a:r>
            <a:endParaRPr lang="en-US" sz="1800" spc="-1" strike="noStrike">
              <a:solidFill>
                <a:srgbClr val="000000"/>
              </a:solidFill>
              <a:uFill>
                <a:solidFill>
                  <a:srgbClr val="ffffff"/>
                </a:solidFill>
              </a:uFill>
              <a:latin typeface="Arial"/>
            </a:endParaRPr>
          </a:p>
          <a:p>
            <a:pPr algn="ctr">
              <a:lnSpc>
                <a:spcPct val="100000"/>
              </a:lnSpc>
            </a:pPr>
            <a:r>
              <a:rPr lang="en-US" sz="2000" spc="-1" strike="noStrike">
                <a:solidFill>
                  <a:srgbClr val="000000"/>
                </a:solidFill>
                <a:uFill>
                  <a:solidFill>
                    <a:srgbClr val="ffffff"/>
                  </a:solidFill>
                </a:uFill>
                <a:latin typeface="Times New Roman"/>
                <a:ea typeface="Droid Sans Fallback"/>
              </a:rPr>
              <a:t>06</a:t>
            </a:r>
            <a:endParaRPr lang="en-US" sz="1800" spc="-1" strike="noStrike">
              <a:solidFill>
                <a:srgbClr val="000000"/>
              </a:solidFill>
              <a:uFill>
                <a:solidFill>
                  <a:srgbClr val="ffffff"/>
                </a:solidFill>
              </a:uFill>
              <a:latin typeface="Arial"/>
            </a:endParaRPr>
          </a:p>
        </p:txBody>
      </p:sp>
      <p:sp>
        <p:nvSpPr>
          <p:cNvPr id="422" name="CustomShape 16"/>
          <p:cNvSpPr/>
          <p:nvPr/>
        </p:nvSpPr>
        <p:spPr>
          <a:xfrm>
            <a:off x="310896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ar$pln</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04</a:t>
            </a:r>
            <a:endParaRPr lang="en-US" sz="1800" spc="-1" strike="noStrike">
              <a:solidFill>
                <a:srgbClr val="000000"/>
              </a:solidFill>
              <a:uFill>
                <a:solidFill>
                  <a:srgbClr val="ffffff"/>
                </a:solidFill>
              </a:uFill>
              <a:latin typeface="Arial"/>
            </a:endParaRPr>
          </a:p>
        </p:txBody>
      </p:sp>
      <p:sp>
        <p:nvSpPr>
          <p:cNvPr id="423" name="CustomShape 17"/>
          <p:cNvSpPr/>
          <p:nvPr/>
        </p:nvSpPr>
        <p:spPr>
          <a:xfrm>
            <a:off x="3931920" y="5394960"/>
            <a:ext cx="1188360" cy="731160"/>
          </a:xfrm>
          <a:custGeom>
            <a:avLst/>
            <a:gdLst/>
            <a:ahLst/>
            <a:rect l="l" t="t" r="r" b="b"/>
            <a:pathLst>
              <a:path w="21600" h="21600">
                <a:moveTo>
                  <a:pt x="0" y="0"/>
                </a:moveTo>
                <a:lnTo>
                  <a:pt x="1" y="0"/>
                </a:lnTo>
                <a:lnTo>
                  <a:pt x="1" y="1"/>
                </a:lnTo>
                <a:lnTo>
                  <a:pt x="0" y="1"/>
                </a:lnTo>
                <a:lnTo>
                  <a:pt x="0" y="0"/>
                </a:lnTo>
                <a:close/>
              </a:path>
            </a:pathLst>
          </a:custGeom>
          <a:solidFill>
            <a:schemeClr val="accent1">
              <a:lumMod val="60000"/>
              <a:lumOff val="40000"/>
            </a:schemeClr>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ar$op</a:t>
            </a:r>
            <a:endParaRPr lang="en-US" sz="1800" spc="-1" strike="noStrike">
              <a:solidFill>
                <a:srgbClr val="000000"/>
              </a:solidFill>
              <a:uFill>
                <a:solidFill>
                  <a:srgbClr val="ffffff"/>
                </a:solidFill>
              </a:uFill>
              <a:latin typeface="Arial"/>
            </a:endParaRPr>
          </a:p>
        </p:txBody>
      </p:sp>
      <p:sp>
        <p:nvSpPr>
          <p:cNvPr id="424" name="CustomShape 18"/>
          <p:cNvSpPr/>
          <p:nvPr/>
        </p:nvSpPr>
        <p:spPr>
          <a:xfrm>
            <a:off x="512064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425" name="CustomShape 19"/>
          <p:cNvSpPr/>
          <p:nvPr/>
        </p:nvSpPr>
        <p:spPr>
          <a:xfrm>
            <a:off x="594360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(32 bit)</a:t>
            </a:r>
            <a:endParaRPr lang="en-US" sz="1800" spc="-1" strike="noStrike">
              <a:solidFill>
                <a:srgbClr val="000000"/>
              </a:solidFill>
              <a:uFill>
                <a:solidFill>
                  <a:srgbClr val="ffffff"/>
                </a:solidFill>
              </a:uFill>
              <a:latin typeface="Arial"/>
            </a:endParaRPr>
          </a:p>
        </p:txBody>
      </p:sp>
      <p:sp>
        <p:nvSpPr>
          <p:cNvPr id="426" name="CustomShape 20"/>
          <p:cNvSpPr/>
          <p:nvPr/>
        </p:nvSpPr>
        <p:spPr>
          <a:xfrm>
            <a:off x="676656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427" name="CustomShape 21"/>
          <p:cNvSpPr/>
          <p:nvPr/>
        </p:nvSpPr>
        <p:spPr>
          <a:xfrm>
            <a:off x="758952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 </a:t>
            </a:r>
            <a:r>
              <a:rPr lang="en-US" sz="2200" spc="-1" strike="noStrike">
                <a:solidFill>
                  <a:srgbClr val="000000"/>
                </a:solidFill>
                <a:uFill>
                  <a:solidFill>
                    <a:srgbClr val="ffffff"/>
                  </a:solidFill>
                </a:uFill>
                <a:latin typeface="Times New Roman"/>
                <a:ea typeface="Droid Sans Fallback"/>
              </a:rPr>
              <a:t>(32 bit)</a:t>
            </a:r>
            <a:endParaRPr lang="en-US" sz="1800" spc="-1" strike="noStrike">
              <a:solidFill>
                <a:srgbClr val="000000"/>
              </a:solidFill>
              <a:uFill>
                <a:solidFill>
                  <a:srgbClr val="ffffff"/>
                </a:solidFill>
              </a:uFill>
              <a:latin typeface="Arial"/>
            </a:endParaRPr>
          </a:p>
        </p:txBody>
      </p:sp>
      <p:sp>
        <p:nvSpPr>
          <p:cNvPr id="428" name="CustomShape 22"/>
          <p:cNvSpPr/>
          <p:nvPr/>
        </p:nvSpPr>
        <p:spPr>
          <a:xfrm>
            <a:off x="4297680" y="4023360"/>
            <a:ext cx="4023000" cy="822600"/>
          </a:xfrm>
          <a:custGeom>
            <a:avLst/>
            <a:gdLst/>
            <a:ahLst/>
            <a:rect l="l" t="t" r="r" b="b"/>
            <a:pathLst>
              <a:path w="21600" h="21600">
                <a:moveTo>
                  <a:pt x="0" y="0"/>
                </a:moveTo>
                <a:lnTo>
                  <a:pt x="1" y="0"/>
                </a:lnTo>
                <a:lnTo>
                  <a:pt x="1" y="1"/>
                </a:lnTo>
                <a:lnTo>
                  <a:pt x="0" y="1"/>
                </a:lnTo>
                <a:lnTo>
                  <a:pt x="0" y="0"/>
                </a:lnTo>
                <a:close/>
              </a:path>
            </a:pathLst>
          </a:custGeom>
          <a:solidFill>
            <a:schemeClr val="accent1">
              <a:lumMod val="60000"/>
              <a:lumOff val="40000"/>
            </a:schemeClr>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1800" spc="-1" strike="noStrike">
                <a:solidFill>
                  <a:srgbClr val="000000"/>
                </a:solidFill>
                <a:uFill>
                  <a:solidFill>
                    <a:srgbClr val="ffffff"/>
                  </a:solidFill>
                </a:uFill>
                <a:latin typeface="Times New Roman"/>
                <a:ea typeface="Droid Sans Fallback"/>
              </a:rPr>
              <a:t>Type</a:t>
            </a: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Times New Roman"/>
                <a:ea typeface="Droid Sans Fallback"/>
              </a:rPr>
              <a:t>0x0806</a:t>
            </a:r>
            <a:endParaRPr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stCondLst>
                                    <p:cond delay="0"/>
                                  </p:stCondLst>
                                  <p:childTnLst>
                                    <p:set>
                                      <p:cBhvr>
                                        <p:cTn id="14" fill="hold">
                                          <p:stCondLst>
                                            <p:cond delay="0"/>
                                          </p:stCondLst>
                                        </p:cTn>
                                        <p:tgtEl>
                                          <p:spTgt spid="414"/>
                                        </p:tgtEl>
                                        <p:attrNameLst>
                                          <p:attrName>style.visibility</p:attrName>
                                        </p:attrNameLst>
                                      </p:cBhvr>
                                      <p:to>
                                        <p:strVal val="visible"/>
                                      </p:to>
                                    </p:set>
                                    <p:anim calcmode="lin" valueType="num">
                                      <p:cBhvr additive="repl">
                                        <p:cTn id="15" dur="500" fill="hold"/>
                                        <p:tgtEl>
                                          <p:spTgt spid="414"/>
                                        </p:tgtEl>
                                        <p:attrNameLst>
                                          <p:attrName>ppt_x</p:attrName>
                                        </p:attrNameLst>
                                      </p:cBhvr>
                                      <p:tavLst>
                                        <p:tav tm="0">
                                          <p:val>
                                            <p:strVal val="#ppt_x"/>
                                          </p:val>
                                        </p:tav>
                                        <p:tav tm="100000">
                                          <p:val>
                                            <p:strVal val="#ppt_x"/>
                                          </p:val>
                                        </p:tav>
                                      </p:tavLst>
                                    </p:anim>
                                    <p:anim calcmode="lin" valueType="num">
                                      <p:cBhvr additive="repl">
                                        <p:cTn id="16" dur="500" fill="hold"/>
                                        <p:tgtEl>
                                          <p:spTgt spid="41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nodeType="afterEffect" fill="hold" presetClass="entr" presetID="2" presetSubtype="4">
                                  <p:stCondLst>
                                    <p:cond delay="0"/>
                                  </p:stCondLst>
                                  <p:childTnLst>
                                    <p:set>
                                      <p:cBhvr>
                                        <p:cTn id="19" dur="1" fill="hold">
                                          <p:stCondLst>
                                            <p:cond delay="0"/>
                                          </p:stCondLst>
                                        </p:cTn>
                                        <p:tgtEl>
                                          <p:spTgt spid="415"/>
                                        </p:tgtEl>
                                        <p:attrNameLst>
                                          <p:attrName>style.visibility</p:attrName>
                                        </p:attrNameLst>
                                      </p:cBhvr>
                                      <p:to>
                                        <p:strVal val="visible"/>
                                      </p:to>
                                    </p:set>
                                    <p:anim calcmode="lin" valueType="num">
                                      <p:cBhvr additive="repl">
                                        <p:cTn id="20" dur="500" fill="hold"/>
                                        <p:tgtEl>
                                          <p:spTgt spid="415"/>
                                        </p:tgtEl>
                                        <p:attrNameLst>
                                          <p:attrName>ppt_x</p:attrName>
                                        </p:attrNameLst>
                                      </p:cBhvr>
                                      <p:tavLst>
                                        <p:tav tm="0">
                                          <p:val>
                                            <p:strVal val="#ppt_x"/>
                                          </p:val>
                                        </p:tav>
                                        <p:tav tm="100000">
                                          <p:val>
                                            <p:strVal val="#ppt_x"/>
                                          </p:val>
                                        </p:tav>
                                      </p:tavLst>
                                    </p:anim>
                                    <p:anim calcmode="lin" valueType="num">
                                      <p:cBhvr additive="repl">
                                        <p:cTn id="21" dur="500" fill="hold"/>
                                        <p:tgtEl>
                                          <p:spTgt spid="415"/>
                                        </p:tgtEl>
                                        <p:attrNameLst>
                                          <p:attrName>ppt_y</p:attrName>
                                        </p:attrNameLst>
                                      </p:cBhvr>
                                      <p:tavLst>
                                        <p:tav tm="0">
                                          <p:val>
                                            <p:strVal val="1+#ppt_h/2"/>
                                          </p:val>
                                        </p:tav>
                                        <p:tav tm="100000">
                                          <p:val>
                                            <p:strVal val="#ppt_y"/>
                                          </p:val>
                                        </p:tav>
                                      </p:tavLst>
                                    </p:anim>
                                  </p:childTnLst>
                                </p:cTn>
                              </p:par>
                              <p:par>
                                <p:cTn id="22" nodeType="withEffect" fill="hold" presetClass="entr" presetID="2" presetSubtype="4">
                                  <p:stCondLst>
                                    <p:cond delay="0"/>
                                  </p:stCondLst>
                                  <p:childTnLst>
                                    <p:set>
                                      <p:cBhvr>
                                        <p:cTn id="23" dur="1" fill="hold">
                                          <p:stCondLst>
                                            <p:cond delay="0"/>
                                          </p:stCondLst>
                                        </p:cTn>
                                        <p:tgtEl>
                                          <p:spTgt spid="416"/>
                                        </p:tgtEl>
                                        <p:attrNameLst>
                                          <p:attrName>style.visibility</p:attrName>
                                        </p:attrNameLst>
                                      </p:cBhvr>
                                      <p:to>
                                        <p:strVal val="visible"/>
                                      </p:to>
                                    </p:set>
                                    <p:anim calcmode="lin" valueType="num">
                                      <p:cBhvr additive="repl">
                                        <p:cTn id="24" dur="500" fill="hold"/>
                                        <p:tgtEl>
                                          <p:spTgt spid="416"/>
                                        </p:tgtEl>
                                        <p:attrNameLst>
                                          <p:attrName>ppt_x</p:attrName>
                                        </p:attrNameLst>
                                      </p:cBhvr>
                                      <p:tavLst>
                                        <p:tav tm="0">
                                          <p:val>
                                            <p:strVal val="#ppt_x"/>
                                          </p:val>
                                        </p:tav>
                                        <p:tav tm="100000">
                                          <p:val>
                                            <p:strVal val="#ppt_x"/>
                                          </p:val>
                                        </p:tav>
                                      </p:tavLst>
                                    </p:anim>
                                    <p:anim calcmode="lin" valueType="num">
                                      <p:cBhvr additive="repl">
                                        <p:cTn id="25" dur="500" fill="hold"/>
                                        <p:tgtEl>
                                          <p:spTgt spid="416"/>
                                        </p:tgtEl>
                                        <p:attrNameLst>
                                          <p:attrName>ppt_y</p:attrName>
                                        </p:attrNameLst>
                                      </p:cBhvr>
                                      <p:tavLst>
                                        <p:tav tm="0">
                                          <p:val>
                                            <p:strVal val="1+#ppt_h/2"/>
                                          </p:val>
                                        </p:tav>
                                        <p:tav tm="100000">
                                          <p:val>
                                            <p:strVal val="#ppt_y"/>
                                          </p:val>
                                        </p:tav>
                                      </p:tavLst>
                                    </p:anim>
                                  </p:childTnLst>
                                </p:cTn>
                              </p:par>
                              <p:par>
                                <p:cTn id="26" nodeType="withEffect" fill="hold" presetClass="entr" presetID="2" presetSubtype="4">
                                  <p:stCondLst>
                                    <p:cond delay="0"/>
                                  </p:stCondLst>
                                  <p:childTnLst>
                                    <p:set>
                                      <p:cBhvr>
                                        <p:cTn id="27" dur="1" fill="hold">
                                          <p:stCondLst>
                                            <p:cond delay="0"/>
                                          </p:stCondLst>
                                        </p:cTn>
                                        <p:tgtEl>
                                          <p:spTgt spid="417"/>
                                        </p:tgtEl>
                                        <p:attrNameLst>
                                          <p:attrName>style.visibility</p:attrName>
                                        </p:attrNameLst>
                                      </p:cBhvr>
                                      <p:to>
                                        <p:strVal val="visible"/>
                                      </p:to>
                                    </p:set>
                                    <p:anim calcmode="lin" valueType="num">
                                      <p:cBhvr additive="repl">
                                        <p:cTn id="28" dur="500" fill="hold"/>
                                        <p:tgtEl>
                                          <p:spTgt spid="417"/>
                                        </p:tgtEl>
                                        <p:attrNameLst>
                                          <p:attrName>ppt_x</p:attrName>
                                        </p:attrNameLst>
                                      </p:cBhvr>
                                      <p:tavLst>
                                        <p:tav tm="0">
                                          <p:val>
                                            <p:strVal val="#ppt_x"/>
                                          </p:val>
                                        </p:tav>
                                        <p:tav tm="100000">
                                          <p:val>
                                            <p:strVal val="#ppt_x"/>
                                          </p:val>
                                        </p:tav>
                                      </p:tavLst>
                                    </p:anim>
                                    <p:anim calcmode="lin" valueType="num">
                                      <p:cBhvr additive="repl">
                                        <p:cTn id="29" dur="500" fill="hold"/>
                                        <p:tgtEl>
                                          <p:spTgt spid="41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nodeType="clickEffect" fill="hold" presetClass="exit" presetID="1">
                                  <p:stCondLst>
                                    <p:cond delay="0"/>
                                  </p:stCondLst>
                                  <p:childTnLst>
                                    <p:set>
                                      <p:cBhvr>
                                        <p:cTn id="33" dur="1" fill="hold">
                                          <p:stCondLst>
                                            <p:cond delay="0"/>
                                          </p:stCondLst>
                                        </p:cTn>
                                        <p:tgtEl>
                                          <p:spTgt spid="417"/>
                                        </p:tgtEl>
                                        <p:attrNameLst>
                                          <p:attrName>style.visibility</p:attrName>
                                        </p:attrNameLst>
                                      </p:cBhvr>
                                      <p:to>
                                        <p:strVal val="hidden"/>
                                      </p:to>
                                    </p:set>
                                  </p:childTnLst>
                                </p:cTn>
                              </p:par>
                            </p:childTnLst>
                          </p:cTn>
                        </p:par>
                        <p:par>
                          <p:cTn id="34" fill="hold">
                            <p:stCondLst>
                              <p:cond delay="0"/>
                            </p:stCondLst>
                            <p:childTnLst>
                              <p:par>
                                <p:cTn id="35" nodeType="afterEffect" fill="hold" presetClass="entr" presetID="2" presetSubtype="4">
                                  <p:stCondLst>
                                    <p:cond delay="0"/>
                                  </p:stCondLst>
                                  <p:childTnLst>
                                    <p:set>
                                      <p:cBhvr>
                                        <p:cTn id="36" dur="1" fill="hold">
                                          <p:stCondLst>
                                            <p:cond delay="0"/>
                                          </p:stCondLst>
                                        </p:cTn>
                                        <p:tgtEl>
                                          <p:spTgt spid="428"/>
                                        </p:tgtEl>
                                        <p:attrNameLst>
                                          <p:attrName>style.visibility</p:attrName>
                                        </p:attrNameLst>
                                      </p:cBhvr>
                                      <p:to>
                                        <p:strVal val="visible"/>
                                      </p:to>
                                    </p:set>
                                    <p:anim calcmode="lin" valueType="num">
                                      <p:cBhvr additive="repl">
                                        <p:cTn id="37" dur="500" fill="hold"/>
                                        <p:tgtEl>
                                          <p:spTgt spid="428"/>
                                        </p:tgtEl>
                                        <p:attrNameLst>
                                          <p:attrName>ppt_x</p:attrName>
                                        </p:attrNameLst>
                                      </p:cBhvr>
                                      <p:tavLst>
                                        <p:tav tm="0">
                                          <p:val>
                                            <p:strVal val="#ppt_x"/>
                                          </p:val>
                                        </p:tav>
                                        <p:tav tm="100000">
                                          <p:val>
                                            <p:strVal val="#ppt_x"/>
                                          </p:val>
                                        </p:tav>
                                      </p:tavLst>
                                    </p:anim>
                                    <p:anim calcmode="lin" valueType="num">
                                      <p:cBhvr additive="repl">
                                        <p:cTn id="38" dur="500" fill="hold"/>
                                        <p:tgtEl>
                                          <p:spTgt spid="4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2" presetSubtype="4">
                                  <p:stCondLst>
                                    <p:cond delay="0"/>
                                  </p:stCondLst>
                                  <p:childTnLst>
                                    <p:set>
                                      <p:cBhvr>
                                        <p:cTn id="42" dur="1" fill="hold">
                                          <p:stCondLst>
                                            <p:cond delay="0"/>
                                          </p:stCondLst>
                                        </p:cTn>
                                        <p:tgtEl>
                                          <p:spTgt spid="418"/>
                                        </p:tgtEl>
                                        <p:attrNameLst>
                                          <p:attrName>style.visibility</p:attrName>
                                        </p:attrNameLst>
                                      </p:cBhvr>
                                      <p:to>
                                        <p:strVal val="visible"/>
                                      </p:to>
                                    </p:set>
                                    <p:anim calcmode="lin" valueType="num">
                                      <p:cBhvr additive="repl">
                                        <p:cTn id="43" dur="500" fill="hold"/>
                                        <p:tgtEl>
                                          <p:spTgt spid="418"/>
                                        </p:tgtEl>
                                        <p:attrNameLst>
                                          <p:attrName>ppt_x</p:attrName>
                                        </p:attrNameLst>
                                      </p:cBhvr>
                                      <p:tavLst>
                                        <p:tav tm="0">
                                          <p:val>
                                            <p:strVal val="#ppt_x"/>
                                          </p:val>
                                        </p:tav>
                                        <p:tav tm="100000">
                                          <p:val>
                                            <p:strVal val="#ppt_x"/>
                                          </p:val>
                                        </p:tav>
                                      </p:tavLst>
                                    </p:anim>
                                    <p:anim calcmode="lin" valueType="num">
                                      <p:cBhvr additive="repl">
                                        <p:cTn id="44" dur="500" fill="hold"/>
                                        <p:tgtEl>
                                          <p:spTgt spid="418"/>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nodeType="afterEffect" fill="hold" presetClass="entr" presetID="42">
                                  <p:stCondLst>
                                    <p:cond delay="0"/>
                                  </p:stCondLst>
                                  <p:childTnLst>
                                    <p:set>
                                      <p:cBhvr>
                                        <p:cTn id="47" dur="1" fill="hold">
                                          <p:stCondLst>
                                            <p:cond delay="0"/>
                                          </p:stCondLst>
                                        </p:cTn>
                                        <p:tgtEl>
                                          <p:spTgt spid="419"/>
                                        </p:tgtEl>
                                        <p:attrNameLst>
                                          <p:attrName>style.visibility</p:attrName>
                                        </p:attrNameLst>
                                      </p:cBhvr>
                                      <p:to>
                                        <p:strVal val="visible"/>
                                      </p:to>
                                    </p:set>
                                    <p:animEffect filter="fade" transition="in">
                                      <p:cBhvr additive="repl">
                                        <p:cTn id="48" dur="1000"/>
                                        <p:tgtEl>
                                          <p:spTgt spid="419"/>
                                        </p:tgtEl>
                                      </p:cBhvr>
                                    </p:animEffect>
                                    <p:anim calcmode="lin" valueType="num">
                                      <p:cBhvr additive="repl">
                                        <p:cTn id="49" dur="1000" fill="hold"/>
                                        <p:tgtEl>
                                          <p:spTgt spid="419"/>
                                        </p:tgtEl>
                                        <p:attrNameLst>
                                          <p:attrName>ppt_x</p:attrName>
                                        </p:attrNameLst>
                                      </p:cBhvr>
                                      <p:tavLst>
                                        <p:tav tm="0">
                                          <p:val>
                                            <p:strVal val="#ppt_x"/>
                                          </p:val>
                                        </p:tav>
                                        <p:tav tm="100000">
                                          <p:val>
                                            <p:strVal val="#ppt_x"/>
                                          </p:val>
                                        </p:tav>
                                      </p:tavLst>
                                    </p:anim>
                                    <p:anim calcmode="lin" valueType="num">
                                      <p:cBhvr additive="repl">
                                        <p:cTn id="50" dur="1000" fill="hold"/>
                                        <p:tgtEl>
                                          <p:spTgt spid="419"/>
                                        </p:tgtEl>
                                        <p:attrNameLst>
                                          <p:attrName>ppt_y</p:attrName>
                                        </p:attrNameLst>
                                      </p:cBhvr>
                                      <p:tavLst>
                                        <p:tav tm="0">
                                          <p:val>
                                            <p:strVal val="#ppt_y+.1"/>
                                          </p:val>
                                        </p:tav>
                                        <p:tav tm="100000">
                                          <p:val>
                                            <p:strVal val="#ppt_y"/>
                                          </p:val>
                                        </p:tav>
                                      </p:tavLst>
                                    </p:anim>
                                  </p:childTnLst>
                                </p:cTn>
                              </p:par>
                              <p:par>
                                <p:cTn id="51" nodeType="withEffect" fill="hold" presetClass="entr" presetID="42">
                                  <p:stCondLst>
                                    <p:cond delay="0"/>
                                  </p:stCondLst>
                                  <p:childTnLst>
                                    <p:set>
                                      <p:cBhvr>
                                        <p:cTn id="52" dur="1" fill="hold">
                                          <p:stCondLst>
                                            <p:cond delay="0"/>
                                          </p:stCondLst>
                                        </p:cTn>
                                        <p:tgtEl>
                                          <p:spTgt spid="420"/>
                                        </p:tgtEl>
                                        <p:attrNameLst>
                                          <p:attrName>style.visibility</p:attrName>
                                        </p:attrNameLst>
                                      </p:cBhvr>
                                      <p:to>
                                        <p:strVal val="visible"/>
                                      </p:to>
                                    </p:set>
                                    <p:animEffect filter="fade" transition="in">
                                      <p:cBhvr additive="repl">
                                        <p:cTn id="53" dur="1000"/>
                                        <p:tgtEl>
                                          <p:spTgt spid="420"/>
                                        </p:tgtEl>
                                      </p:cBhvr>
                                    </p:animEffect>
                                    <p:anim calcmode="lin" valueType="num">
                                      <p:cBhvr additive="repl">
                                        <p:cTn id="54" dur="1000" fill="hold"/>
                                        <p:tgtEl>
                                          <p:spTgt spid="420"/>
                                        </p:tgtEl>
                                        <p:attrNameLst>
                                          <p:attrName>ppt_x</p:attrName>
                                        </p:attrNameLst>
                                      </p:cBhvr>
                                      <p:tavLst>
                                        <p:tav tm="0">
                                          <p:val>
                                            <p:strVal val="#ppt_x"/>
                                          </p:val>
                                        </p:tav>
                                        <p:tav tm="100000">
                                          <p:val>
                                            <p:strVal val="#ppt_x"/>
                                          </p:val>
                                        </p:tav>
                                      </p:tavLst>
                                    </p:anim>
                                    <p:anim calcmode="lin" valueType="num">
                                      <p:cBhvr additive="repl">
                                        <p:cTn id="55" dur="1000" fill="hold"/>
                                        <p:tgtEl>
                                          <p:spTgt spid="420"/>
                                        </p:tgtEl>
                                        <p:attrNameLst>
                                          <p:attrName>ppt_y</p:attrName>
                                        </p:attrNameLst>
                                      </p:cBhvr>
                                      <p:tavLst>
                                        <p:tav tm="0">
                                          <p:val>
                                            <p:strVal val="#ppt_y+.1"/>
                                          </p:val>
                                        </p:tav>
                                        <p:tav tm="100000">
                                          <p:val>
                                            <p:strVal val="#ppt_y"/>
                                          </p:val>
                                        </p:tav>
                                      </p:tavLst>
                                    </p:anim>
                                  </p:childTnLst>
                                </p:cTn>
                              </p:par>
                              <p:par>
                                <p:cTn id="56" nodeType="withEffect" fill="hold" presetClass="entr" presetID="42">
                                  <p:stCondLst>
                                    <p:cond delay="0"/>
                                  </p:stCondLst>
                                  <p:childTnLst>
                                    <p:set>
                                      <p:cBhvr>
                                        <p:cTn id="57" dur="1" fill="hold">
                                          <p:stCondLst>
                                            <p:cond delay="0"/>
                                          </p:stCondLst>
                                        </p:cTn>
                                        <p:tgtEl>
                                          <p:spTgt spid="421"/>
                                        </p:tgtEl>
                                        <p:attrNameLst>
                                          <p:attrName>style.visibility</p:attrName>
                                        </p:attrNameLst>
                                      </p:cBhvr>
                                      <p:to>
                                        <p:strVal val="visible"/>
                                      </p:to>
                                    </p:set>
                                    <p:animEffect filter="fade" transition="in">
                                      <p:cBhvr additive="repl">
                                        <p:cTn id="58" dur="1000"/>
                                        <p:tgtEl>
                                          <p:spTgt spid="421"/>
                                        </p:tgtEl>
                                      </p:cBhvr>
                                    </p:animEffect>
                                    <p:anim calcmode="lin" valueType="num">
                                      <p:cBhvr additive="repl">
                                        <p:cTn id="59" dur="1000" fill="hold"/>
                                        <p:tgtEl>
                                          <p:spTgt spid="421"/>
                                        </p:tgtEl>
                                        <p:attrNameLst>
                                          <p:attrName>ppt_x</p:attrName>
                                        </p:attrNameLst>
                                      </p:cBhvr>
                                      <p:tavLst>
                                        <p:tav tm="0">
                                          <p:val>
                                            <p:strVal val="#ppt_x"/>
                                          </p:val>
                                        </p:tav>
                                        <p:tav tm="100000">
                                          <p:val>
                                            <p:strVal val="#ppt_x"/>
                                          </p:val>
                                        </p:tav>
                                      </p:tavLst>
                                    </p:anim>
                                    <p:anim calcmode="lin" valueType="num">
                                      <p:cBhvr additive="repl">
                                        <p:cTn id="60" dur="1000" fill="hold"/>
                                        <p:tgtEl>
                                          <p:spTgt spid="421"/>
                                        </p:tgtEl>
                                        <p:attrNameLst>
                                          <p:attrName>ppt_y</p:attrName>
                                        </p:attrNameLst>
                                      </p:cBhvr>
                                      <p:tavLst>
                                        <p:tav tm="0">
                                          <p:val>
                                            <p:strVal val="#ppt_y+.1"/>
                                          </p:val>
                                        </p:tav>
                                        <p:tav tm="100000">
                                          <p:val>
                                            <p:strVal val="#ppt_y"/>
                                          </p:val>
                                        </p:tav>
                                      </p:tavLst>
                                    </p:anim>
                                  </p:childTnLst>
                                </p:cTn>
                              </p:par>
                              <p:par>
                                <p:cTn id="61" nodeType="withEffect" fill="hold" presetClass="entr" presetID="42">
                                  <p:stCondLst>
                                    <p:cond delay="0"/>
                                  </p:stCondLst>
                                  <p:childTnLst>
                                    <p:set>
                                      <p:cBhvr>
                                        <p:cTn id="62" dur="1" fill="hold">
                                          <p:stCondLst>
                                            <p:cond delay="0"/>
                                          </p:stCondLst>
                                        </p:cTn>
                                        <p:tgtEl>
                                          <p:spTgt spid="422"/>
                                        </p:tgtEl>
                                        <p:attrNameLst>
                                          <p:attrName>style.visibility</p:attrName>
                                        </p:attrNameLst>
                                      </p:cBhvr>
                                      <p:to>
                                        <p:strVal val="visible"/>
                                      </p:to>
                                    </p:set>
                                    <p:animEffect filter="fade" transition="in">
                                      <p:cBhvr additive="repl">
                                        <p:cTn id="63" dur="1000"/>
                                        <p:tgtEl>
                                          <p:spTgt spid="422"/>
                                        </p:tgtEl>
                                      </p:cBhvr>
                                    </p:animEffect>
                                    <p:anim calcmode="lin" valueType="num">
                                      <p:cBhvr additive="repl">
                                        <p:cTn id="64" dur="1000" fill="hold"/>
                                        <p:tgtEl>
                                          <p:spTgt spid="422"/>
                                        </p:tgtEl>
                                        <p:attrNameLst>
                                          <p:attrName>ppt_x</p:attrName>
                                        </p:attrNameLst>
                                      </p:cBhvr>
                                      <p:tavLst>
                                        <p:tav tm="0">
                                          <p:val>
                                            <p:strVal val="#ppt_x"/>
                                          </p:val>
                                        </p:tav>
                                        <p:tav tm="100000">
                                          <p:val>
                                            <p:strVal val="#ppt_x"/>
                                          </p:val>
                                        </p:tav>
                                      </p:tavLst>
                                    </p:anim>
                                    <p:anim calcmode="lin" valueType="num">
                                      <p:cBhvr additive="repl">
                                        <p:cTn id="65" dur="1000" fill="hold"/>
                                        <p:tgtEl>
                                          <p:spTgt spid="422"/>
                                        </p:tgtEl>
                                        <p:attrNameLst>
                                          <p:attrName>ppt_y</p:attrName>
                                        </p:attrNameLst>
                                      </p:cBhvr>
                                      <p:tavLst>
                                        <p:tav tm="0">
                                          <p:val>
                                            <p:strVal val="#ppt_y+.1"/>
                                          </p:val>
                                        </p:tav>
                                        <p:tav tm="100000">
                                          <p:val>
                                            <p:strVal val="#ppt_y"/>
                                          </p:val>
                                        </p:tav>
                                      </p:tavLst>
                                    </p:anim>
                                  </p:childTnLst>
                                </p:cTn>
                              </p:par>
                              <p:par>
                                <p:cTn id="66" nodeType="withEffect" fill="hold" presetClass="entr" presetID="42">
                                  <p:stCondLst>
                                    <p:cond delay="0"/>
                                  </p:stCondLst>
                                  <p:childTnLst>
                                    <p:set>
                                      <p:cBhvr>
                                        <p:cTn id="67" dur="1" fill="hold">
                                          <p:stCondLst>
                                            <p:cond delay="0"/>
                                          </p:stCondLst>
                                        </p:cTn>
                                        <p:tgtEl>
                                          <p:spTgt spid="423"/>
                                        </p:tgtEl>
                                        <p:attrNameLst>
                                          <p:attrName>style.visibility</p:attrName>
                                        </p:attrNameLst>
                                      </p:cBhvr>
                                      <p:to>
                                        <p:strVal val="visible"/>
                                      </p:to>
                                    </p:set>
                                    <p:animEffect filter="fade" transition="in">
                                      <p:cBhvr additive="repl">
                                        <p:cTn id="68" dur="1000"/>
                                        <p:tgtEl>
                                          <p:spTgt spid="423"/>
                                        </p:tgtEl>
                                      </p:cBhvr>
                                    </p:animEffect>
                                    <p:anim calcmode="lin" valueType="num">
                                      <p:cBhvr additive="repl">
                                        <p:cTn id="69" dur="1000" fill="hold"/>
                                        <p:tgtEl>
                                          <p:spTgt spid="423"/>
                                        </p:tgtEl>
                                        <p:attrNameLst>
                                          <p:attrName>ppt_x</p:attrName>
                                        </p:attrNameLst>
                                      </p:cBhvr>
                                      <p:tavLst>
                                        <p:tav tm="0">
                                          <p:val>
                                            <p:strVal val="#ppt_x"/>
                                          </p:val>
                                        </p:tav>
                                        <p:tav tm="100000">
                                          <p:val>
                                            <p:strVal val="#ppt_x"/>
                                          </p:val>
                                        </p:tav>
                                      </p:tavLst>
                                    </p:anim>
                                    <p:anim calcmode="lin" valueType="num">
                                      <p:cBhvr additive="repl">
                                        <p:cTn id="70" dur="1000" fill="hold"/>
                                        <p:tgtEl>
                                          <p:spTgt spid="423"/>
                                        </p:tgtEl>
                                        <p:attrNameLst>
                                          <p:attrName>ppt_y</p:attrName>
                                        </p:attrNameLst>
                                      </p:cBhvr>
                                      <p:tavLst>
                                        <p:tav tm="0">
                                          <p:val>
                                            <p:strVal val="#ppt_y+.1"/>
                                          </p:val>
                                        </p:tav>
                                        <p:tav tm="100000">
                                          <p:val>
                                            <p:strVal val="#ppt_y"/>
                                          </p:val>
                                        </p:tav>
                                      </p:tavLst>
                                    </p:anim>
                                  </p:childTnLst>
                                </p:cTn>
                              </p:par>
                              <p:par>
                                <p:cTn id="71" nodeType="withEffect" fill="hold" presetClass="entr" presetID="42">
                                  <p:stCondLst>
                                    <p:cond delay="0"/>
                                  </p:stCondLst>
                                  <p:childTnLst>
                                    <p:set>
                                      <p:cBhvr>
                                        <p:cTn id="72" dur="1" fill="hold">
                                          <p:stCondLst>
                                            <p:cond delay="0"/>
                                          </p:stCondLst>
                                        </p:cTn>
                                        <p:tgtEl>
                                          <p:spTgt spid="424"/>
                                        </p:tgtEl>
                                        <p:attrNameLst>
                                          <p:attrName>style.visibility</p:attrName>
                                        </p:attrNameLst>
                                      </p:cBhvr>
                                      <p:to>
                                        <p:strVal val="visible"/>
                                      </p:to>
                                    </p:set>
                                    <p:animEffect filter="fade" transition="in">
                                      <p:cBhvr additive="repl">
                                        <p:cTn id="73" dur="1000"/>
                                        <p:tgtEl>
                                          <p:spTgt spid="424"/>
                                        </p:tgtEl>
                                      </p:cBhvr>
                                    </p:animEffect>
                                    <p:anim calcmode="lin" valueType="num">
                                      <p:cBhvr additive="repl">
                                        <p:cTn id="74" dur="1000" fill="hold"/>
                                        <p:tgtEl>
                                          <p:spTgt spid="424"/>
                                        </p:tgtEl>
                                        <p:attrNameLst>
                                          <p:attrName>ppt_x</p:attrName>
                                        </p:attrNameLst>
                                      </p:cBhvr>
                                      <p:tavLst>
                                        <p:tav tm="0">
                                          <p:val>
                                            <p:strVal val="#ppt_x"/>
                                          </p:val>
                                        </p:tav>
                                        <p:tav tm="100000">
                                          <p:val>
                                            <p:strVal val="#ppt_x"/>
                                          </p:val>
                                        </p:tav>
                                      </p:tavLst>
                                    </p:anim>
                                    <p:anim calcmode="lin" valueType="num">
                                      <p:cBhvr additive="repl">
                                        <p:cTn id="75" dur="1000" fill="hold"/>
                                        <p:tgtEl>
                                          <p:spTgt spid="424"/>
                                        </p:tgtEl>
                                        <p:attrNameLst>
                                          <p:attrName>ppt_y</p:attrName>
                                        </p:attrNameLst>
                                      </p:cBhvr>
                                      <p:tavLst>
                                        <p:tav tm="0">
                                          <p:val>
                                            <p:strVal val="#ppt_y+.1"/>
                                          </p:val>
                                        </p:tav>
                                        <p:tav tm="100000">
                                          <p:val>
                                            <p:strVal val="#ppt_y"/>
                                          </p:val>
                                        </p:tav>
                                      </p:tavLst>
                                    </p:anim>
                                  </p:childTnLst>
                                </p:cTn>
                              </p:par>
                              <p:par>
                                <p:cTn id="76" nodeType="withEffect" fill="hold" presetClass="entr" presetID="42">
                                  <p:stCondLst>
                                    <p:cond delay="0"/>
                                  </p:stCondLst>
                                  <p:childTnLst>
                                    <p:set>
                                      <p:cBhvr>
                                        <p:cTn id="77" dur="1" fill="hold">
                                          <p:stCondLst>
                                            <p:cond delay="0"/>
                                          </p:stCondLst>
                                        </p:cTn>
                                        <p:tgtEl>
                                          <p:spTgt spid="425"/>
                                        </p:tgtEl>
                                        <p:attrNameLst>
                                          <p:attrName>style.visibility</p:attrName>
                                        </p:attrNameLst>
                                      </p:cBhvr>
                                      <p:to>
                                        <p:strVal val="visible"/>
                                      </p:to>
                                    </p:set>
                                    <p:animEffect filter="fade" transition="in">
                                      <p:cBhvr additive="repl">
                                        <p:cTn id="78" dur="1000"/>
                                        <p:tgtEl>
                                          <p:spTgt spid="425"/>
                                        </p:tgtEl>
                                      </p:cBhvr>
                                    </p:animEffect>
                                    <p:anim calcmode="lin" valueType="num">
                                      <p:cBhvr additive="repl">
                                        <p:cTn id="79" dur="1000" fill="hold"/>
                                        <p:tgtEl>
                                          <p:spTgt spid="425"/>
                                        </p:tgtEl>
                                        <p:attrNameLst>
                                          <p:attrName>ppt_x</p:attrName>
                                        </p:attrNameLst>
                                      </p:cBhvr>
                                      <p:tavLst>
                                        <p:tav tm="0">
                                          <p:val>
                                            <p:strVal val="#ppt_x"/>
                                          </p:val>
                                        </p:tav>
                                        <p:tav tm="100000">
                                          <p:val>
                                            <p:strVal val="#ppt_x"/>
                                          </p:val>
                                        </p:tav>
                                      </p:tavLst>
                                    </p:anim>
                                    <p:anim calcmode="lin" valueType="num">
                                      <p:cBhvr additive="repl">
                                        <p:cTn id="80" dur="1000" fill="hold"/>
                                        <p:tgtEl>
                                          <p:spTgt spid="425"/>
                                        </p:tgtEl>
                                        <p:attrNameLst>
                                          <p:attrName>ppt_y</p:attrName>
                                        </p:attrNameLst>
                                      </p:cBhvr>
                                      <p:tavLst>
                                        <p:tav tm="0">
                                          <p:val>
                                            <p:strVal val="#ppt_y+.1"/>
                                          </p:val>
                                        </p:tav>
                                        <p:tav tm="100000">
                                          <p:val>
                                            <p:strVal val="#ppt_y"/>
                                          </p:val>
                                        </p:tav>
                                      </p:tavLst>
                                    </p:anim>
                                  </p:childTnLst>
                                </p:cTn>
                              </p:par>
                              <p:par>
                                <p:cTn id="81" nodeType="withEffect" fill="hold" presetClass="entr" presetID="42">
                                  <p:stCondLst>
                                    <p:cond delay="0"/>
                                  </p:stCondLst>
                                  <p:childTnLst>
                                    <p:set>
                                      <p:cBhvr>
                                        <p:cTn id="82" dur="1" fill="hold">
                                          <p:stCondLst>
                                            <p:cond delay="0"/>
                                          </p:stCondLst>
                                        </p:cTn>
                                        <p:tgtEl>
                                          <p:spTgt spid="426"/>
                                        </p:tgtEl>
                                        <p:attrNameLst>
                                          <p:attrName>style.visibility</p:attrName>
                                        </p:attrNameLst>
                                      </p:cBhvr>
                                      <p:to>
                                        <p:strVal val="visible"/>
                                      </p:to>
                                    </p:set>
                                    <p:animEffect filter="fade" transition="in">
                                      <p:cBhvr additive="repl">
                                        <p:cTn id="83" dur="1000"/>
                                        <p:tgtEl>
                                          <p:spTgt spid="426"/>
                                        </p:tgtEl>
                                      </p:cBhvr>
                                    </p:animEffect>
                                    <p:anim calcmode="lin" valueType="num">
                                      <p:cBhvr additive="repl">
                                        <p:cTn id="84" dur="1000" fill="hold"/>
                                        <p:tgtEl>
                                          <p:spTgt spid="426"/>
                                        </p:tgtEl>
                                        <p:attrNameLst>
                                          <p:attrName>ppt_x</p:attrName>
                                        </p:attrNameLst>
                                      </p:cBhvr>
                                      <p:tavLst>
                                        <p:tav tm="0">
                                          <p:val>
                                            <p:strVal val="#ppt_x"/>
                                          </p:val>
                                        </p:tav>
                                        <p:tav tm="100000">
                                          <p:val>
                                            <p:strVal val="#ppt_x"/>
                                          </p:val>
                                        </p:tav>
                                      </p:tavLst>
                                    </p:anim>
                                    <p:anim calcmode="lin" valueType="num">
                                      <p:cBhvr additive="repl">
                                        <p:cTn id="85" dur="1000" fill="hold"/>
                                        <p:tgtEl>
                                          <p:spTgt spid="426"/>
                                        </p:tgtEl>
                                        <p:attrNameLst>
                                          <p:attrName>ppt_y</p:attrName>
                                        </p:attrNameLst>
                                      </p:cBhvr>
                                      <p:tavLst>
                                        <p:tav tm="0">
                                          <p:val>
                                            <p:strVal val="#ppt_y+.1"/>
                                          </p:val>
                                        </p:tav>
                                        <p:tav tm="100000">
                                          <p:val>
                                            <p:strVal val="#ppt_y"/>
                                          </p:val>
                                        </p:tav>
                                      </p:tavLst>
                                    </p:anim>
                                  </p:childTnLst>
                                </p:cTn>
                              </p:par>
                              <p:par>
                                <p:cTn id="86" nodeType="withEffect" fill="hold" presetClass="entr" presetID="42">
                                  <p:stCondLst>
                                    <p:cond delay="0"/>
                                  </p:stCondLst>
                                  <p:childTnLst>
                                    <p:set>
                                      <p:cBhvr>
                                        <p:cTn id="87" dur="1" fill="hold">
                                          <p:stCondLst>
                                            <p:cond delay="0"/>
                                          </p:stCondLst>
                                        </p:cTn>
                                        <p:tgtEl>
                                          <p:spTgt spid="427"/>
                                        </p:tgtEl>
                                        <p:attrNameLst>
                                          <p:attrName>style.visibility</p:attrName>
                                        </p:attrNameLst>
                                      </p:cBhvr>
                                      <p:to>
                                        <p:strVal val="visible"/>
                                      </p:to>
                                    </p:set>
                                    <p:animEffect filter="fade" transition="in">
                                      <p:cBhvr additive="repl">
                                        <p:cTn id="88" dur="1000"/>
                                        <p:tgtEl>
                                          <p:spTgt spid="427"/>
                                        </p:tgtEl>
                                      </p:cBhvr>
                                    </p:animEffect>
                                    <p:anim calcmode="lin" valueType="num">
                                      <p:cBhvr additive="repl">
                                        <p:cTn id="89" dur="1000" fill="hold"/>
                                        <p:tgtEl>
                                          <p:spTgt spid="427"/>
                                        </p:tgtEl>
                                        <p:attrNameLst>
                                          <p:attrName>ppt_x</p:attrName>
                                        </p:attrNameLst>
                                      </p:cBhvr>
                                      <p:tavLst>
                                        <p:tav tm="0">
                                          <p:val>
                                            <p:strVal val="#ppt_x"/>
                                          </p:val>
                                        </p:tav>
                                        <p:tav tm="100000">
                                          <p:val>
                                            <p:strVal val="#ppt_x"/>
                                          </p:val>
                                        </p:tav>
                                      </p:tavLst>
                                    </p:anim>
                                    <p:anim calcmode="lin" valueType="num">
                                      <p:cBhvr additive="repl">
                                        <p:cTn id="90" dur="1000" fill="hold"/>
                                        <p:tgtEl>
                                          <p:spTgt spid="427"/>
                                        </p:tgtEl>
                                        <p:attrNameLst>
                                          <p:attrName>ppt_y</p:attrName>
                                        </p:attrNameLst>
                                      </p:cBhvr>
                                      <p:tavLst>
                                        <p:tav tm="0">
                                          <p:val>
                                            <p:strVal val="#ppt_y+.1"/>
                                          </p:val>
                                        </p:tav>
                                        <p:tav tm="100000">
                                          <p:val>
                                            <p:strVal val="#ppt_y"/>
                                          </p:val>
                                        </p:tav>
                                      </p:tavLst>
                                    </p:anim>
                                  </p:childTnLst>
                                </p:cTn>
                              </p:par>
                              <p:par>
                                <p:cTn id="91" nodeType="withEffect" fill="hold" presetClass="entr">
                                  <p:stCondLst>
                                    <p:cond delay="0"/>
                                  </p:stCondLst>
                                  <p:childTnLst>
                                    <p:set>
                                      <p:cBhvr>
                                        <p:cTn id="92" dur="1000">
                                          <p:stCondLst>
                                            <p:cond delay="0"/>
                                          </p:stCondLst>
                                        </p:cTn>
                                        <p:tgtEl>
                                          <p:spTgt spid="4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9" name="TextShape 1"/>
          <p:cNvSpPr txBox="1"/>
          <p:nvPr/>
        </p:nvSpPr>
        <p:spPr>
          <a:xfrm>
            <a:off x="7178040" y="1671480"/>
            <a:ext cx="1965600" cy="654480"/>
          </a:xfrm>
          <a:prstGeom prst="rect">
            <a:avLst/>
          </a:prstGeom>
          <a:noFill/>
          <a:ln>
            <a:noFill/>
          </a:ln>
        </p:spPr>
        <p:txBody>
          <a:bodyPr/>
          <a:p>
            <a:pPr>
              <a:lnSpc>
                <a:spcPct val="100000"/>
              </a:lnSpc>
            </a:pPr>
            <a:r>
              <a:rPr lang="en-US" sz="2400" spc="-1" strike="noStrike">
                <a:solidFill>
                  <a:srgbClr val="262626"/>
                </a:solidFill>
                <a:uFill>
                  <a:solidFill>
                    <a:srgbClr val="ffffff"/>
                  </a:solidFill>
                </a:uFill>
                <a:latin typeface="Century Gothic"/>
              </a:rPr>
              <a:t> </a:t>
            </a:r>
            <a:r>
              <a:rPr lang="en-US" sz="2400" spc="-1" strike="noStrike">
                <a:solidFill>
                  <a:srgbClr val="262626"/>
                </a:solidFill>
                <a:uFill>
                  <a:solidFill>
                    <a:srgbClr val="ffffff"/>
                  </a:solidFill>
                </a:uFill>
                <a:latin typeface="Century Gothic"/>
              </a:rPr>
              <a:t>ARP request</a:t>
            </a:r>
            <a:endParaRPr lang="en-US" sz="1800" spc="-1" strike="noStrike">
              <a:solidFill>
                <a:srgbClr val="000000"/>
              </a:solidFill>
              <a:uFill>
                <a:solidFill>
                  <a:srgbClr val="ffffff"/>
                </a:solidFill>
              </a:uFill>
              <a:latin typeface="Century Gothic"/>
            </a:endParaRPr>
          </a:p>
        </p:txBody>
      </p:sp>
      <p:sp>
        <p:nvSpPr>
          <p:cNvPr id="430" name="TextShape 2"/>
          <p:cNvSpPr txBox="1"/>
          <p:nvPr/>
        </p:nvSpPr>
        <p:spPr>
          <a:xfrm>
            <a:off x="511200" y="787680"/>
            <a:ext cx="584640" cy="364680"/>
          </a:xfrm>
          <a:prstGeom prst="rect">
            <a:avLst/>
          </a:prstGeom>
          <a:noFill/>
          <a:ln>
            <a:noFill/>
          </a:ln>
        </p:spPr>
        <p:txBody>
          <a:bodyPr anchor="ctr"/>
          <a:p>
            <a:pPr algn="r">
              <a:lnSpc>
                <a:spcPct val="100000"/>
              </a:lnSpc>
            </a:pPr>
            <a:fld id="{E1967D0D-7C03-4B27-B0C8-9160D6D3F366}"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431" name="CustomShape 3"/>
          <p:cNvSpPr/>
          <p:nvPr/>
        </p:nvSpPr>
        <p:spPr>
          <a:xfrm>
            <a:off x="548640" y="5267880"/>
            <a:ext cx="7954920" cy="11883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a:p>
            <a:pPr algn="ctr">
              <a:lnSpc>
                <a:spcPct val="100000"/>
              </a:lnSpc>
            </a:pPr>
            <a:r>
              <a:rPr lang="en-US" sz="1800" spc="-1" strike="noStrike">
                <a:solidFill>
                  <a:srgbClr val="000000"/>
                </a:solidFill>
                <a:uFill>
                  <a:solidFill>
                    <a:srgbClr val="ffffff"/>
                  </a:solidFill>
                </a:uFill>
                <a:latin typeface="Arial"/>
                <a:ea typeface="Droid Sans Fallback"/>
              </a:rPr>
              <a:t>ARP packet data</a:t>
            </a:r>
            <a:endParaRPr lang="en-US" sz="1800" spc="-1" strike="noStrike">
              <a:solidFill>
                <a:srgbClr val="000000"/>
              </a:solidFill>
              <a:uFill>
                <a:solidFill>
                  <a:srgbClr val="ffffff"/>
                </a:solidFill>
              </a:uFill>
              <a:latin typeface="Arial"/>
            </a:endParaRPr>
          </a:p>
        </p:txBody>
      </p:sp>
      <p:sp>
        <p:nvSpPr>
          <p:cNvPr id="432" name="CustomShape 4"/>
          <p:cNvSpPr/>
          <p:nvPr/>
        </p:nvSpPr>
        <p:spPr>
          <a:xfrm>
            <a:off x="64008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ar$hrd</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0001</a:t>
            </a:r>
            <a:endParaRPr lang="en-US" sz="1800" spc="-1" strike="noStrike">
              <a:solidFill>
                <a:srgbClr val="000000"/>
              </a:solidFill>
              <a:uFill>
                <a:solidFill>
                  <a:srgbClr val="ffffff"/>
                </a:solidFill>
              </a:uFill>
              <a:latin typeface="Arial"/>
            </a:endParaRPr>
          </a:p>
        </p:txBody>
      </p:sp>
      <p:sp>
        <p:nvSpPr>
          <p:cNvPr id="433" name="CustomShape 5"/>
          <p:cNvSpPr/>
          <p:nvPr/>
        </p:nvSpPr>
        <p:spPr>
          <a:xfrm>
            <a:off x="146304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ar$pro</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0800</a:t>
            </a:r>
            <a:endParaRPr lang="en-US" sz="1800" spc="-1" strike="noStrike">
              <a:solidFill>
                <a:srgbClr val="000000"/>
              </a:solidFill>
              <a:uFill>
                <a:solidFill>
                  <a:srgbClr val="ffffff"/>
                </a:solidFill>
              </a:uFill>
              <a:latin typeface="Arial"/>
            </a:endParaRPr>
          </a:p>
        </p:txBody>
      </p:sp>
      <p:sp>
        <p:nvSpPr>
          <p:cNvPr id="434" name="CustomShape 6"/>
          <p:cNvSpPr/>
          <p:nvPr/>
        </p:nvSpPr>
        <p:spPr>
          <a:xfrm>
            <a:off x="228600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000" spc="-1" strike="noStrike">
                <a:solidFill>
                  <a:srgbClr val="000000"/>
                </a:solidFill>
                <a:uFill>
                  <a:solidFill>
                    <a:srgbClr val="ffffff"/>
                  </a:solidFill>
                </a:uFill>
                <a:latin typeface="Times New Roman"/>
                <a:ea typeface="Droid Sans Fallback"/>
              </a:rPr>
              <a:t>ar$pln</a:t>
            </a:r>
            <a:endParaRPr lang="en-US" sz="1800" spc="-1" strike="noStrike">
              <a:solidFill>
                <a:srgbClr val="000000"/>
              </a:solidFill>
              <a:uFill>
                <a:solidFill>
                  <a:srgbClr val="ffffff"/>
                </a:solidFill>
              </a:uFill>
              <a:latin typeface="Arial"/>
            </a:endParaRPr>
          </a:p>
          <a:p>
            <a:pPr algn="ctr">
              <a:lnSpc>
                <a:spcPct val="100000"/>
              </a:lnSpc>
            </a:pPr>
            <a:r>
              <a:rPr lang="en-US" sz="2000" spc="-1" strike="noStrike">
                <a:solidFill>
                  <a:srgbClr val="000000"/>
                </a:solidFill>
                <a:uFill>
                  <a:solidFill>
                    <a:srgbClr val="ffffff"/>
                  </a:solidFill>
                </a:uFill>
                <a:latin typeface="Times New Roman"/>
                <a:ea typeface="Droid Sans Fallback"/>
              </a:rPr>
              <a:t>06</a:t>
            </a:r>
            <a:endParaRPr lang="en-US" sz="1800" spc="-1" strike="noStrike">
              <a:solidFill>
                <a:srgbClr val="000000"/>
              </a:solidFill>
              <a:uFill>
                <a:solidFill>
                  <a:srgbClr val="ffffff"/>
                </a:solidFill>
              </a:uFill>
              <a:latin typeface="Arial"/>
            </a:endParaRPr>
          </a:p>
        </p:txBody>
      </p:sp>
      <p:sp>
        <p:nvSpPr>
          <p:cNvPr id="435" name="CustomShape 7"/>
          <p:cNvSpPr/>
          <p:nvPr/>
        </p:nvSpPr>
        <p:spPr>
          <a:xfrm>
            <a:off x="310896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ar$pln</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04</a:t>
            </a:r>
            <a:endParaRPr lang="en-US" sz="1800" spc="-1" strike="noStrike">
              <a:solidFill>
                <a:srgbClr val="000000"/>
              </a:solidFill>
              <a:uFill>
                <a:solidFill>
                  <a:srgbClr val="ffffff"/>
                </a:solidFill>
              </a:uFill>
              <a:latin typeface="Arial"/>
            </a:endParaRPr>
          </a:p>
        </p:txBody>
      </p:sp>
      <p:sp>
        <p:nvSpPr>
          <p:cNvPr id="436" name="CustomShape 8"/>
          <p:cNvSpPr/>
          <p:nvPr/>
        </p:nvSpPr>
        <p:spPr>
          <a:xfrm>
            <a:off x="3931920" y="5394960"/>
            <a:ext cx="1188360" cy="731160"/>
          </a:xfrm>
          <a:custGeom>
            <a:avLst/>
            <a:gdLst/>
            <a:ahLst/>
            <a:rect l="l" t="t" r="r" b="b"/>
            <a:pathLst>
              <a:path w="21600" h="21600">
                <a:moveTo>
                  <a:pt x="0" y="0"/>
                </a:moveTo>
                <a:lnTo>
                  <a:pt x="1" y="0"/>
                </a:lnTo>
                <a:lnTo>
                  <a:pt x="1" y="1"/>
                </a:lnTo>
                <a:lnTo>
                  <a:pt x="0" y="1"/>
                </a:lnTo>
                <a:lnTo>
                  <a:pt x="0" y="0"/>
                </a:lnTo>
                <a:close/>
              </a:path>
            </a:pathLst>
          </a:custGeom>
          <a:solidFill>
            <a:schemeClr val="accent5"/>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ar$op</a:t>
            </a:r>
            <a:endParaRPr lang="en-US" sz="1800" spc="-1" strike="noStrike">
              <a:solidFill>
                <a:srgbClr val="000000"/>
              </a:solidFill>
              <a:uFill>
                <a:solidFill>
                  <a:srgbClr val="ffffff"/>
                </a:solidFill>
              </a:uFill>
              <a:latin typeface="Arial"/>
            </a:endParaRPr>
          </a:p>
          <a:p>
            <a:pPr algn="ctr">
              <a:lnSpc>
                <a:spcPct val="100000"/>
              </a:lnSpc>
            </a:pPr>
            <a:endParaRPr lang="en-US" sz="1800" spc="-1" strike="noStrike">
              <a:solidFill>
                <a:srgbClr val="000000"/>
              </a:solidFill>
              <a:uFill>
                <a:solidFill>
                  <a:srgbClr val="ffffff"/>
                </a:solidFill>
              </a:uFill>
              <a:latin typeface="Arial"/>
            </a:endParaRPr>
          </a:p>
        </p:txBody>
      </p:sp>
      <p:sp>
        <p:nvSpPr>
          <p:cNvPr id="437" name="CustomShape 9"/>
          <p:cNvSpPr/>
          <p:nvPr/>
        </p:nvSpPr>
        <p:spPr>
          <a:xfrm>
            <a:off x="512064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438" name="CustomShape 10"/>
          <p:cNvSpPr/>
          <p:nvPr/>
        </p:nvSpPr>
        <p:spPr>
          <a:xfrm>
            <a:off x="594360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(32 bit)</a:t>
            </a:r>
            <a:endParaRPr lang="en-US" sz="1800" spc="-1" strike="noStrike">
              <a:solidFill>
                <a:srgbClr val="000000"/>
              </a:solidFill>
              <a:uFill>
                <a:solidFill>
                  <a:srgbClr val="ffffff"/>
                </a:solidFill>
              </a:uFill>
              <a:latin typeface="Arial"/>
            </a:endParaRPr>
          </a:p>
        </p:txBody>
      </p:sp>
      <p:sp>
        <p:nvSpPr>
          <p:cNvPr id="439" name="CustomShape 11"/>
          <p:cNvSpPr/>
          <p:nvPr/>
        </p:nvSpPr>
        <p:spPr>
          <a:xfrm>
            <a:off x="676656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(48 bit)</a:t>
            </a:r>
            <a:endParaRPr lang="en-US" sz="1800" spc="-1" strike="noStrike">
              <a:solidFill>
                <a:srgbClr val="000000"/>
              </a:solidFill>
              <a:uFill>
                <a:solidFill>
                  <a:srgbClr val="ffffff"/>
                </a:solidFill>
              </a:uFill>
              <a:latin typeface="Arial"/>
            </a:endParaRPr>
          </a:p>
        </p:txBody>
      </p:sp>
      <p:sp>
        <p:nvSpPr>
          <p:cNvPr id="440" name="CustomShape 12"/>
          <p:cNvSpPr/>
          <p:nvPr/>
        </p:nvSpPr>
        <p:spPr>
          <a:xfrm>
            <a:off x="7589520" y="539496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 </a:t>
            </a:r>
            <a:r>
              <a:rPr lang="en-US" sz="2200" spc="-1" strike="noStrike">
                <a:solidFill>
                  <a:srgbClr val="000000"/>
                </a:solidFill>
                <a:uFill>
                  <a:solidFill>
                    <a:srgbClr val="ffffff"/>
                  </a:solidFill>
                </a:uFill>
                <a:latin typeface="Times New Roman"/>
                <a:ea typeface="Droid Sans Fallback"/>
              </a:rPr>
              <a:t>(32 bit)</a:t>
            </a:r>
            <a:endParaRPr lang="en-US" sz="1800" spc="-1" strike="noStrike">
              <a:solidFill>
                <a:srgbClr val="000000"/>
              </a:solidFill>
              <a:uFill>
                <a:solidFill>
                  <a:srgbClr val="ffffff"/>
                </a:solidFill>
              </a:uFill>
              <a:latin typeface="Arial"/>
            </a:endParaRPr>
          </a:p>
        </p:txBody>
      </p:sp>
      <p:sp>
        <p:nvSpPr>
          <p:cNvPr id="441" name="CustomShape 13"/>
          <p:cNvSpPr/>
          <p:nvPr/>
        </p:nvSpPr>
        <p:spPr>
          <a:xfrm>
            <a:off x="1048680" y="1609200"/>
            <a:ext cx="1188360" cy="731160"/>
          </a:xfrm>
          <a:custGeom>
            <a:avLst/>
            <a:gdLst/>
            <a:ahLst/>
            <a:rect l="l" t="t" r="r" b="b"/>
            <a:pathLst>
              <a:path w="21600" h="21600">
                <a:moveTo>
                  <a:pt x="0" y="0"/>
                </a:moveTo>
                <a:lnTo>
                  <a:pt x="1" y="0"/>
                </a:lnTo>
                <a:lnTo>
                  <a:pt x="1" y="1"/>
                </a:lnTo>
                <a:lnTo>
                  <a:pt x="0" y="1"/>
                </a:lnTo>
                <a:lnTo>
                  <a:pt x="0" y="0"/>
                </a:lnTo>
                <a:close/>
              </a:path>
            </a:pathLst>
          </a:custGeom>
          <a:solidFill>
            <a:schemeClr val="accent5"/>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ar$op</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0001</a:t>
            </a:r>
            <a:endParaRPr lang="en-US" sz="1800" spc="-1" strike="noStrike">
              <a:solidFill>
                <a:srgbClr val="000000"/>
              </a:solidFill>
              <a:uFill>
                <a:solidFill>
                  <a:srgbClr val="ffffff"/>
                </a:solidFill>
              </a:uFill>
              <a:latin typeface="Arial"/>
            </a:endParaRPr>
          </a:p>
        </p:txBody>
      </p:sp>
      <p:sp>
        <p:nvSpPr>
          <p:cNvPr id="442" name="CustomShape 14"/>
          <p:cNvSpPr/>
          <p:nvPr/>
        </p:nvSpPr>
        <p:spPr>
          <a:xfrm>
            <a:off x="2241000" y="1609200"/>
            <a:ext cx="85752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EA(X)</a:t>
            </a:r>
            <a:endParaRPr lang="en-US" sz="1800" spc="-1" strike="noStrike">
              <a:solidFill>
                <a:srgbClr val="000000"/>
              </a:solidFill>
              <a:uFill>
                <a:solidFill>
                  <a:srgbClr val="ffffff"/>
                </a:solidFill>
              </a:uFill>
              <a:latin typeface="Arial"/>
            </a:endParaRPr>
          </a:p>
        </p:txBody>
      </p:sp>
      <p:sp>
        <p:nvSpPr>
          <p:cNvPr id="443" name="CustomShape 15"/>
          <p:cNvSpPr/>
          <p:nvPr/>
        </p:nvSpPr>
        <p:spPr>
          <a:xfrm>
            <a:off x="3063240" y="2844720"/>
            <a:ext cx="79776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IP(Y)</a:t>
            </a:r>
            <a:endParaRPr lang="en-US" sz="1800" spc="-1" strike="noStrike">
              <a:solidFill>
                <a:srgbClr val="000000"/>
              </a:solidFill>
              <a:uFill>
                <a:solidFill>
                  <a:srgbClr val="ffffff"/>
                </a:solidFill>
              </a:uFill>
              <a:latin typeface="Arial"/>
            </a:endParaRPr>
          </a:p>
        </p:txBody>
      </p:sp>
      <p:sp>
        <p:nvSpPr>
          <p:cNvPr id="444" name="CustomShape 16"/>
          <p:cNvSpPr/>
          <p:nvPr/>
        </p:nvSpPr>
        <p:spPr>
          <a:xfrm>
            <a:off x="6415200" y="1606320"/>
            <a:ext cx="82044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 </a:t>
            </a:r>
            <a:r>
              <a:rPr lang="en-US" sz="2200" spc="-1" strike="noStrike">
                <a:solidFill>
                  <a:srgbClr val="000000"/>
                </a:solidFill>
                <a:uFill>
                  <a:solidFill>
                    <a:srgbClr val="ffffff"/>
                  </a:solidFill>
                </a:uFill>
                <a:latin typeface="Times New Roman"/>
                <a:ea typeface="Droid Sans Fallback"/>
              </a:rPr>
              <a:t>IP(Y)</a:t>
            </a:r>
            <a:endParaRPr lang="en-US" sz="1800" spc="-1" strike="noStrike">
              <a:solidFill>
                <a:srgbClr val="000000"/>
              </a:solidFill>
              <a:uFill>
                <a:solidFill>
                  <a:srgbClr val="ffffff"/>
                </a:solidFill>
              </a:uFill>
              <a:latin typeface="Arial"/>
            </a:endParaRPr>
          </a:p>
        </p:txBody>
      </p:sp>
      <p:sp>
        <p:nvSpPr>
          <p:cNvPr id="445" name="CustomShape 17"/>
          <p:cNvSpPr/>
          <p:nvPr/>
        </p:nvSpPr>
        <p:spPr>
          <a:xfrm>
            <a:off x="3896640" y="1609200"/>
            <a:ext cx="2541240" cy="731160"/>
          </a:xfrm>
          <a:custGeom>
            <a:avLst/>
            <a:gdLst/>
            <a:ahLst/>
            <a:rect l="l" t="t" r="r" b="b"/>
            <a:pathLst>
              <a:path w="21600" h="21600">
                <a:moveTo>
                  <a:pt x="0" y="0"/>
                </a:moveTo>
                <a:lnTo>
                  <a:pt x="1" y="0"/>
                </a:lnTo>
                <a:lnTo>
                  <a:pt x="1" y="1"/>
                </a:lnTo>
                <a:lnTo>
                  <a:pt x="0" y="1"/>
                </a:lnTo>
                <a:lnTo>
                  <a:pt x="0" y="0"/>
                </a:lnTo>
                <a:close/>
              </a:path>
            </a:pathLst>
          </a:custGeom>
          <a:solidFill>
            <a:schemeClr val="bg2">
              <a:lumMod val="50000"/>
            </a:schemeClr>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(FF-FF-FF-FF-FF-FF)</a:t>
            </a:r>
            <a:endParaRPr lang="en-US" sz="1800" spc="-1" strike="noStrike">
              <a:solidFill>
                <a:srgbClr val="000000"/>
              </a:solidFill>
              <a:uFill>
                <a:solidFill>
                  <a:srgbClr val="ffffff"/>
                </a:solidFill>
              </a:uFill>
              <a:latin typeface="Arial"/>
            </a:endParaRPr>
          </a:p>
        </p:txBody>
      </p:sp>
      <p:sp>
        <p:nvSpPr>
          <p:cNvPr id="446" name="CustomShape 18"/>
          <p:cNvSpPr/>
          <p:nvPr/>
        </p:nvSpPr>
        <p:spPr>
          <a:xfrm>
            <a:off x="1048680" y="2844720"/>
            <a:ext cx="1188360" cy="731160"/>
          </a:xfrm>
          <a:custGeom>
            <a:avLst/>
            <a:gdLst/>
            <a:ahLst/>
            <a:rect l="l" t="t" r="r" b="b"/>
            <a:pathLst>
              <a:path w="21600" h="21600">
                <a:moveTo>
                  <a:pt x="0" y="0"/>
                </a:moveTo>
                <a:lnTo>
                  <a:pt x="1" y="0"/>
                </a:lnTo>
                <a:lnTo>
                  <a:pt x="1" y="1"/>
                </a:lnTo>
                <a:lnTo>
                  <a:pt x="0" y="1"/>
                </a:lnTo>
                <a:lnTo>
                  <a:pt x="0" y="0"/>
                </a:lnTo>
                <a:close/>
              </a:path>
            </a:pathLst>
          </a:custGeom>
          <a:solidFill>
            <a:schemeClr val="accent2"/>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ar$op</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0002</a:t>
            </a:r>
            <a:endParaRPr lang="en-US" sz="1800" spc="-1" strike="noStrike">
              <a:solidFill>
                <a:srgbClr val="000000"/>
              </a:solidFill>
              <a:uFill>
                <a:solidFill>
                  <a:srgbClr val="ffffff"/>
                </a:solidFill>
              </a:uFill>
              <a:latin typeface="Arial"/>
            </a:endParaRPr>
          </a:p>
        </p:txBody>
      </p:sp>
      <p:sp>
        <p:nvSpPr>
          <p:cNvPr id="447" name="CustomShape 19"/>
          <p:cNvSpPr/>
          <p:nvPr/>
        </p:nvSpPr>
        <p:spPr>
          <a:xfrm>
            <a:off x="2240280" y="284472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EA(Y)</a:t>
            </a:r>
            <a:endParaRPr lang="en-US" sz="1800" spc="-1" strike="noStrike">
              <a:solidFill>
                <a:srgbClr val="000000"/>
              </a:solidFill>
              <a:uFill>
                <a:solidFill>
                  <a:srgbClr val="ffffff"/>
                </a:solidFill>
              </a:uFill>
              <a:latin typeface="Arial"/>
            </a:endParaRPr>
          </a:p>
        </p:txBody>
      </p:sp>
      <p:sp>
        <p:nvSpPr>
          <p:cNvPr id="448" name="CustomShape 20"/>
          <p:cNvSpPr/>
          <p:nvPr/>
        </p:nvSpPr>
        <p:spPr>
          <a:xfrm>
            <a:off x="3079800" y="161172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ar$spa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IP(X)</a:t>
            </a:r>
            <a:endParaRPr lang="en-US" sz="1800" spc="-1" strike="noStrike">
              <a:solidFill>
                <a:srgbClr val="000000"/>
              </a:solidFill>
              <a:uFill>
                <a:solidFill>
                  <a:srgbClr val="ffffff"/>
                </a:solidFill>
              </a:uFill>
              <a:latin typeface="Arial"/>
            </a:endParaRPr>
          </a:p>
        </p:txBody>
      </p:sp>
      <p:sp>
        <p:nvSpPr>
          <p:cNvPr id="449" name="CustomShape 21"/>
          <p:cNvSpPr/>
          <p:nvPr/>
        </p:nvSpPr>
        <p:spPr>
          <a:xfrm>
            <a:off x="3861360" y="2847600"/>
            <a:ext cx="2611440" cy="731160"/>
          </a:xfrm>
          <a:custGeom>
            <a:avLst/>
            <a:gdLst/>
            <a:ahLst/>
            <a:rect l="l" t="t" r="r" b="b"/>
            <a:pathLst>
              <a:path w="21600" h="21600">
                <a:moveTo>
                  <a:pt x="0" y="0"/>
                </a:moveTo>
                <a:lnTo>
                  <a:pt x="1" y="0"/>
                </a:lnTo>
                <a:lnTo>
                  <a:pt x="1" y="1"/>
                </a:lnTo>
                <a:lnTo>
                  <a:pt x="0" y="1"/>
                </a:lnTo>
                <a:lnTo>
                  <a:pt x="0" y="0"/>
                </a:lnTo>
                <a:close/>
              </a:path>
            </a:pathLst>
          </a:custGeom>
          <a:solidFill>
            <a:schemeClr val="accent2"/>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ar$tha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EA(X)</a:t>
            </a:r>
            <a:endParaRPr lang="en-US" sz="1800" spc="-1" strike="noStrike">
              <a:solidFill>
                <a:srgbClr val="000000"/>
              </a:solidFill>
              <a:uFill>
                <a:solidFill>
                  <a:srgbClr val="ffffff"/>
                </a:solidFill>
              </a:uFill>
              <a:latin typeface="Arial"/>
            </a:endParaRPr>
          </a:p>
        </p:txBody>
      </p:sp>
      <p:sp>
        <p:nvSpPr>
          <p:cNvPr id="450" name="CustomShape 22"/>
          <p:cNvSpPr/>
          <p:nvPr/>
        </p:nvSpPr>
        <p:spPr>
          <a:xfrm>
            <a:off x="6438240" y="2844720"/>
            <a:ext cx="822600" cy="731160"/>
          </a:xfrm>
          <a:custGeom>
            <a:avLst/>
            <a:gdLst/>
            <a:ahLst/>
            <a:rect l="l" t="t" r="r" b="b"/>
            <a:pathLst>
              <a:path w="21600" h="21600">
                <a:moveTo>
                  <a:pt x="0" y="0"/>
                </a:moveTo>
                <a:lnTo>
                  <a:pt x="1" y="0"/>
                </a:lnTo>
                <a:lnTo>
                  <a:pt x="1" y="1"/>
                </a:lnTo>
                <a:lnTo>
                  <a:pt x="0" y="1"/>
                </a:lnTo>
                <a:lnTo>
                  <a:pt x="0" y="0"/>
                </a:lnTo>
                <a:close/>
              </a:path>
            </a:pathLst>
          </a:custGeom>
          <a:solidFill>
            <a:srgbClr val="729fcf"/>
          </a:solidFill>
          <a:ln>
            <a:solidFill>
              <a:srgbClr val="ffffff"/>
            </a:solidFill>
          </a:ln>
        </p:spPr>
        <p:style>
          <a:lnRef idx="0"/>
          <a:fillRef idx="0"/>
          <a:effectRef idx="0"/>
          <a:fontRef idx="minor"/>
        </p:style>
        <p:txBody>
          <a:bodyPr wrap="none" lIns="90000" rIns="90000" tIns="45000" bIns="45000" anchor="ctr"/>
          <a:p>
            <a:pPr algn="ctr">
              <a:lnSpc>
                <a:spcPct val="100000"/>
              </a:lnSpc>
            </a:pPr>
            <a:r>
              <a:rPr lang="en-US" sz="2200" spc="-1" strike="noStrike">
                <a:solidFill>
                  <a:srgbClr val="000000"/>
                </a:solidFill>
                <a:uFill>
                  <a:solidFill>
                    <a:srgbClr val="ffffff"/>
                  </a:solidFill>
                </a:uFill>
                <a:latin typeface="Times New Roman"/>
                <a:ea typeface="Droid Sans Fallback"/>
              </a:rPr>
              <a:t>ar$tpa</a:t>
            </a:r>
            <a:endParaRPr lang="en-US" sz="1800" spc="-1" strike="noStrike">
              <a:solidFill>
                <a:srgbClr val="000000"/>
              </a:solidFill>
              <a:uFill>
                <a:solidFill>
                  <a:srgbClr val="ffffff"/>
                </a:solidFill>
              </a:uFill>
              <a:latin typeface="Arial"/>
            </a:endParaRPr>
          </a:p>
          <a:p>
            <a:pPr algn="ctr">
              <a:lnSpc>
                <a:spcPct val="100000"/>
              </a:lnSpc>
            </a:pPr>
            <a:r>
              <a:rPr lang="en-US" sz="2200" spc="-1" strike="noStrike">
                <a:solidFill>
                  <a:srgbClr val="000000"/>
                </a:solidFill>
                <a:uFill>
                  <a:solidFill>
                    <a:srgbClr val="ffffff"/>
                  </a:solidFill>
                </a:uFill>
                <a:latin typeface="Times New Roman"/>
                <a:ea typeface="Droid Sans Fallback"/>
              </a:rPr>
              <a:t>IP(X)</a:t>
            </a:r>
            <a:endParaRPr lang="en-US" sz="1800" spc="-1" strike="noStrike">
              <a:solidFill>
                <a:srgbClr val="000000"/>
              </a:solidFill>
              <a:uFill>
                <a:solidFill>
                  <a:srgbClr val="ffffff"/>
                </a:solidFill>
              </a:uFill>
              <a:latin typeface="Arial"/>
            </a:endParaRPr>
          </a:p>
        </p:txBody>
      </p:sp>
      <p:sp>
        <p:nvSpPr>
          <p:cNvPr id="451" name="CustomShape 23"/>
          <p:cNvSpPr/>
          <p:nvPr/>
        </p:nvSpPr>
        <p:spPr>
          <a:xfrm>
            <a:off x="7261200" y="2921400"/>
            <a:ext cx="1965600" cy="654480"/>
          </a:xfrm>
          <a:prstGeom prst="rect">
            <a:avLst/>
          </a:prstGeom>
          <a:noFill/>
          <a:ln>
            <a:noFill/>
          </a:ln>
        </p:spPr>
        <p:style>
          <a:lnRef idx="0"/>
          <a:fillRef idx="0"/>
          <a:effectRef idx="0"/>
          <a:fontRef idx="minor"/>
        </p:style>
        <p:txBody>
          <a:bodyPr/>
          <a:p>
            <a:pPr>
              <a:lnSpc>
                <a:spcPct val="100000"/>
              </a:lnSpc>
            </a:pPr>
            <a:r>
              <a:rPr lang="en-US" sz="2400" spc="-1" strike="noStrike">
                <a:solidFill>
                  <a:srgbClr val="262626"/>
                </a:solidFill>
                <a:uFill>
                  <a:solidFill>
                    <a:srgbClr val="ffffff"/>
                  </a:solidFill>
                </a:uFill>
                <a:latin typeface="Century Gothic"/>
              </a:rPr>
              <a:t> </a:t>
            </a:r>
            <a:r>
              <a:rPr lang="en-US" sz="2300" spc="-1" strike="noStrike">
                <a:solidFill>
                  <a:srgbClr val="262626"/>
                </a:solidFill>
                <a:uFill>
                  <a:solidFill>
                    <a:srgbClr val="ffffff"/>
                  </a:solidFill>
                </a:uFill>
                <a:latin typeface="Century Gothic"/>
              </a:rPr>
              <a:t>ARP reply</a:t>
            </a:r>
            <a:endParaRPr lang="en-US" sz="36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42">
                                  <p:stCondLst>
                                    <p:cond delay="0"/>
                                  </p:stCondLst>
                                  <p:childTnLst>
                                    <p:set>
                                      <p:cBhvr>
                                        <p:cTn id="98" dur="1" fill="hold">
                                          <p:stCondLst>
                                            <p:cond delay="0"/>
                                          </p:stCondLst>
                                        </p:cTn>
                                        <p:tgtEl>
                                          <p:spTgt spid="441"/>
                                        </p:tgtEl>
                                        <p:attrNameLst>
                                          <p:attrName>style.visibility</p:attrName>
                                        </p:attrNameLst>
                                      </p:cBhvr>
                                      <p:to>
                                        <p:strVal val="visible"/>
                                      </p:to>
                                    </p:set>
                                    <p:animEffect filter="fade" transition="in">
                                      <p:cBhvr additive="repl">
                                        <p:cTn id="99" dur="1000"/>
                                        <p:tgtEl>
                                          <p:spTgt spid="441"/>
                                        </p:tgtEl>
                                      </p:cBhvr>
                                    </p:animEffect>
                                    <p:anim calcmode="lin" valueType="num">
                                      <p:cBhvr additive="repl">
                                        <p:cTn id="100" dur="1000" fill="hold"/>
                                        <p:tgtEl>
                                          <p:spTgt spid="441"/>
                                        </p:tgtEl>
                                        <p:attrNameLst>
                                          <p:attrName>ppt_x</p:attrName>
                                        </p:attrNameLst>
                                      </p:cBhvr>
                                      <p:tavLst>
                                        <p:tav tm="0">
                                          <p:val>
                                            <p:strVal val="#ppt_x"/>
                                          </p:val>
                                        </p:tav>
                                        <p:tav tm="100000">
                                          <p:val>
                                            <p:strVal val="#ppt_x"/>
                                          </p:val>
                                        </p:tav>
                                      </p:tavLst>
                                    </p:anim>
                                    <p:anim calcmode="lin" valueType="num">
                                      <p:cBhvr additive="repl">
                                        <p:cTn id="101" dur="1000" fill="hold"/>
                                        <p:tgtEl>
                                          <p:spTgt spid="441"/>
                                        </p:tgtEl>
                                        <p:attrNameLst>
                                          <p:attrName>ppt_y</p:attrName>
                                        </p:attrNameLst>
                                      </p:cBhvr>
                                      <p:tavLst>
                                        <p:tav tm="0">
                                          <p:val>
                                            <p:strVal val="#ppt_y+.1"/>
                                          </p:val>
                                        </p:tav>
                                        <p:tav tm="100000">
                                          <p:val>
                                            <p:strVal val="#ppt_y"/>
                                          </p:val>
                                        </p:tav>
                                      </p:tavLst>
                                    </p:anim>
                                  </p:childTnLst>
                                </p:cTn>
                              </p:par>
                              <p:par>
                                <p:cTn id="102" nodeType="withEffect" fill="hold" presetClass="entr" presetID="42">
                                  <p:stCondLst>
                                    <p:cond delay="0"/>
                                  </p:stCondLst>
                                  <p:childTnLst>
                                    <p:set>
                                      <p:cBhvr>
                                        <p:cTn id="103" dur="1" fill="hold">
                                          <p:stCondLst>
                                            <p:cond delay="0"/>
                                          </p:stCondLst>
                                        </p:cTn>
                                        <p:tgtEl>
                                          <p:spTgt spid="442"/>
                                        </p:tgtEl>
                                        <p:attrNameLst>
                                          <p:attrName>style.visibility</p:attrName>
                                        </p:attrNameLst>
                                      </p:cBhvr>
                                      <p:to>
                                        <p:strVal val="visible"/>
                                      </p:to>
                                    </p:set>
                                    <p:animEffect filter="fade" transition="in">
                                      <p:cBhvr additive="repl">
                                        <p:cTn id="104" dur="1000"/>
                                        <p:tgtEl>
                                          <p:spTgt spid="442"/>
                                        </p:tgtEl>
                                      </p:cBhvr>
                                    </p:animEffect>
                                    <p:anim calcmode="lin" valueType="num">
                                      <p:cBhvr additive="repl">
                                        <p:cTn id="105" dur="1000" fill="hold"/>
                                        <p:tgtEl>
                                          <p:spTgt spid="442"/>
                                        </p:tgtEl>
                                        <p:attrNameLst>
                                          <p:attrName>ppt_x</p:attrName>
                                        </p:attrNameLst>
                                      </p:cBhvr>
                                      <p:tavLst>
                                        <p:tav tm="0">
                                          <p:val>
                                            <p:strVal val="#ppt_x"/>
                                          </p:val>
                                        </p:tav>
                                        <p:tav tm="100000">
                                          <p:val>
                                            <p:strVal val="#ppt_x"/>
                                          </p:val>
                                        </p:tav>
                                      </p:tavLst>
                                    </p:anim>
                                    <p:anim calcmode="lin" valueType="num">
                                      <p:cBhvr additive="repl">
                                        <p:cTn id="106" dur="1000" fill="hold"/>
                                        <p:tgtEl>
                                          <p:spTgt spid="442"/>
                                        </p:tgtEl>
                                        <p:attrNameLst>
                                          <p:attrName>ppt_y</p:attrName>
                                        </p:attrNameLst>
                                      </p:cBhvr>
                                      <p:tavLst>
                                        <p:tav tm="0">
                                          <p:val>
                                            <p:strVal val="#ppt_y+.1"/>
                                          </p:val>
                                        </p:tav>
                                        <p:tav tm="100000">
                                          <p:val>
                                            <p:strVal val="#ppt_y"/>
                                          </p:val>
                                        </p:tav>
                                      </p:tavLst>
                                    </p:anim>
                                  </p:childTnLst>
                                </p:cTn>
                              </p:par>
                              <p:par>
                                <p:cTn id="107" nodeType="withEffect" fill="hold" presetClass="entr" presetID="42">
                                  <p:stCondLst>
                                    <p:cond delay="0"/>
                                  </p:stCondLst>
                                  <p:childTnLst>
                                    <p:set>
                                      <p:cBhvr>
                                        <p:cTn id="108" dur="1" fill="hold">
                                          <p:stCondLst>
                                            <p:cond delay="0"/>
                                          </p:stCondLst>
                                        </p:cTn>
                                        <p:tgtEl>
                                          <p:spTgt spid="448"/>
                                        </p:tgtEl>
                                        <p:attrNameLst>
                                          <p:attrName>style.visibility</p:attrName>
                                        </p:attrNameLst>
                                      </p:cBhvr>
                                      <p:to>
                                        <p:strVal val="visible"/>
                                      </p:to>
                                    </p:set>
                                    <p:animEffect filter="fade" transition="in">
                                      <p:cBhvr additive="repl">
                                        <p:cTn id="109" dur="1000"/>
                                        <p:tgtEl>
                                          <p:spTgt spid="448"/>
                                        </p:tgtEl>
                                      </p:cBhvr>
                                    </p:animEffect>
                                    <p:anim calcmode="lin" valueType="num">
                                      <p:cBhvr additive="repl">
                                        <p:cTn id="110" dur="1000" fill="hold"/>
                                        <p:tgtEl>
                                          <p:spTgt spid="448"/>
                                        </p:tgtEl>
                                        <p:attrNameLst>
                                          <p:attrName>ppt_x</p:attrName>
                                        </p:attrNameLst>
                                      </p:cBhvr>
                                      <p:tavLst>
                                        <p:tav tm="0">
                                          <p:val>
                                            <p:strVal val="#ppt_x"/>
                                          </p:val>
                                        </p:tav>
                                        <p:tav tm="100000">
                                          <p:val>
                                            <p:strVal val="#ppt_x"/>
                                          </p:val>
                                        </p:tav>
                                      </p:tavLst>
                                    </p:anim>
                                    <p:anim calcmode="lin" valueType="num">
                                      <p:cBhvr additive="repl">
                                        <p:cTn id="111" dur="1000" fill="hold"/>
                                        <p:tgtEl>
                                          <p:spTgt spid="448"/>
                                        </p:tgtEl>
                                        <p:attrNameLst>
                                          <p:attrName>ppt_y</p:attrName>
                                        </p:attrNameLst>
                                      </p:cBhvr>
                                      <p:tavLst>
                                        <p:tav tm="0">
                                          <p:val>
                                            <p:strVal val="#ppt_y+.1"/>
                                          </p:val>
                                        </p:tav>
                                        <p:tav tm="100000">
                                          <p:val>
                                            <p:strVal val="#ppt_y"/>
                                          </p:val>
                                        </p:tav>
                                      </p:tavLst>
                                    </p:anim>
                                  </p:childTnLst>
                                </p:cTn>
                              </p:par>
                              <p:par>
                                <p:cTn id="112" nodeType="withEffect" fill="hold" presetClass="entr" presetID="42">
                                  <p:stCondLst>
                                    <p:cond delay="0"/>
                                  </p:stCondLst>
                                  <p:childTnLst>
                                    <p:set>
                                      <p:cBhvr>
                                        <p:cTn id="113" dur="1" fill="hold">
                                          <p:stCondLst>
                                            <p:cond delay="0"/>
                                          </p:stCondLst>
                                        </p:cTn>
                                        <p:tgtEl>
                                          <p:spTgt spid="445"/>
                                        </p:tgtEl>
                                        <p:attrNameLst>
                                          <p:attrName>style.visibility</p:attrName>
                                        </p:attrNameLst>
                                      </p:cBhvr>
                                      <p:to>
                                        <p:strVal val="visible"/>
                                      </p:to>
                                    </p:set>
                                    <p:animEffect filter="fade" transition="in">
                                      <p:cBhvr additive="repl">
                                        <p:cTn id="114" dur="1000"/>
                                        <p:tgtEl>
                                          <p:spTgt spid="445"/>
                                        </p:tgtEl>
                                      </p:cBhvr>
                                    </p:animEffect>
                                    <p:anim calcmode="lin" valueType="num">
                                      <p:cBhvr additive="repl">
                                        <p:cTn id="115" dur="1000" fill="hold"/>
                                        <p:tgtEl>
                                          <p:spTgt spid="445"/>
                                        </p:tgtEl>
                                        <p:attrNameLst>
                                          <p:attrName>ppt_x</p:attrName>
                                        </p:attrNameLst>
                                      </p:cBhvr>
                                      <p:tavLst>
                                        <p:tav tm="0">
                                          <p:val>
                                            <p:strVal val="#ppt_x"/>
                                          </p:val>
                                        </p:tav>
                                        <p:tav tm="100000">
                                          <p:val>
                                            <p:strVal val="#ppt_x"/>
                                          </p:val>
                                        </p:tav>
                                      </p:tavLst>
                                    </p:anim>
                                    <p:anim calcmode="lin" valueType="num">
                                      <p:cBhvr additive="repl">
                                        <p:cTn id="116" dur="1000" fill="hold"/>
                                        <p:tgtEl>
                                          <p:spTgt spid="445"/>
                                        </p:tgtEl>
                                        <p:attrNameLst>
                                          <p:attrName>ppt_y</p:attrName>
                                        </p:attrNameLst>
                                      </p:cBhvr>
                                      <p:tavLst>
                                        <p:tav tm="0">
                                          <p:val>
                                            <p:strVal val="#ppt_y+.1"/>
                                          </p:val>
                                        </p:tav>
                                        <p:tav tm="100000">
                                          <p:val>
                                            <p:strVal val="#ppt_y"/>
                                          </p:val>
                                        </p:tav>
                                      </p:tavLst>
                                    </p:anim>
                                  </p:childTnLst>
                                </p:cTn>
                              </p:par>
                              <p:par>
                                <p:cTn id="117" nodeType="withEffect" fill="hold" presetClass="entr" presetID="42">
                                  <p:stCondLst>
                                    <p:cond delay="0"/>
                                  </p:stCondLst>
                                  <p:childTnLst>
                                    <p:set>
                                      <p:cBhvr>
                                        <p:cTn id="118" dur="1" fill="hold">
                                          <p:stCondLst>
                                            <p:cond delay="0"/>
                                          </p:stCondLst>
                                        </p:cTn>
                                        <p:tgtEl>
                                          <p:spTgt spid="444"/>
                                        </p:tgtEl>
                                        <p:attrNameLst>
                                          <p:attrName>style.visibility</p:attrName>
                                        </p:attrNameLst>
                                      </p:cBhvr>
                                      <p:to>
                                        <p:strVal val="visible"/>
                                      </p:to>
                                    </p:set>
                                    <p:animEffect filter="fade" transition="in">
                                      <p:cBhvr additive="repl">
                                        <p:cTn id="119" dur="1000"/>
                                        <p:tgtEl>
                                          <p:spTgt spid="444"/>
                                        </p:tgtEl>
                                      </p:cBhvr>
                                    </p:animEffect>
                                    <p:anim calcmode="lin" valueType="num">
                                      <p:cBhvr additive="repl">
                                        <p:cTn id="120" dur="1000" fill="hold"/>
                                        <p:tgtEl>
                                          <p:spTgt spid="444"/>
                                        </p:tgtEl>
                                        <p:attrNameLst>
                                          <p:attrName>ppt_x</p:attrName>
                                        </p:attrNameLst>
                                      </p:cBhvr>
                                      <p:tavLst>
                                        <p:tav tm="0">
                                          <p:val>
                                            <p:strVal val="#ppt_x"/>
                                          </p:val>
                                        </p:tav>
                                        <p:tav tm="100000">
                                          <p:val>
                                            <p:strVal val="#ppt_x"/>
                                          </p:val>
                                        </p:tav>
                                      </p:tavLst>
                                    </p:anim>
                                    <p:anim calcmode="lin" valueType="num">
                                      <p:cBhvr additive="repl">
                                        <p:cTn id="121" dur="1000" fill="hold"/>
                                        <p:tgtEl>
                                          <p:spTgt spid="444"/>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2" presetSubtype="4">
                                  <p:stCondLst>
                                    <p:cond delay="0"/>
                                  </p:stCondLst>
                                  <p:childTnLst>
                                    <p:set>
                                      <p:cBhvr>
                                        <p:cTn id="125" dur="1" fill="hold">
                                          <p:stCondLst>
                                            <p:cond delay="0"/>
                                          </p:stCondLst>
                                        </p:cTn>
                                        <p:tgtEl>
                                          <p:spTgt spid="446"/>
                                        </p:tgtEl>
                                        <p:attrNameLst>
                                          <p:attrName>style.visibility</p:attrName>
                                        </p:attrNameLst>
                                      </p:cBhvr>
                                      <p:to>
                                        <p:strVal val="visible"/>
                                      </p:to>
                                    </p:set>
                                    <p:anim calcmode="lin" valueType="num">
                                      <p:cBhvr additive="repl">
                                        <p:cTn id="126" dur="500" fill="hold"/>
                                        <p:tgtEl>
                                          <p:spTgt spid="446"/>
                                        </p:tgtEl>
                                        <p:attrNameLst>
                                          <p:attrName>ppt_x</p:attrName>
                                        </p:attrNameLst>
                                      </p:cBhvr>
                                      <p:tavLst>
                                        <p:tav tm="0">
                                          <p:val>
                                            <p:strVal val="#ppt_x"/>
                                          </p:val>
                                        </p:tav>
                                        <p:tav tm="100000">
                                          <p:val>
                                            <p:strVal val="#ppt_x"/>
                                          </p:val>
                                        </p:tav>
                                      </p:tavLst>
                                    </p:anim>
                                    <p:anim calcmode="lin" valueType="num">
                                      <p:cBhvr additive="repl">
                                        <p:cTn id="127" dur="500" fill="hold"/>
                                        <p:tgtEl>
                                          <p:spTgt spid="446"/>
                                        </p:tgtEl>
                                        <p:attrNameLst>
                                          <p:attrName>ppt_y</p:attrName>
                                        </p:attrNameLst>
                                      </p:cBhvr>
                                      <p:tavLst>
                                        <p:tav tm="0">
                                          <p:val>
                                            <p:strVal val="1+#ppt_h/2"/>
                                          </p:val>
                                        </p:tav>
                                        <p:tav tm="100000">
                                          <p:val>
                                            <p:strVal val="#ppt_y"/>
                                          </p:val>
                                        </p:tav>
                                      </p:tavLst>
                                    </p:anim>
                                  </p:childTnLst>
                                </p:cTn>
                              </p:par>
                              <p:par>
                                <p:cTn id="128" nodeType="withEffect" fill="hold" presetClass="entr" presetID="2" presetSubtype="4">
                                  <p:stCondLst>
                                    <p:cond delay="0"/>
                                  </p:stCondLst>
                                  <p:childTnLst>
                                    <p:set>
                                      <p:cBhvr>
                                        <p:cTn id="129" dur="1" fill="hold">
                                          <p:stCondLst>
                                            <p:cond delay="0"/>
                                          </p:stCondLst>
                                        </p:cTn>
                                        <p:tgtEl>
                                          <p:spTgt spid="447"/>
                                        </p:tgtEl>
                                        <p:attrNameLst>
                                          <p:attrName>style.visibility</p:attrName>
                                        </p:attrNameLst>
                                      </p:cBhvr>
                                      <p:to>
                                        <p:strVal val="visible"/>
                                      </p:to>
                                    </p:set>
                                    <p:anim calcmode="lin" valueType="num">
                                      <p:cBhvr additive="repl">
                                        <p:cTn id="130" dur="500" fill="hold"/>
                                        <p:tgtEl>
                                          <p:spTgt spid="447"/>
                                        </p:tgtEl>
                                        <p:attrNameLst>
                                          <p:attrName>ppt_x</p:attrName>
                                        </p:attrNameLst>
                                      </p:cBhvr>
                                      <p:tavLst>
                                        <p:tav tm="0">
                                          <p:val>
                                            <p:strVal val="#ppt_x"/>
                                          </p:val>
                                        </p:tav>
                                        <p:tav tm="100000">
                                          <p:val>
                                            <p:strVal val="#ppt_x"/>
                                          </p:val>
                                        </p:tav>
                                      </p:tavLst>
                                    </p:anim>
                                    <p:anim calcmode="lin" valueType="num">
                                      <p:cBhvr additive="repl">
                                        <p:cTn id="131" dur="500" fill="hold"/>
                                        <p:tgtEl>
                                          <p:spTgt spid="447"/>
                                        </p:tgtEl>
                                        <p:attrNameLst>
                                          <p:attrName>ppt_y</p:attrName>
                                        </p:attrNameLst>
                                      </p:cBhvr>
                                      <p:tavLst>
                                        <p:tav tm="0">
                                          <p:val>
                                            <p:strVal val="1+#ppt_h/2"/>
                                          </p:val>
                                        </p:tav>
                                        <p:tav tm="100000">
                                          <p:val>
                                            <p:strVal val="#ppt_y"/>
                                          </p:val>
                                        </p:tav>
                                      </p:tavLst>
                                    </p:anim>
                                  </p:childTnLst>
                                </p:cTn>
                              </p:par>
                              <p:par>
                                <p:cTn id="132" nodeType="withEffect" fill="hold" presetClass="entr" presetID="2" presetSubtype="4">
                                  <p:stCondLst>
                                    <p:cond delay="0"/>
                                  </p:stCondLst>
                                  <p:childTnLst>
                                    <p:set>
                                      <p:cBhvr>
                                        <p:cTn id="133" dur="1" fill="hold">
                                          <p:stCondLst>
                                            <p:cond delay="0"/>
                                          </p:stCondLst>
                                        </p:cTn>
                                        <p:tgtEl>
                                          <p:spTgt spid="443"/>
                                        </p:tgtEl>
                                        <p:attrNameLst>
                                          <p:attrName>style.visibility</p:attrName>
                                        </p:attrNameLst>
                                      </p:cBhvr>
                                      <p:to>
                                        <p:strVal val="visible"/>
                                      </p:to>
                                    </p:set>
                                    <p:anim calcmode="lin" valueType="num">
                                      <p:cBhvr additive="repl">
                                        <p:cTn id="134" dur="500" fill="hold"/>
                                        <p:tgtEl>
                                          <p:spTgt spid="443"/>
                                        </p:tgtEl>
                                        <p:attrNameLst>
                                          <p:attrName>ppt_x</p:attrName>
                                        </p:attrNameLst>
                                      </p:cBhvr>
                                      <p:tavLst>
                                        <p:tav tm="0">
                                          <p:val>
                                            <p:strVal val="#ppt_x"/>
                                          </p:val>
                                        </p:tav>
                                        <p:tav tm="100000">
                                          <p:val>
                                            <p:strVal val="#ppt_x"/>
                                          </p:val>
                                        </p:tav>
                                      </p:tavLst>
                                    </p:anim>
                                    <p:anim calcmode="lin" valueType="num">
                                      <p:cBhvr additive="repl">
                                        <p:cTn id="135" dur="500" fill="hold"/>
                                        <p:tgtEl>
                                          <p:spTgt spid="443"/>
                                        </p:tgtEl>
                                        <p:attrNameLst>
                                          <p:attrName>ppt_y</p:attrName>
                                        </p:attrNameLst>
                                      </p:cBhvr>
                                      <p:tavLst>
                                        <p:tav tm="0">
                                          <p:val>
                                            <p:strVal val="1+#ppt_h/2"/>
                                          </p:val>
                                        </p:tav>
                                        <p:tav tm="100000">
                                          <p:val>
                                            <p:strVal val="#ppt_y"/>
                                          </p:val>
                                        </p:tav>
                                      </p:tavLst>
                                    </p:anim>
                                  </p:childTnLst>
                                </p:cTn>
                              </p:par>
                              <p:par>
                                <p:cTn id="136" nodeType="withEffect" fill="hold" presetClass="entr" presetID="2" presetSubtype="4">
                                  <p:stCondLst>
                                    <p:cond delay="0"/>
                                  </p:stCondLst>
                                  <p:childTnLst>
                                    <p:set>
                                      <p:cBhvr>
                                        <p:cTn id="137" dur="1" fill="hold">
                                          <p:stCondLst>
                                            <p:cond delay="0"/>
                                          </p:stCondLst>
                                        </p:cTn>
                                        <p:tgtEl>
                                          <p:spTgt spid="449"/>
                                        </p:tgtEl>
                                        <p:attrNameLst>
                                          <p:attrName>style.visibility</p:attrName>
                                        </p:attrNameLst>
                                      </p:cBhvr>
                                      <p:to>
                                        <p:strVal val="visible"/>
                                      </p:to>
                                    </p:set>
                                    <p:anim calcmode="lin" valueType="num">
                                      <p:cBhvr additive="repl">
                                        <p:cTn id="138" dur="500" fill="hold"/>
                                        <p:tgtEl>
                                          <p:spTgt spid="449"/>
                                        </p:tgtEl>
                                        <p:attrNameLst>
                                          <p:attrName>ppt_x</p:attrName>
                                        </p:attrNameLst>
                                      </p:cBhvr>
                                      <p:tavLst>
                                        <p:tav tm="0">
                                          <p:val>
                                            <p:strVal val="#ppt_x"/>
                                          </p:val>
                                        </p:tav>
                                        <p:tav tm="100000">
                                          <p:val>
                                            <p:strVal val="#ppt_x"/>
                                          </p:val>
                                        </p:tav>
                                      </p:tavLst>
                                    </p:anim>
                                    <p:anim calcmode="lin" valueType="num">
                                      <p:cBhvr additive="repl">
                                        <p:cTn id="139" dur="500" fill="hold"/>
                                        <p:tgtEl>
                                          <p:spTgt spid="449"/>
                                        </p:tgtEl>
                                        <p:attrNameLst>
                                          <p:attrName>ppt_y</p:attrName>
                                        </p:attrNameLst>
                                      </p:cBhvr>
                                      <p:tavLst>
                                        <p:tav tm="0">
                                          <p:val>
                                            <p:strVal val="1+#ppt_h/2"/>
                                          </p:val>
                                        </p:tav>
                                        <p:tav tm="100000">
                                          <p:val>
                                            <p:strVal val="#ppt_y"/>
                                          </p:val>
                                        </p:tav>
                                      </p:tavLst>
                                    </p:anim>
                                  </p:childTnLst>
                                </p:cTn>
                              </p:par>
                              <p:par>
                                <p:cTn id="140" nodeType="withEffect" fill="hold" presetClass="entr" presetID="2" presetSubtype="4">
                                  <p:stCondLst>
                                    <p:cond delay="0"/>
                                  </p:stCondLst>
                                  <p:childTnLst>
                                    <p:set>
                                      <p:cBhvr>
                                        <p:cTn id="141" dur="1" fill="hold">
                                          <p:stCondLst>
                                            <p:cond delay="0"/>
                                          </p:stCondLst>
                                        </p:cTn>
                                        <p:tgtEl>
                                          <p:spTgt spid="450"/>
                                        </p:tgtEl>
                                        <p:attrNameLst>
                                          <p:attrName>style.visibility</p:attrName>
                                        </p:attrNameLst>
                                      </p:cBhvr>
                                      <p:to>
                                        <p:strVal val="visible"/>
                                      </p:to>
                                    </p:set>
                                    <p:anim calcmode="lin" valueType="num">
                                      <p:cBhvr additive="repl">
                                        <p:cTn id="142" dur="500" fill="hold"/>
                                        <p:tgtEl>
                                          <p:spTgt spid="450"/>
                                        </p:tgtEl>
                                        <p:attrNameLst>
                                          <p:attrName>ppt_x</p:attrName>
                                        </p:attrNameLst>
                                      </p:cBhvr>
                                      <p:tavLst>
                                        <p:tav tm="0">
                                          <p:val>
                                            <p:strVal val="#ppt_x"/>
                                          </p:val>
                                        </p:tav>
                                        <p:tav tm="100000">
                                          <p:val>
                                            <p:strVal val="#ppt_x"/>
                                          </p:val>
                                        </p:tav>
                                      </p:tavLst>
                                    </p:anim>
                                    <p:anim calcmode="lin" valueType="num">
                                      <p:cBhvr additive="repl">
                                        <p:cTn id="143" dur="500" fill="hold"/>
                                        <p:tgtEl>
                                          <p:spTgt spid="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2"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Nguyên lý hoạt động của ARP trong LAN</a:t>
            </a:r>
            <a:endParaRPr lang="en-US" sz="1800" spc="-1" strike="noStrike">
              <a:solidFill>
                <a:srgbClr val="000000"/>
              </a:solidFill>
              <a:uFill>
                <a:solidFill>
                  <a:srgbClr val="ffffff"/>
                </a:solidFill>
              </a:uFill>
              <a:latin typeface="Century Gothic"/>
            </a:endParaRPr>
          </a:p>
        </p:txBody>
      </p:sp>
      <p:sp>
        <p:nvSpPr>
          <p:cNvPr id="453" name="TextShape 2"/>
          <p:cNvSpPr txBox="1"/>
          <p:nvPr/>
        </p:nvSpPr>
        <p:spPr>
          <a:xfrm>
            <a:off x="511200" y="787680"/>
            <a:ext cx="584640" cy="364680"/>
          </a:xfrm>
          <a:prstGeom prst="rect">
            <a:avLst/>
          </a:prstGeom>
          <a:noFill/>
          <a:ln>
            <a:noFill/>
          </a:ln>
        </p:spPr>
        <p:txBody>
          <a:bodyPr anchor="ctr"/>
          <a:p>
            <a:pPr algn="r">
              <a:lnSpc>
                <a:spcPct val="100000"/>
              </a:lnSpc>
            </a:pPr>
            <a:fld id="{6B06949F-B8D7-4394-AB38-D8CF9A157D20}"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pic>
        <p:nvPicPr>
          <p:cNvPr id="454" name="Picture Placeholder 5" descr=""/>
          <p:cNvPicPr/>
          <p:nvPr/>
        </p:nvPicPr>
        <p:blipFill>
          <a:blip r:embed="rId1"/>
          <a:stretch/>
        </p:blipFill>
        <p:spPr>
          <a:xfrm>
            <a:off x="1945080" y="2206080"/>
            <a:ext cx="5253480" cy="3998160"/>
          </a:xfrm>
          <a:prstGeom prst="rect">
            <a:avLst/>
          </a:prstGeom>
          <a:ln>
            <a:solidFill>
              <a:srgbClr val="4f4641"/>
            </a:solidFill>
          </a:ln>
        </p:spPr>
      </p:pic>
    </p:spTree>
  </p:cSld>
  <p:timing>
    <p:tnLst>
      <p:par>
        <p:cTn id="144" dur="indefinite" restart="never" nodeType="tmRoot">
          <p:childTnLst>
            <p:seq>
              <p:cTn id="145"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5" name="TextShape 1"/>
          <p:cNvSpPr txBox="1"/>
          <p:nvPr/>
        </p:nvSpPr>
        <p:spPr>
          <a:xfrm>
            <a:off x="511200" y="787680"/>
            <a:ext cx="584640" cy="364680"/>
          </a:xfrm>
          <a:prstGeom prst="rect">
            <a:avLst/>
          </a:prstGeom>
          <a:noFill/>
          <a:ln>
            <a:noFill/>
          </a:ln>
        </p:spPr>
        <p:txBody>
          <a:bodyPr anchor="ctr"/>
          <a:p>
            <a:pPr algn="r">
              <a:lnSpc>
                <a:spcPct val="100000"/>
              </a:lnSpc>
            </a:pPr>
            <a:fld id="{AF23B47D-F7BE-422E-A8DE-B04EAF015EF8}"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sp>
        <p:nvSpPr>
          <p:cNvPr id="456" name="CustomShape 2"/>
          <p:cNvSpPr/>
          <p:nvPr/>
        </p:nvSpPr>
        <p:spPr>
          <a:xfrm>
            <a:off x="1712520" y="478800"/>
            <a:ext cx="1857600" cy="98244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9.Update ARP cache</a:t>
            </a:r>
            <a:endParaRPr lang="en-US" sz="1800" spc="-1" strike="noStrike">
              <a:solidFill>
                <a:srgbClr val="000000"/>
              </a:solidFill>
              <a:uFill>
                <a:solidFill>
                  <a:srgbClr val="ffffff"/>
                </a:solidFill>
              </a:uFill>
              <a:latin typeface="Arial"/>
            </a:endParaRPr>
          </a:p>
        </p:txBody>
      </p:sp>
      <p:sp>
        <p:nvSpPr>
          <p:cNvPr id="457" name="CustomShape 3"/>
          <p:cNvSpPr/>
          <p:nvPr/>
        </p:nvSpPr>
        <p:spPr>
          <a:xfrm>
            <a:off x="4187160" y="5508360"/>
            <a:ext cx="1857600" cy="98244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8. Nhận ARP reply </a:t>
            </a:r>
            <a:endParaRPr lang="en-US" sz="1800" spc="-1" strike="noStrike">
              <a:solidFill>
                <a:srgbClr val="000000"/>
              </a:solidFill>
              <a:uFill>
                <a:solidFill>
                  <a:srgbClr val="ffffff"/>
                </a:solidFill>
              </a:uFill>
              <a:latin typeface="Arial"/>
            </a:endParaRPr>
          </a:p>
        </p:txBody>
      </p:sp>
      <p:sp>
        <p:nvSpPr>
          <p:cNvPr id="458" name="CustomShape 4"/>
          <p:cNvSpPr/>
          <p:nvPr/>
        </p:nvSpPr>
        <p:spPr>
          <a:xfrm>
            <a:off x="4187160" y="3415320"/>
            <a:ext cx="1857600" cy="98244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3. Broadcast ARP request</a:t>
            </a:r>
            <a:endParaRPr lang="en-US" sz="1800" spc="-1" strike="noStrike">
              <a:solidFill>
                <a:srgbClr val="000000"/>
              </a:solidFill>
              <a:uFill>
                <a:solidFill>
                  <a:srgbClr val="ffffff"/>
                </a:solidFill>
              </a:uFill>
              <a:latin typeface="Arial"/>
            </a:endParaRPr>
          </a:p>
        </p:txBody>
      </p:sp>
      <p:sp>
        <p:nvSpPr>
          <p:cNvPr id="459" name="CustomShape 5"/>
          <p:cNvSpPr/>
          <p:nvPr/>
        </p:nvSpPr>
        <p:spPr>
          <a:xfrm>
            <a:off x="4187160" y="1999800"/>
            <a:ext cx="1857600" cy="98244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2. Tạo gói ARP request</a:t>
            </a:r>
            <a:endParaRPr lang="en-US" sz="1800" spc="-1" strike="noStrike">
              <a:solidFill>
                <a:srgbClr val="000000"/>
              </a:solidFill>
              <a:uFill>
                <a:solidFill>
                  <a:srgbClr val="ffffff"/>
                </a:solidFill>
              </a:uFill>
              <a:latin typeface="Arial"/>
            </a:endParaRPr>
          </a:p>
        </p:txBody>
      </p:sp>
      <p:sp>
        <p:nvSpPr>
          <p:cNvPr id="460" name="CustomShape 6"/>
          <p:cNvSpPr/>
          <p:nvPr/>
        </p:nvSpPr>
        <p:spPr>
          <a:xfrm>
            <a:off x="4187160" y="478800"/>
            <a:ext cx="1857600" cy="98244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1. Kiểm tra ARP cache</a:t>
            </a:r>
            <a:endParaRPr lang="en-US" sz="1800" spc="-1" strike="noStrike">
              <a:solidFill>
                <a:srgbClr val="000000"/>
              </a:solidFill>
              <a:uFill>
                <a:solidFill>
                  <a:srgbClr val="ffffff"/>
                </a:solidFill>
              </a:uFill>
              <a:latin typeface="Arial"/>
            </a:endParaRPr>
          </a:p>
        </p:txBody>
      </p:sp>
      <p:sp>
        <p:nvSpPr>
          <p:cNvPr id="461" name="CustomShape 7"/>
          <p:cNvSpPr/>
          <p:nvPr/>
        </p:nvSpPr>
        <p:spPr>
          <a:xfrm>
            <a:off x="6778080" y="1153080"/>
            <a:ext cx="2162160" cy="11462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4. Nhận ARP broadcast </a:t>
            </a:r>
            <a:endParaRPr lang="en-US" sz="1800" spc="-1" strike="noStrike">
              <a:solidFill>
                <a:srgbClr val="000000"/>
              </a:solidFill>
              <a:uFill>
                <a:solidFill>
                  <a:srgbClr val="ffffff"/>
                </a:solidFill>
              </a:uFill>
              <a:latin typeface="Arial"/>
            </a:endParaRPr>
          </a:p>
        </p:txBody>
      </p:sp>
      <p:sp>
        <p:nvSpPr>
          <p:cNvPr id="462" name="CustomShape 8"/>
          <p:cNvSpPr/>
          <p:nvPr/>
        </p:nvSpPr>
        <p:spPr>
          <a:xfrm>
            <a:off x="6778080" y="2683080"/>
            <a:ext cx="2162160" cy="11462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5. Tạo ARP reply</a:t>
            </a:r>
            <a:endParaRPr lang="en-US" sz="1800" spc="-1" strike="noStrike">
              <a:solidFill>
                <a:srgbClr val="000000"/>
              </a:solidFill>
              <a:uFill>
                <a:solidFill>
                  <a:srgbClr val="ffffff"/>
                </a:solidFill>
              </a:uFill>
              <a:latin typeface="Arial"/>
            </a:endParaRPr>
          </a:p>
        </p:txBody>
      </p:sp>
      <p:sp>
        <p:nvSpPr>
          <p:cNvPr id="463" name="CustomShape 9"/>
          <p:cNvSpPr/>
          <p:nvPr/>
        </p:nvSpPr>
        <p:spPr>
          <a:xfrm>
            <a:off x="6778080" y="4119120"/>
            <a:ext cx="2162160" cy="11462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6. Update ARP cache</a:t>
            </a:r>
            <a:endParaRPr lang="en-US" sz="1800" spc="-1" strike="noStrike">
              <a:solidFill>
                <a:srgbClr val="000000"/>
              </a:solidFill>
              <a:uFill>
                <a:solidFill>
                  <a:srgbClr val="ffffff"/>
                </a:solidFill>
              </a:uFill>
              <a:latin typeface="Arial"/>
            </a:endParaRPr>
          </a:p>
        </p:txBody>
      </p:sp>
      <p:sp>
        <p:nvSpPr>
          <p:cNvPr id="464" name="CustomShape 10"/>
          <p:cNvSpPr/>
          <p:nvPr/>
        </p:nvSpPr>
        <p:spPr>
          <a:xfrm>
            <a:off x="6792840" y="5555160"/>
            <a:ext cx="2162160" cy="11462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7. Gửi ARP reply</a:t>
            </a:r>
            <a:endParaRPr lang="en-US" sz="1800" spc="-1" strike="noStrike">
              <a:solidFill>
                <a:srgbClr val="000000"/>
              </a:solidFill>
              <a:uFill>
                <a:solidFill>
                  <a:srgbClr val="ffffff"/>
                </a:solidFill>
              </a:uFill>
              <a:latin typeface="Arial"/>
            </a:endParaRPr>
          </a:p>
        </p:txBody>
      </p:sp>
      <p:sp>
        <p:nvSpPr>
          <p:cNvPr id="465" name="CustomShape 11"/>
          <p:cNvSpPr/>
          <p:nvPr/>
        </p:nvSpPr>
        <p:spPr>
          <a:xfrm flipV="1">
            <a:off x="6044760" y="1726200"/>
            <a:ext cx="732960" cy="218016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466" name="CustomShape 12"/>
          <p:cNvSpPr/>
          <p:nvPr/>
        </p:nvSpPr>
        <p:spPr>
          <a:xfrm>
            <a:off x="7859520" y="2299680"/>
            <a:ext cx="360" cy="38340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467" name="CustomShape 13"/>
          <p:cNvSpPr/>
          <p:nvPr/>
        </p:nvSpPr>
        <p:spPr>
          <a:xfrm>
            <a:off x="7859520" y="3829680"/>
            <a:ext cx="360" cy="28908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468" name="CustomShape 14"/>
          <p:cNvSpPr/>
          <p:nvPr/>
        </p:nvSpPr>
        <p:spPr>
          <a:xfrm>
            <a:off x="7859520" y="5265720"/>
            <a:ext cx="14040" cy="28908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469" name="CustomShape 15"/>
          <p:cNvSpPr/>
          <p:nvPr/>
        </p:nvSpPr>
        <p:spPr>
          <a:xfrm flipH="1" flipV="1">
            <a:off x="6044760" y="5999040"/>
            <a:ext cx="747360" cy="12852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470" name="CustomShape 16"/>
          <p:cNvSpPr/>
          <p:nvPr/>
        </p:nvSpPr>
        <p:spPr>
          <a:xfrm>
            <a:off x="4855320" y="1458360"/>
            <a:ext cx="520920" cy="5356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N</a:t>
            </a:r>
            <a:endParaRPr lang="en-US" sz="1800" spc="-1" strike="noStrike">
              <a:solidFill>
                <a:srgbClr val="000000"/>
              </a:solidFill>
              <a:uFill>
                <a:solidFill>
                  <a:srgbClr val="ffffff"/>
                </a:solidFill>
              </a:uFill>
              <a:latin typeface="Arial"/>
            </a:endParaRPr>
          </a:p>
        </p:txBody>
      </p:sp>
      <p:sp>
        <p:nvSpPr>
          <p:cNvPr id="471" name="CustomShape 17"/>
          <p:cNvSpPr/>
          <p:nvPr/>
        </p:nvSpPr>
        <p:spPr>
          <a:xfrm>
            <a:off x="3570480" y="682200"/>
            <a:ext cx="615960" cy="580320"/>
          </a:xfrm>
          <a:prstGeom prst="lef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n-US" sz="1800" spc="-1" strike="noStrike">
                <a:solidFill>
                  <a:srgbClr val="ffffff"/>
                </a:solidFill>
                <a:uFill>
                  <a:solidFill>
                    <a:srgbClr val="ffffff"/>
                  </a:solidFill>
                </a:uFill>
                <a:latin typeface="Century Gothic"/>
              </a:rPr>
              <a:t>Y</a:t>
            </a:r>
            <a:endParaRPr lang="en-US" sz="1800" spc="-1" strike="noStrike">
              <a:solidFill>
                <a:srgbClr val="000000"/>
              </a:solidFill>
              <a:uFill>
                <a:solidFill>
                  <a:srgbClr val="ffffff"/>
                </a:solidFill>
              </a:uFill>
              <a:latin typeface="Arial"/>
            </a:endParaRPr>
          </a:p>
        </p:txBody>
      </p:sp>
      <p:sp>
        <p:nvSpPr>
          <p:cNvPr id="472" name="CustomShape 18"/>
          <p:cNvSpPr/>
          <p:nvPr/>
        </p:nvSpPr>
        <p:spPr>
          <a:xfrm>
            <a:off x="5115960" y="2982960"/>
            <a:ext cx="360" cy="43200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
        <p:nvSpPr>
          <p:cNvPr id="473" name="CustomShape 19"/>
          <p:cNvSpPr/>
          <p:nvPr/>
        </p:nvSpPr>
        <p:spPr>
          <a:xfrm flipH="1" flipV="1">
            <a:off x="2641680" y="1461960"/>
            <a:ext cx="1545120" cy="4537440"/>
          </a:xfrm>
          <a:custGeom>
            <a:avLst/>
            <a:gdLst/>
            <a:ahLst/>
            <a:rect l="l" t="t" r="r" b="b"/>
            <a:pathLst>
              <a:path w="21600" h="21600">
                <a:moveTo>
                  <a:pt x="0" y="0"/>
                </a:moveTo>
                <a:lnTo>
                  <a:pt x="21600" y="21600"/>
                </a:lnTo>
              </a:path>
            </a:pathLst>
          </a:custGeom>
          <a:noFill/>
          <a:ln>
            <a:solidFill>
              <a:srgbClr val="9d2d0f"/>
            </a:solidFill>
            <a:round/>
            <a:tailEnd len="med" type="triangle" w="med"/>
          </a:ln>
        </p:spPr>
        <p:style>
          <a:lnRef idx="1">
            <a:schemeClr val="accent1"/>
          </a:lnRef>
          <a:fillRef idx="0">
            <a:schemeClr val="accent1"/>
          </a:fillRef>
          <a:effectRef idx="0">
            <a:schemeClr val="accent1"/>
          </a:effectRef>
          <a:fontRef idx="minor"/>
        </p:style>
      </p:sp>
    </p:spTree>
  </p:cSld>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mph" presetID="23">
                                  <p:stCondLst>
                                    <p:cond delay="0"/>
                                  </p:stCondLst>
                                  <p:childTnLst>
                                    <p:set>
                                      <p:cBhvr>
                                        <p:cTn id="151" dur="500" fill="hold"/>
                                        <p:tgtEl>
                                          <p:spTgt spid="460"/>
                                        </p:tgtEl>
                                        <p:attrNameLst>
                                          <p:attrName/>
                                        </p:attrNameLst>
                                      </p:cBhvr>
                                      <p:to/>
                                    </p:set>
                                  </p:childTnLst>
                                </p:cTn>
                              </p:par>
                            </p:childTnLst>
                          </p:cTn>
                        </p:par>
                      </p:childTnLst>
                    </p:cTn>
                  </p:par>
                  <p:par>
                    <p:cTn id="152" fill="hold">
                      <p:stCondLst>
                        <p:cond delay="indefinite"/>
                      </p:stCondLst>
                      <p:childTnLst>
                        <p:par>
                          <p:cTn id="153" fill="hold">
                            <p:stCondLst>
                              <p:cond delay="0"/>
                            </p:stCondLst>
                            <p:childTnLst>
                              <p:par>
                                <p:cTn id="154" nodeType="clickEffect" fill="hold" presetClass="emph" presetID="23">
                                  <p:stCondLst>
                                    <p:cond delay="0"/>
                                  </p:stCondLst>
                                  <p:childTnLst>
                                    <p:set>
                                      <p:cBhvr>
                                        <p:cTn id="155" dur="300" fill="hold"/>
                                        <p:tgtEl>
                                          <p:spTgt spid="470"/>
                                        </p:tgtEl>
                                        <p:attrNameLst>
                                          <p:attrName/>
                                        </p:attrNameLst>
                                      </p:cBhvr>
                                      <p:to/>
                                    </p:set>
                                  </p:childTnLst>
                                </p:cTn>
                              </p:par>
                            </p:childTnLst>
                          </p:cTn>
                        </p:par>
                        <p:par>
                          <p:cTn id="156" fill="hold">
                            <p:stCondLst>
                              <p:cond delay="300"/>
                            </p:stCondLst>
                            <p:childTnLst>
                              <p:par>
                                <p:cTn id="157" nodeType="afterEffect" fill="hold" presetClass="emph" presetID="23">
                                  <p:stCondLst>
                                    <p:cond delay="0"/>
                                  </p:stCondLst>
                                  <p:childTnLst>
                                    <p:set>
                                      <p:cBhvr>
                                        <p:cTn id="158" dur="200" fill="hold"/>
                                        <p:tgtEl>
                                          <p:spTgt spid="459"/>
                                        </p:tgtEl>
                                        <p:attrNameLst>
                                          <p:attrName/>
                                        </p:attrNameLst>
                                      </p:cBhvr>
                                      <p:to/>
                                    </p:set>
                                  </p:childTnLst>
                                </p:cTn>
                              </p:par>
                            </p:childTnLst>
                          </p:cTn>
                        </p:par>
                        <p:par>
                          <p:cTn id="159" fill="hold">
                            <p:stCondLst>
                              <p:cond delay="500"/>
                            </p:stCondLst>
                            <p:childTnLst>
                              <p:par>
                                <p:cTn id="160" nodeType="afterEffect" fill="hold" presetClass="emph" presetID="7" presetSubtype="2">
                                  <p:stCondLst>
                                    <p:cond delay="1800"/>
                                  </p:stCondLst>
                                  <p:childTnLst>
                                    <p:set>
                                      <p:cBhvr>
                                        <p:cTn id="161" dur="200" fill="hold"/>
                                        <p:tgtEl>
                                          <p:spTgt spid="472"/>
                                        </p:tgtEl>
                                        <p:attrNameLst>
                                          <p:attrName/>
                                        </p:attrNameLst>
                                      </p:cBhvr>
                                      <p:to/>
                                    </p:set>
                                  </p:childTnLst>
                                </p:cTn>
                              </p:par>
                            </p:childTnLst>
                          </p:cTn>
                        </p:par>
                        <p:par>
                          <p:cTn id="162" fill="hold">
                            <p:stCondLst>
                              <p:cond delay="2500"/>
                            </p:stCondLst>
                            <p:childTnLst>
                              <p:par>
                                <p:cTn id="163" nodeType="afterEffect" fill="hold" presetClass="emph" presetID="23">
                                  <p:stCondLst>
                                    <p:cond delay="0"/>
                                  </p:stCondLst>
                                  <p:childTnLst>
                                    <p:set>
                                      <p:cBhvr>
                                        <p:cTn id="164" dur="200" fill="hold"/>
                                        <p:tgtEl>
                                          <p:spTgt spid="472"/>
                                        </p:tgtEl>
                                        <p:attrNameLst>
                                          <p:attrName/>
                                        </p:attrNameLst>
                                      </p:cBhvr>
                                      <p:to/>
                                    </p:set>
                                  </p:childTnLst>
                                </p:cTn>
                              </p:par>
                            </p:childTnLst>
                          </p:cTn>
                        </p:par>
                        <p:par>
                          <p:cTn id="165" fill="hold">
                            <p:stCondLst>
                              <p:cond delay="2700"/>
                            </p:stCondLst>
                            <p:childTnLst>
                              <p:par>
                                <p:cTn id="166" nodeType="afterEffect" fill="hold" presetClass="emph" presetID="23">
                                  <p:stCondLst>
                                    <p:cond delay="0"/>
                                  </p:stCondLst>
                                  <p:childTnLst>
                                    <p:set>
                                      <p:cBhvr>
                                        <p:cTn id="167" dur="200" fill="hold"/>
                                        <p:tgtEl>
                                          <p:spTgt spid="458"/>
                                        </p:tgtEl>
                                        <p:attrNameLst>
                                          <p:attrName/>
                                        </p:attrNameLst>
                                      </p:cBhvr>
                                      <p:to/>
                                    </p:set>
                                  </p:childTnLst>
                                </p:cTn>
                              </p:par>
                            </p:childTnLst>
                          </p:cTn>
                        </p:par>
                        <p:par>
                          <p:cTn id="168" fill="hold">
                            <p:stCondLst>
                              <p:cond delay="2900"/>
                            </p:stCondLst>
                            <p:childTnLst>
                              <p:par>
                                <p:cTn id="169" nodeType="afterEffect" fill="hold" presetClass="emph" presetID="23">
                                  <p:stCondLst>
                                    <p:cond delay="0"/>
                                  </p:stCondLst>
                                  <p:childTnLst>
                                    <p:set>
                                      <p:cBhvr>
                                        <p:cTn id="170" dur="200" fill="hold"/>
                                        <p:tgtEl>
                                          <p:spTgt spid="465"/>
                                        </p:tgtEl>
                                        <p:attrNameLst>
                                          <p:attrName/>
                                        </p:attrNameLst>
                                      </p:cBhvr>
                                      <p:to/>
                                    </p:set>
                                  </p:childTnLst>
                                </p:cTn>
                              </p:par>
                            </p:childTnLst>
                          </p:cTn>
                        </p:par>
                        <p:par>
                          <p:cTn id="171" fill="hold">
                            <p:stCondLst>
                              <p:cond delay="3100"/>
                            </p:stCondLst>
                            <p:childTnLst>
                              <p:par>
                                <p:cTn id="172" nodeType="afterEffect" fill="hold" presetClass="emph" presetID="23">
                                  <p:stCondLst>
                                    <p:cond delay="0"/>
                                  </p:stCondLst>
                                  <p:childTnLst>
                                    <p:set>
                                      <p:cBhvr>
                                        <p:cTn id="173" dur="400" fill="hold"/>
                                        <p:tgtEl>
                                          <p:spTgt spid="461"/>
                                        </p:tgtEl>
                                        <p:attrNameLst>
                                          <p:attrName/>
                                        </p:attrNameLst>
                                      </p:cBhvr>
                                      <p:to/>
                                    </p:set>
                                  </p:childTnLst>
                                </p:cTn>
                              </p:par>
                            </p:childTnLst>
                          </p:cTn>
                        </p:par>
                        <p:par>
                          <p:cTn id="174" fill="hold">
                            <p:stCondLst>
                              <p:cond delay="3500"/>
                            </p:stCondLst>
                            <p:childTnLst>
                              <p:par>
                                <p:cTn id="175" nodeType="afterEffect" fill="hold" presetClass="emph" presetID="23">
                                  <p:stCondLst>
                                    <p:cond delay="0"/>
                                  </p:stCondLst>
                                  <p:childTnLst>
                                    <p:set>
                                      <p:cBhvr>
                                        <p:cTn id="176" dur="400" fill="hold"/>
                                        <p:tgtEl>
                                          <p:spTgt spid="466"/>
                                        </p:tgtEl>
                                        <p:attrNameLst>
                                          <p:attrName/>
                                        </p:attrNameLst>
                                      </p:cBhvr>
                                      <p:to/>
                                    </p:set>
                                  </p:childTnLst>
                                </p:cTn>
                              </p:par>
                            </p:childTnLst>
                          </p:cTn>
                        </p:par>
                        <p:par>
                          <p:cTn id="177" fill="hold">
                            <p:stCondLst>
                              <p:cond delay="3900"/>
                            </p:stCondLst>
                            <p:childTnLst>
                              <p:par>
                                <p:cTn id="178" nodeType="afterEffect" fill="hold" presetClass="emph" presetID="23">
                                  <p:stCondLst>
                                    <p:cond delay="0"/>
                                  </p:stCondLst>
                                  <p:childTnLst>
                                    <p:set>
                                      <p:cBhvr>
                                        <p:cTn id="179" dur="200" fill="hold"/>
                                        <p:tgtEl>
                                          <p:spTgt spid="462"/>
                                        </p:tgtEl>
                                        <p:attrNameLst>
                                          <p:attrName/>
                                        </p:attrNameLst>
                                      </p:cBhvr>
                                      <p:to/>
                                    </p:set>
                                  </p:childTnLst>
                                </p:cTn>
                              </p:par>
                            </p:childTnLst>
                          </p:cTn>
                        </p:par>
                        <p:par>
                          <p:cTn id="180" fill="hold">
                            <p:stCondLst>
                              <p:cond delay="4100"/>
                            </p:stCondLst>
                            <p:childTnLst>
                              <p:par>
                                <p:cTn id="181" nodeType="afterEffect" fill="hold" presetClass="emph" presetID="23">
                                  <p:stCondLst>
                                    <p:cond delay="0"/>
                                  </p:stCondLst>
                                  <p:childTnLst>
                                    <p:set>
                                      <p:cBhvr>
                                        <p:cTn id="182" dur="300" fill="hold"/>
                                        <p:tgtEl>
                                          <p:spTgt spid="467"/>
                                        </p:tgtEl>
                                        <p:attrNameLst>
                                          <p:attrName/>
                                        </p:attrNameLst>
                                      </p:cBhvr>
                                      <p:to/>
                                    </p:set>
                                  </p:childTnLst>
                                </p:cTn>
                              </p:par>
                            </p:childTnLst>
                          </p:cTn>
                        </p:par>
                        <p:par>
                          <p:cTn id="183" fill="hold">
                            <p:stCondLst>
                              <p:cond delay="4400"/>
                            </p:stCondLst>
                            <p:childTnLst>
                              <p:par>
                                <p:cTn id="184" nodeType="afterEffect" fill="hold" presetClass="emph" presetID="23">
                                  <p:stCondLst>
                                    <p:cond delay="0"/>
                                  </p:stCondLst>
                                  <p:childTnLst>
                                    <p:set>
                                      <p:cBhvr>
                                        <p:cTn id="185" dur="300" fill="hold"/>
                                        <p:tgtEl>
                                          <p:spTgt spid="463"/>
                                        </p:tgtEl>
                                        <p:attrNameLst>
                                          <p:attrName/>
                                        </p:attrNameLst>
                                      </p:cBhvr>
                                      <p:to/>
                                    </p:set>
                                  </p:childTnLst>
                                </p:cTn>
                              </p:par>
                            </p:childTnLst>
                          </p:cTn>
                        </p:par>
                        <p:par>
                          <p:cTn id="186" fill="hold">
                            <p:stCondLst>
                              <p:cond delay="4700"/>
                            </p:stCondLst>
                            <p:childTnLst>
                              <p:par>
                                <p:cTn id="187" nodeType="afterEffect" fill="hold" presetClass="emph" presetID="23">
                                  <p:stCondLst>
                                    <p:cond delay="0"/>
                                  </p:stCondLst>
                                  <p:childTnLst>
                                    <p:set>
                                      <p:cBhvr>
                                        <p:cTn id="188" dur="200" fill="hold"/>
                                        <p:tgtEl>
                                          <p:spTgt spid="468"/>
                                        </p:tgtEl>
                                        <p:attrNameLst>
                                          <p:attrName/>
                                        </p:attrNameLst>
                                      </p:cBhvr>
                                      <p:to/>
                                    </p:set>
                                  </p:childTnLst>
                                </p:cTn>
                              </p:par>
                            </p:childTnLst>
                          </p:cTn>
                        </p:par>
                        <p:par>
                          <p:cTn id="189" fill="hold">
                            <p:stCondLst>
                              <p:cond delay="4900"/>
                            </p:stCondLst>
                            <p:childTnLst>
                              <p:par>
                                <p:cTn id="190" nodeType="afterEffect" fill="hold" presetClass="emph" presetID="23">
                                  <p:stCondLst>
                                    <p:cond delay="0"/>
                                  </p:stCondLst>
                                  <p:childTnLst>
                                    <p:set>
                                      <p:cBhvr>
                                        <p:cTn id="191" dur="200" fill="hold"/>
                                        <p:tgtEl>
                                          <p:spTgt spid="464"/>
                                        </p:tgtEl>
                                        <p:attrNameLst>
                                          <p:attrName/>
                                        </p:attrNameLst>
                                      </p:cBhvr>
                                      <p:to/>
                                    </p:set>
                                  </p:childTnLst>
                                </p:cTn>
                              </p:par>
                            </p:childTnLst>
                          </p:cTn>
                        </p:par>
                        <p:par>
                          <p:cTn id="192" fill="hold">
                            <p:stCondLst>
                              <p:cond delay="5100"/>
                            </p:stCondLst>
                            <p:childTnLst>
                              <p:par>
                                <p:cTn id="193" nodeType="afterEffect" fill="hold" presetClass="emph" presetID="23">
                                  <p:stCondLst>
                                    <p:cond delay="0"/>
                                  </p:stCondLst>
                                  <p:childTnLst>
                                    <p:set>
                                      <p:cBhvr>
                                        <p:cTn id="194" dur="200" fill="hold"/>
                                        <p:tgtEl>
                                          <p:spTgt spid="469"/>
                                        </p:tgtEl>
                                        <p:attrNameLst>
                                          <p:attrName/>
                                        </p:attrNameLst>
                                      </p:cBhvr>
                                      <p:to/>
                                    </p:set>
                                  </p:childTnLst>
                                </p:cTn>
                              </p:par>
                            </p:childTnLst>
                          </p:cTn>
                        </p:par>
                        <p:par>
                          <p:cTn id="195" fill="hold">
                            <p:stCondLst>
                              <p:cond delay="5300"/>
                            </p:stCondLst>
                            <p:childTnLst>
                              <p:par>
                                <p:cTn id="196" nodeType="afterEffect" fill="hold" presetClass="emph" presetID="23">
                                  <p:stCondLst>
                                    <p:cond delay="0"/>
                                  </p:stCondLst>
                                  <p:childTnLst>
                                    <p:set>
                                      <p:cBhvr>
                                        <p:cTn id="197" dur="200" fill="hold"/>
                                        <p:tgtEl>
                                          <p:spTgt spid="457"/>
                                        </p:tgtEl>
                                        <p:attrNameLst>
                                          <p:attrName/>
                                        </p:attrNameLst>
                                      </p:cBhvr>
                                      <p:to/>
                                    </p:set>
                                  </p:childTnLst>
                                </p:cTn>
                              </p:par>
                            </p:childTnLst>
                          </p:cTn>
                        </p:par>
                        <p:par>
                          <p:cTn id="198" fill="hold">
                            <p:stCondLst>
                              <p:cond delay="5500"/>
                            </p:stCondLst>
                            <p:childTnLst>
                              <p:par>
                                <p:cTn id="199" nodeType="afterEffect" fill="hold" presetClass="emph" presetID="23">
                                  <p:stCondLst>
                                    <p:cond delay="0"/>
                                  </p:stCondLst>
                                  <p:childTnLst>
                                    <p:set>
                                      <p:cBhvr>
                                        <p:cTn id="200" dur="200" fill="hold"/>
                                        <p:tgtEl>
                                          <p:spTgt spid="473"/>
                                        </p:tgtEl>
                                        <p:attrNameLst>
                                          <p:attrName/>
                                        </p:attrNameLst>
                                      </p:cBhvr>
                                      <p:to/>
                                    </p:set>
                                  </p:childTnLst>
                                </p:cTn>
                              </p:par>
                            </p:childTnLst>
                          </p:cTn>
                        </p:par>
                        <p:par>
                          <p:cTn id="201" fill="hold">
                            <p:stCondLst>
                              <p:cond delay="5700"/>
                            </p:stCondLst>
                            <p:childTnLst>
                              <p:par>
                                <p:cTn id="202" nodeType="afterEffect" fill="hold" presetClass="emph" presetID="23">
                                  <p:stCondLst>
                                    <p:cond delay="0"/>
                                  </p:stCondLst>
                                  <p:childTnLst>
                                    <p:set>
                                      <p:cBhvr>
                                        <p:cTn id="203" dur="300" fill="hold"/>
                                        <p:tgtEl>
                                          <p:spTgt spid="456"/>
                                        </p:tgtEl>
                                        <p:attrNameLst>
                                          <p:attrName/>
                                        </p:attrNameLst>
                                      </p:cBhvr>
                                      <p:to/>
                                    </p:set>
                                  </p:childTnLst>
                                </p:cTn>
                              </p:par>
                            </p:childTnLst>
                          </p:cTn>
                        </p:par>
                      </p:childTnLst>
                    </p:cTn>
                  </p:par>
                  <p:par>
                    <p:cTn id="204" fill="hold">
                      <p:stCondLst>
                        <p:cond delay="indefinite"/>
                      </p:stCondLst>
                      <p:childTnLst>
                        <p:par>
                          <p:cTn id="205" fill="hold">
                            <p:stCondLst>
                              <p:cond delay="0"/>
                            </p:stCondLst>
                            <p:childTnLst>
                              <p:par>
                                <p:cTn id="206" nodeType="clickEffect" fill="hold" presetClass="emph" presetID="23">
                                  <p:stCondLst>
                                    <p:cond delay="0"/>
                                  </p:stCondLst>
                                  <p:childTnLst>
                                    <p:set>
                                      <p:cBhvr>
                                        <p:cTn id="207" dur="500" fill="hold"/>
                                        <p:tgtEl>
                                          <p:spTgt spid="471"/>
                                        </p:tgtEl>
                                        <p:attrNameLst>
                                          <p:attrName/>
                                        </p:attrNameLst>
                                      </p:cBhvr>
                                      <p:to/>
                                    </p:set>
                                  </p:childTnLst>
                                </p:cTn>
                              </p:par>
                            </p:childTnLst>
                          </p:cTn>
                        </p:par>
                        <p:par>
                          <p:cTn id="208" fill="hold">
                            <p:stCondLst>
                              <p:cond delay="500"/>
                            </p:stCondLst>
                            <p:childTnLst>
                              <p:par>
                                <p:cTn id="209" nodeType="afterEffect" fill="hold" presetClass="emph" presetID="22">
                                  <p:stCondLst>
                                    <p:cond delay="0"/>
                                  </p:stCondLst>
                                  <p:childTnLst>
                                    <p:set>
                                      <p:cBhvr>
                                        <p:cTn id="210" dur="500" fill="hold"/>
                                        <p:tgtEl>
                                          <p:spTgt spid="456"/>
                                        </p:tgtEl>
                                        <p:attrNameLst>
                                          <p:attrName/>
                                        </p:attrNameLst>
                                      </p:cBhvr>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4" name="TextShape 1"/>
          <p:cNvSpPr txBox="1"/>
          <p:nvPr/>
        </p:nvSpPr>
        <p:spPr>
          <a:xfrm>
            <a:off x="1945080" y="624240"/>
            <a:ext cx="6588720" cy="1280520"/>
          </a:xfrm>
          <a:prstGeom prst="rect">
            <a:avLst/>
          </a:prstGeom>
          <a:noFill/>
          <a:ln>
            <a:noFill/>
          </a:ln>
        </p:spPr>
        <p:txBody>
          <a:bodyPr/>
          <a:p>
            <a:pPr>
              <a:lnSpc>
                <a:spcPct val="100000"/>
              </a:lnSpc>
            </a:pPr>
            <a:r>
              <a:rPr lang="en-US" sz="3600" spc="-1" strike="noStrike">
                <a:solidFill>
                  <a:srgbClr val="262626"/>
                </a:solidFill>
                <a:uFill>
                  <a:solidFill>
                    <a:srgbClr val="ffffff"/>
                  </a:solidFill>
                </a:uFill>
                <a:latin typeface="Times New Roman"/>
              </a:rPr>
              <a:t>Nguyên lý hoạt động của ARP trong hệ thống mạng</a:t>
            </a:r>
            <a:endParaRPr lang="en-US" sz="1800" spc="-1" strike="noStrike">
              <a:solidFill>
                <a:srgbClr val="000000"/>
              </a:solidFill>
              <a:uFill>
                <a:solidFill>
                  <a:srgbClr val="ffffff"/>
                </a:solidFill>
              </a:uFill>
              <a:latin typeface="Century Gothic"/>
            </a:endParaRPr>
          </a:p>
        </p:txBody>
      </p:sp>
      <p:sp>
        <p:nvSpPr>
          <p:cNvPr id="475" name="TextShape 2"/>
          <p:cNvSpPr txBox="1"/>
          <p:nvPr/>
        </p:nvSpPr>
        <p:spPr>
          <a:xfrm>
            <a:off x="511200" y="787680"/>
            <a:ext cx="584640" cy="364680"/>
          </a:xfrm>
          <a:prstGeom prst="rect">
            <a:avLst/>
          </a:prstGeom>
          <a:noFill/>
          <a:ln>
            <a:noFill/>
          </a:ln>
        </p:spPr>
        <p:txBody>
          <a:bodyPr anchor="ctr"/>
          <a:p>
            <a:pPr algn="r">
              <a:lnSpc>
                <a:spcPct val="100000"/>
              </a:lnSpc>
            </a:pPr>
            <a:fld id="{426E20D6-1E2D-4069-AA92-DE5F1B6FF983}" type="slidenum">
              <a:rPr lang="en-US" sz="2000" spc="-1" strike="noStrike">
                <a:solidFill>
                  <a:srgbClr val="feffff"/>
                </a:solidFill>
                <a:uFill>
                  <a:solidFill>
                    <a:srgbClr val="ffffff"/>
                  </a:solidFill>
                </a:uFill>
                <a:latin typeface="Century Gothic"/>
              </a:rPr>
              <a:t>&lt;number&gt;</a:t>
            </a:fld>
            <a:endParaRPr lang="en-US" sz="1400" spc="-1" strike="noStrike">
              <a:solidFill>
                <a:srgbClr val="000000"/>
              </a:solidFill>
              <a:uFill>
                <a:solidFill>
                  <a:srgbClr val="ffffff"/>
                </a:solidFill>
              </a:uFill>
              <a:latin typeface="Times New Roman"/>
            </a:endParaRPr>
          </a:p>
        </p:txBody>
      </p:sp>
      <p:pic>
        <p:nvPicPr>
          <p:cNvPr id="476" name="Picture Placeholder 6" descr=""/>
          <p:cNvPicPr/>
          <p:nvPr/>
        </p:nvPicPr>
        <p:blipFill>
          <a:blip r:embed="rId1"/>
          <a:stretch/>
        </p:blipFill>
        <p:spPr>
          <a:xfrm>
            <a:off x="4770000" y="2300400"/>
            <a:ext cx="4083840" cy="3504600"/>
          </a:xfrm>
          <a:prstGeom prst="rect">
            <a:avLst/>
          </a:prstGeom>
          <a:ln>
            <a:solidFill>
              <a:srgbClr val="4f4641"/>
            </a:solidFill>
          </a:ln>
        </p:spPr>
      </p:pic>
      <p:sp>
        <p:nvSpPr>
          <p:cNvPr id="477" name="CustomShape 3"/>
          <p:cNvSpPr/>
          <p:nvPr/>
        </p:nvSpPr>
        <p:spPr>
          <a:xfrm>
            <a:off x="803880" y="2652480"/>
            <a:ext cx="3745800" cy="2771640"/>
          </a:xfrm>
          <a:prstGeom prst="rect">
            <a:avLst/>
          </a:prstGeom>
          <a:noFill/>
          <a:ln>
            <a:noFill/>
          </a:ln>
        </p:spPr>
        <p:style>
          <a:lnRef idx="0"/>
          <a:fillRef idx="0"/>
          <a:effectRef idx="0"/>
          <a:fontRef idx="minor"/>
        </p:style>
        <p:txBody>
          <a:bodyPr lIns="90000" rIns="90000" tIns="45000" bIns="45000"/>
          <a:p>
            <a:pPr marL="214200" indent="-213840">
              <a:lnSpc>
                <a:spcPct val="100000"/>
              </a:lnSpc>
              <a:buClr>
                <a:srgbClr val="000000"/>
              </a:buClr>
              <a:buFont typeface="Arial"/>
              <a:buChar char="•"/>
            </a:pPr>
            <a:r>
              <a:rPr lang="en-US" sz="2200" spc="-1" strike="noStrike">
                <a:solidFill>
                  <a:srgbClr val="000000"/>
                </a:solidFill>
                <a:uFill>
                  <a:solidFill>
                    <a:srgbClr val="ffffff"/>
                  </a:solidFill>
                </a:uFill>
                <a:latin typeface="Times New Roman"/>
              </a:rPr>
              <a:t>Host A broadcast gói tin.</a:t>
            </a:r>
            <a:endParaRPr lang="en-US" sz="1800" spc="-1" strike="noStrike">
              <a:solidFill>
                <a:srgbClr val="000000"/>
              </a:solidFill>
              <a:uFill>
                <a:solidFill>
                  <a:srgbClr val="ffffff"/>
                </a:solidFill>
              </a:uFill>
              <a:latin typeface="Arial"/>
            </a:endParaRPr>
          </a:p>
          <a:p>
            <a:pPr marL="214200" indent="-213840">
              <a:lnSpc>
                <a:spcPct val="100000"/>
              </a:lnSpc>
              <a:buClr>
                <a:srgbClr val="000000"/>
              </a:buClr>
              <a:buFont typeface="Arial"/>
              <a:buChar char="•"/>
            </a:pPr>
            <a:r>
              <a:rPr lang="en-US" sz="2200" spc="-1" strike="noStrike">
                <a:solidFill>
                  <a:srgbClr val="000000"/>
                </a:solidFill>
                <a:uFill>
                  <a:solidFill>
                    <a:srgbClr val="ffffff"/>
                  </a:solidFill>
                </a:uFill>
                <a:latin typeface="Times New Roman"/>
              </a:rPr>
              <a:t>Router trả lời với địa chỉ Mac cổng phía A.</a:t>
            </a:r>
            <a:endParaRPr lang="en-US" sz="1800" spc="-1" strike="noStrike">
              <a:solidFill>
                <a:srgbClr val="000000"/>
              </a:solidFill>
              <a:uFill>
                <a:solidFill>
                  <a:srgbClr val="ffffff"/>
                </a:solidFill>
              </a:uFill>
              <a:latin typeface="Arial"/>
            </a:endParaRPr>
          </a:p>
          <a:p>
            <a:pPr marL="214200" indent="-213840">
              <a:lnSpc>
                <a:spcPct val="100000"/>
              </a:lnSpc>
              <a:buClr>
                <a:srgbClr val="000000"/>
              </a:buClr>
              <a:buFont typeface="Arial"/>
              <a:buChar char="•"/>
            </a:pPr>
            <a:r>
              <a:rPr lang="en-US" sz="2200" spc="-1" strike="noStrike">
                <a:solidFill>
                  <a:srgbClr val="000000"/>
                </a:solidFill>
                <a:uFill>
                  <a:solidFill>
                    <a:srgbClr val="ffffff"/>
                  </a:solidFill>
                </a:uFill>
                <a:latin typeface="Times New Roman"/>
              </a:rPr>
              <a:t>Host A đưa gói tin cho Router.</a:t>
            </a:r>
            <a:endParaRPr lang="en-US" sz="1800" spc="-1" strike="noStrike">
              <a:solidFill>
                <a:srgbClr val="000000"/>
              </a:solidFill>
              <a:uFill>
                <a:solidFill>
                  <a:srgbClr val="ffffff"/>
                </a:solidFill>
              </a:uFill>
              <a:latin typeface="Arial"/>
            </a:endParaRPr>
          </a:p>
          <a:p>
            <a:pPr marL="214200" indent="-213840">
              <a:lnSpc>
                <a:spcPct val="100000"/>
              </a:lnSpc>
              <a:buClr>
                <a:srgbClr val="000000"/>
              </a:buClr>
              <a:buFont typeface="Arial"/>
              <a:buChar char="•"/>
            </a:pPr>
            <a:r>
              <a:rPr lang="en-US" sz="2200" spc="-1" strike="noStrike">
                <a:solidFill>
                  <a:srgbClr val="000000"/>
                </a:solidFill>
                <a:uFill>
                  <a:solidFill>
                    <a:srgbClr val="ffffff"/>
                  </a:solidFill>
                </a:uFill>
                <a:latin typeface="Times New Roman"/>
              </a:rPr>
              <a:t>Router chuyển tiếp gói tin như một nút trong mạng của B</a:t>
            </a:r>
            <a:endParaRPr lang="en-US" sz="1800" spc="-1" strike="noStrike">
              <a:solidFill>
                <a:srgbClr val="000000"/>
              </a:solidFill>
              <a:uFill>
                <a:solidFill>
                  <a:srgbClr val="ffffff"/>
                </a:solidFill>
              </a:uFill>
              <a:latin typeface="Arial"/>
            </a:endParaRPr>
          </a:p>
        </p:txBody>
      </p:sp>
    </p:spTree>
  </p:cSld>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840</TotalTime>
  <Application>LibreOffice/5.0.5.2$Linux_X86_64 LibreOffice_project/00m0$Build-2</Application>
  <Paragraphs>304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2016-05-16T05:02:39Z</dcterms:created>
  <dc:creator>Clite Tailor</dc:creator>
  <dc:language>en-US</dc:language>
  <cp:lastModifiedBy>NQA </cp:lastModifiedBy>
  <dcterms:modified xsi:type="dcterms:W3CDTF">2016-05-17T22:45:27Z</dcterms:modified>
  <cp:revision>75</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