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89" r:id="rId3"/>
    <p:sldId id="288" r:id="rId4"/>
    <p:sldId id="257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6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74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4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5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3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3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1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CEFBA4-0AB4-493F-BB4F-B456440119F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1F87-0446-4C4E-9CB1-70956AD5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NexT8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err="1" smtClean="0"/>
              <a:t>Moqups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1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Dashboard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38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Profile pop-up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871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Discovery settings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25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240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Profile settings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55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654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Edit settings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40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9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App settings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0" y="2218066"/>
            <a:ext cx="24765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081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Customize notifications (not in B)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22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map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55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183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category feed page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41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page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- 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Next8 – the App that connects people through activities</a:t>
            </a:r>
          </a:p>
          <a:p>
            <a:endParaRPr lang="en-GB" dirty="0"/>
          </a:p>
          <a:p>
            <a:r>
              <a:rPr lang="en-GB" dirty="0"/>
              <a:t> 4 Key sub ideas: Next8 the App allows you to:</a:t>
            </a:r>
          </a:p>
          <a:p>
            <a:pPr marL="0" indent="0">
              <a:buNone/>
            </a:pPr>
            <a:r>
              <a:rPr lang="en-GB" dirty="0"/>
              <a:t>(1) Meet people around 1 activity in the next hours</a:t>
            </a:r>
          </a:p>
          <a:p>
            <a:pPr marL="0" indent="0">
              <a:buNone/>
            </a:pPr>
            <a:r>
              <a:rPr lang="en-GB" dirty="0"/>
              <a:t>(2) Create the activity you want to do in the next hours and get people to join you</a:t>
            </a:r>
          </a:p>
          <a:p>
            <a:pPr marL="0" indent="0">
              <a:buNone/>
            </a:pPr>
            <a:r>
              <a:rPr lang="en-GB" dirty="0"/>
              <a:t>(3) Make new connections after sharing a good time</a:t>
            </a:r>
          </a:p>
          <a:p>
            <a:pPr marL="0" indent="0">
              <a:buNone/>
            </a:pPr>
            <a:r>
              <a:rPr lang="en-GB" dirty="0"/>
              <a:t>(4) No calendar, </a:t>
            </a:r>
            <a:r>
              <a:rPr lang="en-GB" dirty="0" err="1"/>
              <a:t>freemind</a:t>
            </a:r>
            <a:r>
              <a:rPr lang="en-GB" dirty="0"/>
              <a:t> of </a:t>
            </a:r>
            <a:r>
              <a:rPr lang="en-GB" dirty="0" err="1"/>
              <a:t>improvisating</a:t>
            </a:r>
            <a:r>
              <a:rPr lang="en-GB" dirty="0"/>
              <a:t> what your mood tell you today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268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joined confirmation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690688"/>
            <a:ext cx="278130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924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Mystery search confirmation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55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780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Mystery activity confirmation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198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Mystery pop-up notification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690688"/>
            <a:ext cx="2781300" cy="4655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82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creation step1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55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389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creation step2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09" y="1853248"/>
            <a:ext cx="277749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026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Chat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6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48" y="2243300"/>
            <a:ext cx="2011680" cy="2423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Chat screen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6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55" y="2174503"/>
            <a:ext cx="2331720" cy="662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12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My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55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1690688"/>
            <a:ext cx="2049780" cy="4046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20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Activities recap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690688"/>
            <a:ext cx="2781300" cy="4655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090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smtClean="0"/>
              <a:t>more details…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1) Meet new people to share &amp; participate in your favourite activities…create &amp; join &amp; enjoy</a:t>
            </a:r>
          </a:p>
          <a:p>
            <a:pPr marL="0" indent="0">
              <a:buNone/>
            </a:pPr>
            <a:r>
              <a:rPr lang="en-GB" dirty="0"/>
              <a:t>(2) Be Spontaneous/In the moment – no need for long term planning, what’s        happening where you live in the next 8 hours……..be active when &amp; where you want……or maybe take part in a mystery activity……..put some energy &amp; fun back into your free time &amp; weekends</a:t>
            </a:r>
          </a:p>
          <a:p>
            <a:pPr marL="0" indent="0">
              <a:buNone/>
            </a:pPr>
            <a:r>
              <a:rPr lang="en-GB" dirty="0"/>
              <a:t>(3) Make new connections instantly &amp; effortlessly – Next8 is passionate about connecting people with activities, instantly &amp; effortlessly – moved to a new city and want to meet new friends to share in your activities…..</a:t>
            </a:r>
            <a:r>
              <a:rPr lang="en-GB" dirty="0" err="1"/>
              <a:t>etc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71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Activity edit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55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69" y="2579688"/>
            <a:ext cx="1996440" cy="1013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94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83" y="1561381"/>
            <a:ext cx="8613834" cy="5217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925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NexT8 - 8 Key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Search and Join an activity (search per category)</a:t>
            </a:r>
          </a:p>
          <a:p>
            <a:endParaRPr lang="en-GB" dirty="0"/>
          </a:p>
          <a:p>
            <a:r>
              <a:rPr lang="en-GB" dirty="0" smtClean="0"/>
              <a:t>Create an activity (corresponding to a category)</a:t>
            </a:r>
          </a:p>
          <a:p>
            <a:endParaRPr lang="en-GB" dirty="0"/>
          </a:p>
          <a:p>
            <a:r>
              <a:rPr lang="en-GB" dirty="0" smtClean="0"/>
              <a:t>Search and Join an activity (search on the map)</a:t>
            </a:r>
          </a:p>
          <a:p>
            <a:endParaRPr lang="en-GB" dirty="0"/>
          </a:p>
          <a:p>
            <a:r>
              <a:rPr lang="en-GB" dirty="0" smtClean="0"/>
              <a:t>Join a Mystery activity</a:t>
            </a:r>
          </a:p>
          <a:p>
            <a:endParaRPr lang="en-GB" dirty="0"/>
          </a:p>
          <a:p>
            <a:r>
              <a:rPr lang="en-GB" dirty="0" smtClean="0"/>
              <a:t>Create a Mystery activity</a:t>
            </a:r>
          </a:p>
          <a:p>
            <a:endParaRPr lang="en-GB" dirty="0"/>
          </a:p>
          <a:p>
            <a:r>
              <a:rPr lang="en-GB" dirty="0" smtClean="0"/>
              <a:t>Check your activities</a:t>
            </a:r>
          </a:p>
          <a:p>
            <a:endParaRPr lang="en-GB" dirty="0"/>
          </a:p>
          <a:p>
            <a:r>
              <a:rPr lang="en-GB" dirty="0" smtClean="0"/>
              <a:t>Chat with members</a:t>
            </a:r>
          </a:p>
          <a:p>
            <a:endParaRPr lang="en-GB" dirty="0"/>
          </a:p>
          <a:p>
            <a:r>
              <a:rPr lang="en-GB" dirty="0" smtClean="0"/>
              <a:t>Send notifications regarding the activities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037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Create Profile1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32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817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Create Profile2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690688"/>
            <a:ext cx="2773680" cy="464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1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Create Profile3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690688"/>
            <a:ext cx="2758440" cy="4625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918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First settings setup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90688"/>
            <a:ext cx="2743200" cy="464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9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Moqups</a:t>
            </a:r>
            <a:r>
              <a:rPr lang="en-GB" dirty="0" smtClean="0"/>
              <a:t> – Results waiting screen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70" y="1690688"/>
            <a:ext cx="276606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962"/>
            <a:ext cx="290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Next8 Limited property ;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of March 2016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37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609</Words>
  <Application>Microsoft Office PowerPoint</Application>
  <PresentationFormat>Custom</PresentationFormat>
  <Paragraphs>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NexT8</vt:lpstr>
      <vt:lpstr>Concept - Synthesis</vt:lpstr>
      <vt:lpstr>In more details…</vt:lpstr>
      <vt:lpstr>NexT8 - 8 Key functions</vt:lpstr>
      <vt:lpstr>Moqups – Create Profile1</vt:lpstr>
      <vt:lpstr>Moqups – Create Profile2</vt:lpstr>
      <vt:lpstr>Moqups – Create Profile3</vt:lpstr>
      <vt:lpstr>Moqups – First settings setup</vt:lpstr>
      <vt:lpstr>Moqups – Results waiting screen</vt:lpstr>
      <vt:lpstr>Moqups – Dashboard</vt:lpstr>
      <vt:lpstr>Moqups – Profile pop-up</vt:lpstr>
      <vt:lpstr>Moqups – Discovery settings</vt:lpstr>
      <vt:lpstr>Moqups – Profile settings</vt:lpstr>
      <vt:lpstr>Moqups – Edit settings</vt:lpstr>
      <vt:lpstr>Moqups – App settings</vt:lpstr>
      <vt:lpstr>Moqups – Customize notifications (not in B)</vt:lpstr>
      <vt:lpstr>Moqups – Activity map</vt:lpstr>
      <vt:lpstr>Moqups – Activity category feed page</vt:lpstr>
      <vt:lpstr>Moqups – Activity page</vt:lpstr>
      <vt:lpstr>Moqups – Activity joined confirmation</vt:lpstr>
      <vt:lpstr>Moqups – Mystery search confirmation</vt:lpstr>
      <vt:lpstr>Moqups – Mystery activity confirmation</vt:lpstr>
      <vt:lpstr>Moqups – Mystery pop-up notification</vt:lpstr>
      <vt:lpstr>Moqups – Activity creation step1</vt:lpstr>
      <vt:lpstr>Moqups – Activity creation step2</vt:lpstr>
      <vt:lpstr>Moqups – Chat</vt:lpstr>
      <vt:lpstr>Moqups – Chat screen</vt:lpstr>
      <vt:lpstr>Moqups – My activities</vt:lpstr>
      <vt:lpstr>Moqups – Activities recap</vt:lpstr>
      <vt:lpstr>Moqups – Activity edit</vt:lpstr>
      <vt:lpstr>Wireframe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Frank Smieja</cp:lastModifiedBy>
  <cp:revision>14</cp:revision>
  <dcterms:created xsi:type="dcterms:W3CDTF">2016-03-01T21:45:25Z</dcterms:created>
  <dcterms:modified xsi:type="dcterms:W3CDTF">2016-03-05T11:52:02Z</dcterms:modified>
</cp:coreProperties>
</file>