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4" y="8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eyu/yu/autoML/h12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eyu/yu/autoML/h12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eyu/yu/autoML/h12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eyu/yu/autoML/h12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Sheet1!$C$2:$C$11517</c:f>
              <c:numCache>
                <c:formatCode>General</c:formatCode>
                <c:ptCount val="11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1960</c:v>
                </c:pt>
                <c:pt idx="58">
                  <c:v>1961</c:v>
                </c:pt>
                <c:pt idx="59">
                  <c:v>1962</c:v>
                </c:pt>
                <c:pt idx="60">
                  <c:v>1963</c:v>
                </c:pt>
                <c:pt idx="61">
                  <c:v>1964</c:v>
                </c:pt>
                <c:pt idx="62">
                  <c:v>1965</c:v>
                </c:pt>
                <c:pt idx="63">
                  <c:v>1966</c:v>
                </c:pt>
                <c:pt idx="64">
                  <c:v>1967</c:v>
                </c:pt>
                <c:pt idx="65">
                  <c:v>1968</c:v>
                </c:pt>
                <c:pt idx="66">
                  <c:v>1969</c:v>
                </c:pt>
                <c:pt idx="67">
                  <c:v>1970</c:v>
                </c:pt>
                <c:pt idx="68">
                  <c:v>1971</c:v>
                </c:pt>
                <c:pt idx="69">
                  <c:v>1972</c:v>
                </c:pt>
                <c:pt idx="70">
                  <c:v>1973</c:v>
                </c:pt>
                <c:pt idx="71">
                  <c:v>1974</c:v>
                </c:pt>
                <c:pt idx="72">
                  <c:v>1975</c:v>
                </c:pt>
                <c:pt idx="73">
                  <c:v>1976</c:v>
                </c:pt>
                <c:pt idx="74">
                  <c:v>1977</c:v>
                </c:pt>
                <c:pt idx="75">
                  <c:v>1978</c:v>
                </c:pt>
                <c:pt idx="76">
                  <c:v>1979</c:v>
                </c:pt>
                <c:pt idx="77">
                  <c:v>1980</c:v>
                </c:pt>
                <c:pt idx="78">
                  <c:v>1981</c:v>
                </c:pt>
                <c:pt idx="79">
                  <c:v>1982</c:v>
                </c:pt>
                <c:pt idx="80">
                  <c:v>1983</c:v>
                </c:pt>
                <c:pt idx="81">
                  <c:v>1984</c:v>
                </c:pt>
                <c:pt idx="82">
                  <c:v>1985</c:v>
                </c:pt>
                <c:pt idx="83">
                  <c:v>1986</c:v>
                </c:pt>
                <c:pt idx="84">
                  <c:v>1987</c:v>
                </c:pt>
                <c:pt idx="85">
                  <c:v>1988</c:v>
                </c:pt>
                <c:pt idx="86">
                  <c:v>1989</c:v>
                </c:pt>
                <c:pt idx="87">
                  <c:v>1990</c:v>
                </c:pt>
                <c:pt idx="88">
                  <c:v>1991</c:v>
                </c:pt>
                <c:pt idx="89">
                  <c:v>1992</c:v>
                </c:pt>
                <c:pt idx="90">
                  <c:v>1993</c:v>
                </c:pt>
                <c:pt idx="91">
                  <c:v>1994</c:v>
                </c:pt>
                <c:pt idx="92">
                  <c:v>1995</c:v>
                </c:pt>
                <c:pt idx="93">
                  <c:v>1996</c:v>
                </c:pt>
                <c:pt idx="94">
                  <c:v>1997</c:v>
                </c:pt>
                <c:pt idx="95">
                  <c:v>1998</c:v>
                </c:pt>
                <c:pt idx="96">
                  <c:v>1999</c:v>
                </c:pt>
                <c:pt idx="97">
                  <c:v>2000</c:v>
                </c:pt>
                <c:pt idx="98">
                  <c:v>2001</c:v>
                </c:pt>
                <c:pt idx="99">
                  <c:v>2002</c:v>
                </c:pt>
                <c:pt idx="100">
                  <c:v>2003</c:v>
                </c:pt>
                <c:pt idx="101">
                  <c:v>2004</c:v>
                </c:pt>
                <c:pt idx="102">
                  <c:v>2005</c:v>
                </c:pt>
                <c:pt idx="103">
                  <c:v>2006</c:v>
                </c:pt>
                <c:pt idx="104">
                  <c:v>2007</c:v>
                </c:pt>
                <c:pt idx="105">
                  <c:v>2008</c:v>
                </c:pt>
                <c:pt idx="106">
                  <c:v>2009</c:v>
                </c:pt>
                <c:pt idx="107">
                  <c:v>2010</c:v>
                </c:pt>
                <c:pt idx="108">
                  <c:v>2011</c:v>
                </c:pt>
                <c:pt idx="109">
                  <c:v>2012</c:v>
                </c:pt>
                <c:pt idx="110">
                  <c:v>2013</c:v>
                </c:pt>
                <c:pt idx="111">
                  <c:v>2014</c:v>
                </c:pt>
                <c:pt idx="112">
                  <c:v>2015</c:v>
                </c:pt>
                <c:pt idx="113">
                  <c:v>2016</c:v>
                </c:pt>
              </c:numCache>
            </c:numRef>
          </c:xVal>
          <c:yVal>
            <c:numRef>
              <c:f>Sheet1!$D$2:$D$11517</c:f>
              <c:numCache>
                <c:formatCode>General</c:formatCode>
                <c:ptCount val="114"/>
                <c:pt idx="0">
                  <c:v>59716467625.314796</c:v>
                </c:pt>
                <c:pt idx="1">
                  <c:v>50056868957.673203</c:v>
                </c:pt>
                <c:pt idx="2">
                  <c:v>47209359005.605598</c:v>
                </c:pt>
                <c:pt idx="3">
                  <c:v>50706799902.5103</c:v>
                </c:pt>
                <c:pt idx="4">
                  <c:v>59708343488.504303</c:v>
                </c:pt>
                <c:pt idx="5">
                  <c:v>70436266146.721893</c:v>
                </c:pt>
                <c:pt idx="6">
                  <c:v>76720285969.615707</c:v>
                </c:pt>
                <c:pt idx="7">
                  <c:v>72881631326.671494</c:v>
                </c:pt>
                <c:pt idx="8">
                  <c:v>70846535055.650299</c:v>
                </c:pt>
                <c:pt idx="9">
                  <c:v>79705906247.461197</c:v>
                </c:pt>
                <c:pt idx="10">
                  <c:v>92602973434.072601</c:v>
                </c:pt>
                <c:pt idx="11">
                  <c:v>99800958648.1436</c:v>
                </c:pt>
                <c:pt idx="12">
                  <c:v>113687586299.05099</c:v>
                </c:pt>
                <c:pt idx="13">
                  <c:v>138544284708.957</c:v>
                </c:pt>
                <c:pt idx="14">
                  <c:v>144182133387.72198</c:v>
                </c:pt>
                <c:pt idx="15">
                  <c:v>163431551779.76099</c:v>
                </c:pt>
                <c:pt idx="16">
                  <c:v>153940455341.50601</c:v>
                </c:pt>
                <c:pt idx="17">
                  <c:v>174938098826.569</c:v>
                </c:pt>
                <c:pt idx="18">
                  <c:v>149540752829.26801</c:v>
                </c:pt>
                <c:pt idx="19">
                  <c:v>178280594413.043</c:v>
                </c:pt>
                <c:pt idx="20">
                  <c:v>191149211575</c:v>
                </c:pt>
                <c:pt idx="21">
                  <c:v>195866382432.54001</c:v>
                </c:pt>
                <c:pt idx="22">
                  <c:v>205089699858.77899</c:v>
                </c:pt>
                <c:pt idx="23">
                  <c:v>230686747153.25699</c:v>
                </c:pt>
                <c:pt idx="24">
                  <c:v>259946510957.14301</c:v>
                </c:pt>
                <c:pt idx="25">
                  <c:v>309488028132.65302</c:v>
                </c:pt>
                <c:pt idx="26">
                  <c:v>300758100107.24597</c:v>
                </c:pt>
                <c:pt idx="27">
                  <c:v>272972974764.57401</c:v>
                </c:pt>
                <c:pt idx="28">
                  <c:v>312353631207.81897</c:v>
                </c:pt>
                <c:pt idx="29">
                  <c:v>347768051311.74103</c:v>
                </c:pt>
                <c:pt idx="30">
                  <c:v>360857912565.966</c:v>
                </c:pt>
                <c:pt idx="31">
                  <c:v>383373318083.62402</c:v>
                </c:pt>
                <c:pt idx="32">
                  <c:v>426915712711.146</c:v>
                </c:pt>
                <c:pt idx="33">
                  <c:v>444731282436.76202</c:v>
                </c:pt>
                <c:pt idx="34">
                  <c:v>564324670005.91699</c:v>
                </c:pt>
                <c:pt idx="35">
                  <c:v>734547898220.50806</c:v>
                </c:pt>
                <c:pt idx="36">
                  <c:v>863746717503.78894</c:v>
                </c:pt>
                <c:pt idx="37">
                  <c:v>961603952951.81995</c:v>
                </c:pt>
                <c:pt idx="38">
                  <c:v>1029043097554.08</c:v>
                </c:pt>
                <c:pt idx="39">
                  <c:v>1093997267271.0601</c:v>
                </c:pt>
                <c:pt idx="40">
                  <c:v>1211346869605.24</c:v>
                </c:pt>
                <c:pt idx="41">
                  <c:v>1339395718865.3</c:v>
                </c:pt>
                <c:pt idx="42">
                  <c:v>1470550015081.55</c:v>
                </c:pt>
                <c:pt idx="43">
                  <c:v>1660287965662.6799</c:v>
                </c:pt>
                <c:pt idx="44">
                  <c:v>1955347004963.27</c:v>
                </c:pt>
                <c:pt idx="45">
                  <c:v>2285965892360.54</c:v>
                </c:pt>
                <c:pt idx="46">
                  <c:v>2752131773355.1602</c:v>
                </c:pt>
                <c:pt idx="47">
                  <c:v>3552182311652.9702</c:v>
                </c:pt>
                <c:pt idx="48">
                  <c:v>4598206091384</c:v>
                </c:pt>
                <c:pt idx="49">
                  <c:v>5109953609257.25</c:v>
                </c:pt>
                <c:pt idx="50">
                  <c:v>6100620488867.5498</c:v>
                </c:pt>
                <c:pt idx="51">
                  <c:v>7572553836875.3398</c:v>
                </c:pt>
                <c:pt idx="52">
                  <c:v>8560547314679.2803</c:v>
                </c:pt>
                <c:pt idx="53">
                  <c:v>9607224481532.6504</c:v>
                </c:pt>
                <c:pt idx="54">
                  <c:v>10482372109961.9</c:v>
                </c:pt>
                <c:pt idx="55">
                  <c:v>11064666282625.5</c:v>
                </c:pt>
                <c:pt idx="56">
                  <c:v>11199145157649.199</c:v>
                </c:pt>
                <c:pt idx="57">
                  <c:v>44307342950.400002</c:v>
                </c:pt>
                <c:pt idx="58">
                  <c:v>53508617739.3778</c:v>
                </c:pt>
                <c:pt idx="59">
                  <c:v>60723018683.733299</c:v>
                </c:pt>
                <c:pt idx="60">
                  <c:v>69498131797.333298</c:v>
                </c:pt>
                <c:pt idx="61">
                  <c:v>81749006381.511093</c:v>
                </c:pt>
                <c:pt idx="62">
                  <c:v>90950278257.777802</c:v>
                </c:pt>
                <c:pt idx="63">
                  <c:v>105628070343.11099</c:v>
                </c:pt>
                <c:pt idx="64">
                  <c:v>123781880217.60001</c:v>
                </c:pt>
                <c:pt idx="65">
                  <c:v>146601072685.51099</c:v>
                </c:pt>
                <c:pt idx="66">
                  <c:v>172204199480.88901</c:v>
                </c:pt>
                <c:pt idx="67">
                  <c:v>211514189326.38901</c:v>
                </c:pt>
                <c:pt idx="68">
                  <c:v>238914956436.922</c:v>
                </c:pt>
                <c:pt idx="69">
                  <c:v>316393344649.99298</c:v>
                </c:pt>
                <c:pt idx="70">
                  <c:v>429857320166.565</c:v>
                </c:pt>
                <c:pt idx="71">
                  <c:v>477155786487.72198</c:v>
                </c:pt>
                <c:pt idx="72">
                  <c:v>518855814542.72803</c:v>
                </c:pt>
                <c:pt idx="73">
                  <c:v>583142956487.974</c:v>
                </c:pt>
                <c:pt idx="74">
                  <c:v>717696307916.651</c:v>
                </c:pt>
                <c:pt idx="75">
                  <c:v>1008391778690.25</c:v>
                </c:pt>
                <c:pt idx="76">
                  <c:v>1049578503045.09</c:v>
                </c:pt>
                <c:pt idx="77">
                  <c:v>1099692917412.75</c:v>
                </c:pt>
                <c:pt idx="78">
                  <c:v>1215508719880.8501</c:v>
                </c:pt>
                <c:pt idx="79">
                  <c:v>1129894523635.0901</c:v>
                </c:pt>
                <c:pt idx="80">
                  <c:v>1232343804284.1699</c:v>
                </c:pt>
                <c:pt idx="81">
                  <c:v>1309740021609.74</c:v>
                </c:pt>
                <c:pt idx="82">
                  <c:v>1400714806812.6499</c:v>
                </c:pt>
                <c:pt idx="83">
                  <c:v>2075034242192.3101</c:v>
                </c:pt>
                <c:pt idx="84">
                  <c:v>2514283894261.8599</c:v>
                </c:pt>
                <c:pt idx="85">
                  <c:v>3050637784817.52</c:v>
                </c:pt>
                <c:pt idx="86">
                  <c:v>3052315661954.8198</c:v>
                </c:pt>
                <c:pt idx="87">
                  <c:v>3139974443543</c:v>
                </c:pt>
                <c:pt idx="88">
                  <c:v>3578139437172.02</c:v>
                </c:pt>
                <c:pt idx="89">
                  <c:v>3897826229662.8599</c:v>
                </c:pt>
                <c:pt idx="90">
                  <c:v>4466565327401.2598</c:v>
                </c:pt>
                <c:pt idx="91">
                  <c:v>4907039384469.6797</c:v>
                </c:pt>
                <c:pt idx="92">
                  <c:v>5449116304981.0996</c:v>
                </c:pt>
                <c:pt idx="93">
                  <c:v>4833712542207.0996</c:v>
                </c:pt>
                <c:pt idx="94">
                  <c:v>4414732843544.4297</c:v>
                </c:pt>
                <c:pt idx="95">
                  <c:v>4032509760872.9399</c:v>
                </c:pt>
                <c:pt idx="96">
                  <c:v>4562078822335.4502</c:v>
                </c:pt>
                <c:pt idx="97">
                  <c:v>4887519660744.8604</c:v>
                </c:pt>
                <c:pt idx="98">
                  <c:v>4303544259842.7202</c:v>
                </c:pt>
                <c:pt idx="99">
                  <c:v>4115116279069.77</c:v>
                </c:pt>
                <c:pt idx="100">
                  <c:v>4445658071221.8604</c:v>
                </c:pt>
                <c:pt idx="101">
                  <c:v>4815148854362.1104</c:v>
                </c:pt>
                <c:pt idx="102">
                  <c:v>4755410630912.1396</c:v>
                </c:pt>
                <c:pt idx="103">
                  <c:v>4530377224970.4004</c:v>
                </c:pt>
                <c:pt idx="104">
                  <c:v>4515264514430.5703</c:v>
                </c:pt>
                <c:pt idx="105">
                  <c:v>5037908465114.4805</c:v>
                </c:pt>
                <c:pt idx="106">
                  <c:v>5231382674593.7002</c:v>
                </c:pt>
                <c:pt idx="107">
                  <c:v>5700098114744.4102</c:v>
                </c:pt>
                <c:pt idx="108">
                  <c:v>6157459594823.7197</c:v>
                </c:pt>
                <c:pt idx="109">
                  <c:v>6203213121334.1201</c:v>
                </c:pt>
                <c:pt idx="110">
                  <c:v>5155717056270.8301</c:v>
                </c:pt>
                <c:pt idx="111">
                  <c:v>4848733415523.5303</c:v>
                </c:pt>
                <c:pt idx="112">
                  <c:v>4383076298081.8599</c:v>
                </c:pt>
                <c:pt idx="113">
                  <c:v>4940158776617.1602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3C-A44A-A6DB-389AEA3BC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249424"/>
        <c:axId val="217251104"/>
      </c:scatterChart>
      <c:valAx>
        <c:axId val="21724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251104"/>
        <c:crosses val="autoZero"/>
        <c:crossBetween val="midCat"/>
      </c:valAx>
      <c:valAx>
        <c:axId val="2172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249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305936073059354E-2"/>
          <c:y val="0.12657154697768042"/>
          <c:w val="0.8824657534246575"/>
          <c:h val="0.8187216861050263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Sheet1!$C$2:$C$11518</c:f>
              <c:numCache>
                <c:formatCode>General</c:formatCode>
                <c:ptCount val="11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1960</c:v>
                </c:pt>
                <c:pt idx="58">
                  <c:v>1961</c:v>
                </c:pt>
                <c:pt idx="59">
                  <c:v>1962</c:v>
                </c:pt>
                <c:pt idx="60">
                  <c:v>1963</c:v>
                </c:pt>
                <c:pt idx="61">
                  <c:v>1964</c:v>
                </c:pt>
                <c:pt idx="62">
                  <c:v>1965</c:v>
                </c:pt>
                <c:pt idx="63">
                  <c:v>1966</c:v>
                </c:pt>
                <c:pt idx="64">
                  <c:v>1967</c:v>
                </c:pt>
                <c:pt idx="65">
                  <c:v>1968</c:v>
                </c:pt>
                <c:pt idx="66">
                  <c:v>1969</c:v>
                </c:pt>
                <c:pt idx="67">
                  <c:v>1970</c:v>
                </c:pt>
                <c:pt idx="68">
                  <c:v>1971</c:v>
                </c:pt>
                <c:pt idx="69">
                  <c:v>1972</c:v>
                </c:pt>
                <c:pt idx="70">
                  <c:v>1973</c:v>
                </c:pt>
                <c:pt idx="71">
                  <c:v>1974</c:v>
                </c:pt>
                <c:pt idx="72">
                  <c:v>1975</c:v>
                </c:pt>
                <c:pt idx="73">
                  <c:v>1976</c:v>
                </c:pt>
                <c:pt idx="74">
                  <c:v>1977</c:v>
                </c:pt>
                <c:pt idx="75">
                  <c:v>1978</c:v>
                </c:pt>
                <c:pt idx="76">
                  <c:v>1979</c:v>
                </c:pt>
                <c:pt idx="77">
                  <c:v>1980</c:v>
                </c:pt>
                <c:pt idx="78">
                  <c:v>1981</c:v>
                </c:pt>
                <c:pt idx="79">
                  <c:v>1982</c:v>
                </c:pt>
                <c:pt idx="80">
                  <c:v>1983</c:v>
                </c:pt>
                <c:pt idx="81">
                  <c:v>1984</c:v>
                </c:pt>
                <c:pt idx="82">
                  <c:v>1985</c:v>
                </c:pt>
                <c:pt idx="83">
                  <c:v>1986</c:v>
                </c:pt>
                <c:pt idx="84">
                  <c:v>1987</c:v>
                </c:pt>
                <c:pt idx="85">
                  <c:v>1988</c:v>
                </c:pt>
                <c:pt idx="86">
                  <c:v>1989</c:v>
                </c:pt>
                <c:pt idx="87">
                  <c:v>1990</c:v>
                </c:pt>
                <c:pt idx="88">
                  <c:v>1991</c:v>
                </c:pt>
                <c:pt idx="89">
                  <c:v>1992</c:v>
                </c:pt>
                <c:pt idx="90">
                  <c:v>1993</c:v>
                </c:pt>
                <c:pt idx="91">
                  <c:v>1994</c:v>
                </c:pt>
                <c:pt idx="92">
                  <c:v>1995</c:v>
                </c:pt>
                <c:pt idx="93">
                  <c:v>1996</c:v>
                </c:pt>
                <c:pt idx="94">
                  <c:v>1997</c:v>
                </c:pt>
                <c:pt idx="95">
                  <c:v>1998</c:v>
                </c:pt>
                <c:pt idx="96">
                  <c:v>1999</c:v>
                </c:pt>
                <c:pt idx="97">
                  <c:v>2000</c:v>
                </c:pt>
                <c:pt idx="98">
                  <c:v>2001</c:v>
                </c:pt>
                <c:pt idx="99">
                  <c:v>2002</c:v>
                </c:pt>
                <c:pt idx="100">
                  <c:v>2003</c:v>
                </c:pt>
                <c:pt idx="101">
                  <c:v>2004</c:v>
                </c:pt>
                <c:pt idx="102">
                  <c:v>2005</c:v>
                </c:pt>
                <c:pt idx="103">
                  <c:v>2006</c:v>
                </c:pt>
                <c:pt idx="104">
                  <c:v>2007</c:v>
                </c:pt>
                <c:pt idx="105">
                  <c:v>2008</c:v>
                </c:pt>
                <c:pt idx="106">
                  <c:v>2009</c:v>
                </c:pt>
                <c:pt idx="107">
                  <c:v>2010</c:v>
                </c:pt>
                <c:pt idx="108">
                  <c:v>2011</c:v>
                </c:pt>
                <c:pt idx="109">
                  <c:v>2012</c:v>
                </c:pt>
                <c:pt idx="110">
                  <c:v>2013</c:v>
                </c:pt>
                <c:pt idx="111">
                  <c:v>2014</c:v>
                </c:pt>
                <c:pt idx="112">
                  <c:v>2015</c:v>
                </c:pt>
                <c:pt idx="113">
                  <c:v>2016</c:v>
                </c:pt>
              </c:numCache>
            </c:numRef>
          </c:xVal>
          <c:yVal>
            <c:numRef>
              <c:f>Sheet1!$D$2:$D$11518</c:f>
              <c:numCache>
                <c:formatCode>General</c:formatCode>
                <c:ptCount val="114"/>
                <c:pt idx="0">
                  <c:v>59716467625.314796</c:v>
                </c:pt>
                <c:pt idx="1">
                  <c:v>50056868957.673203</c:v>
                </c:pt>
                <c:pt idx="2">
                  <c:v>47209359005.605598</c:v>
                </c:pt>
                <c:pt idx="3">
                  <c:v>50706799902.5103</c:v>
                </c:pt>
                <c:pt idx="4">
                  <c:v>59708343488.504303</c:v>
                </c:pt>
                <c:pt idx="5">
                  <c:v>70436266146.721893</c:v>
                </c:pt>
                <c:pt idx="6">
                  <c:v>76720285969.615707</c:v>
                </c:pt>
                <c:pt idx="7">
                  <c:v>72881631326.671494</c:v>
                </c:pt>
                <c:pt idx="8">
                  <c:v>70846535055.650299</c:v>
                </c:pt>
                <c:pt idx="9">
                  <c:v>79705906247.461197</c:v>
                </c:pt>
                <c:pt idx="10">
                  <c:v>92602973434.072601</c:v>
                </c:pt>
                <c:pt idx="11">
                  <c:v>99800958648.1436</c:v>
                </c:pt>
                <c:pt idx="12">
                  <c:v>113687586299.05099</c:v>
                </c:pt>
                <c:pt idx="13">
                  <c:v>138544284708.957</c:v>
                </c:pt>
                <c:pt idx="14">
                  <c:v>144182133387.72198</c:v>
                </c:pt>
                <c:pt idx="15">
                  <c:v>163431551779.76099</c:v>
                </c:pt>
                <c:pt idx="16">
                  <c:v>153940455341.50601</c:v>
                </c:pt>
                <c:pt idx="17">
                  <c:v>174938098826.569</c:v>
                </c:pt>
                <c:pt idx="18">
                  <c:v>149540752829.26801</c:v>
                </c:pt>
                <c:pt idx="19">
                  <c:v>178280594413.043</c:v>
                </c:pt>
                <c:pt idx="20">
                  <c:v>191149211575</c:v>
                </c:pt>
                <c:pt idx="21">
                  <c:v>195866382432.54001</c:v>
                </c:pt>
                <c:pt idx="22">
                  <c:v>205089699858.77899</c:v>
                </c:pt>
                <c:pt idx="23">
                  <c:v>230686747153.25699</c:v>
                </c:pt>
                <c:pt idx="24">
                  <c:v>259946510957.14301</c:v>
                </c:pt>
                <c:pt idx="25">
                  <c:v>309488028132.65302</c:v>
                </c:pt>
                <c:pt idx="26">
                  <c:v>300758100107.24597</c:v>
                </c:pt>
                <c:pt idx="27">
                  <c:v>272972974764.57401</c:v>
                </c:pt>
                <c:pt idx="28">
                  <c:v>312353631207.81897</c:v>
                </c:pt>
                <c:pt idx="29">
                  <c:v>347768051311.74103</c:v>
                </c:pt>
                <c:pt idx="30">
                  <c:v>360857912565.966</c:v>
                </c:pt>
                <c:pt idx="31">
                  <c:v>383373318083.62402</c:v>
                </c:pt>
                <c:pt idx="32">
                  <c:v>426915712711.146</c:v>
                </c:pt>
                <c:pt idx="33">
                  <c:v>444731282436.76202</c:v>
                </c:pt>
                <c:pt idx="34">
                  <c:v>564324670005.91699</c:v>
                </c:pt>
                <c:pt idx="35">
                  <c:v>734547898220.50806</c:v>
                </c:pt>
                <c:pt idx="36">
                  <c:v>863746717503.78894</c:v>
                </c:pt>
                <c:pt idx="37">
                  <c:v>961603952951.81995</c:v>
                </c:pt>
                <c:pt idx="38">
                  <c:v>1029043097554.08</c:v>
                </c:pt>
                <c:pt idx="39">
                  <c:v>1093997267271.0601</c:v>
                </c:pt>
                <c:pt idx="40">
                  <c:v>1211346869605.24</c:v>
                </c:pt>
                <c:pt idx="41">
                  <c:v>1339395718865.3</c:v>
                </c:pt>
                <c:pt idx="42">
                  <c:v>1470550015081.55</c:v>
                </c:pt>
                <c:pt idx="43">
                  <c:v>1660287965662.6799</c:v>
                </c:pt>
                <c:pt idx="44">
                  <c:v>1955347004963.27</c:v>
                </c:pt>
                <c:pt idx="45">
                  <c:v>2285965892360.54</c:v>
                </c:pt>
                <c:pt idx="46">
                  <c:v>2752131773355.1602</c:v>
                </c:pt>
                <c:pt idx="47">
                  <c:v>3552182311652.9702</c:v>
                </c:pt>
                <c:pt idx="48">
                  <c:v>4598206091384</c:v>
                </c:pt>
                <c:pt idx="49">
                  <c:v>5109953609257.25</c:v>
                </c:pt>
                <c:pt idx="50">
                  <c:v>6100620488867.5498</c:v>
                </c:pt>
                <c:pt idx="51">
                  <c:v>7572553836875.3398</c:v>
                </c:pt>
                <c:pt idx="52">
                  <c:v>8560547314679.2803</c:v>
                </c:pt>
                <c:pt idx="53">
                  <c:v>9607224481532.6504</c:v>
                </c:pt>
                <c:pt idx="54">
                  <c:v>10482372109961.9</c:v>
                </c:pt>
                <c:pt idx="55">
                  <c:v>11064666282625.5</c:v>
                </c:pt>
                <c:pt idx="56">
                  <c:v>11199145157649.199</c:v>
                </c:pt>
                <c:pt idx="57">
                  <c:v>44307342950.400002</c:v>
                </c:pt>
                <c:pt idx="58">
                  <c:v>53508617739.3778</c:v>
                </c:pt>
                <c:pt idx="59">
                  <c:v>60723018683.733299</c:v>
                </c:pt>
                <c:pt idx="60">
                  <c:v>69498131797.333298</c:v>
                </c:pt>
                <c:pt idx="61">
                  <c:v>81749006381.511093</c:v>
                </c:pt>
                <c:pt idx="62">
                  <c:v>90950278257.777802</c:v>
                </c:pt>
                <c:pt idx="63">
                  <c:v>105628070343.11099</c:v>
                </c:pt>
                <c:pt idx="64">
                  <c:v>123781880217.60001</c:v>
                </c:pt>
                <c:pt idx="65">
                  <c:v>146601072685.51099</c:v>
                </c:pt>
                <c:pt idx="66">
                  <c:v>172204199480.88901</c:v>
                </c:pt>
                <c:pt idx="67">
                  <c:v>211514189326.38901</c:v>
                </c:pt>
                <c:pt idx="68">
                  <c:v>238914956436.922</c:v>
                </c:pt>
                <c:pt idx="69">
                  <c:v>316393344649.99298</c:v>
                </c:pt>
                <c:pt idx="70">
                  <c:v>429857320166.565</c:v>
                </c:pt>
                <c:pt idx="71">
                  <c:v>477155786487.72198</c:v>
                </c:pt>
                <c:pt idx="72">
                  <c:v>518855814542.72803</c:v>
                </c:pt>
                <c:pt idx="73">
                  <c:v>583142956487.974</c:v>
                </c:pt>
                <c:pt idx="74">
                  <c:v>717696307916.651</c:v>
                </c:pt>
                <c:pt idx="75">
                  <c:v>1008391778690.25</c:v>
                </c:pt>
                <c:pt idx="76">
                  <c:v>1049578503045.09</c:v>
                </c:pt>
                <c:pt idx="77">
                  <c:v>1099692917412.75</c:v>
                </c:pt>
                <c:pt idx="78">
                  <c:v>1215508719880.8501</c:v>
                </c:pt>
                <c:pt idx="79">
                  <c:v>1129894523635.0901</c:v>
                </c:pt>
                <c:pt idx="80">
                  <c:v>1232343804284.1699</c:v>
                </c:pt>
                <c:pt idx="81">
                  <c:v>1309740021609.74</c:v>
                </c:pt>
                <c:pt idx="82">
                  <c:v>1400714806812.6499</c:v>
                </c:pt>
                <c:pt idx="83">
                  <c:v>2075034242192.3101</c:v>
                </c:pt>
                <c:pt idx="84">
                  <c:v>2514283894261.8599</c:v>
                </c:pt>
                <c:pt idx="85">
                  <c:v>3050637784817.52</c:v>
                </c:pt>
                <c:pt idx="86">
                  <c:v>3052315661954.8198</c:v>
                </c:pt>
                <c:pt idx="87">
                  <c:v>3139974443543</c:v>
                </c:pt>
                <c:pt idx="88">
                  <c:v>3578139437172.02</c:v>
                </c:pt>
                <c:pt idx="89">
                  <c:v>3897826229662.8599</c:v>
                </c:pt>
                <c:pt idx="90">
                  <c:v>4466565327401.2598</c:v>
                </c:pt>
                <c:pt idx="91">
                  <c:v>4907039384469.6797</c:v>
                </c:pt>
                <c:pt idx="92">
                  <c:v>5449116304981.0996</c:v>
                </c:pt>
                <c:pt idx="93">
                  <c:v>4833712542207.0996</c:v>
                </c:pt>
                <c:pt idx="94">
                  <c:v>4414732843544.4297</c:v>
                </c:pt>
                <c:pt idx="95">
                  <c:v>4032509760872.9399</c:v>
                </c:pt>
                <c:pt idx="96">
                  <c:v>4562078822335.4502</c:v>
                </c:pt>
                <c:pt idx="97">
                  <c:v>4887519660744.8604</c:v>
                </c:pt>
                <c:pt idx="98">
                  <c:v>4303544259842.7202</c:v>
                </c:pt>
                <c:pt idx="99">
                  <c:v>4115116279069.77</c:v>
                </c:pt>
                <c:pt idx="100">
                  <c:v>4445658071221.8604</c:v>
                </c:pt>
                <c:pt idx="101">
                  <c:v>4815148854362.1104</c:v>
                </c:pt>
                <c:pt idx="102">
                  <c:v>4755410630912.1396</c:v>
                </c:pt>
                <c:pt idx="103">
                  <c:v>4530377224970.4004</c:v>
                </c:pt>
                <c:pt idx="104">
                  <c:v>4515264514430.5703</c:v>
                </c:pt>
                <c:pt idx="105">
                  <c:v>5037908465114.4805</c:v>
                </c:pt>
                <c:pt idx="106">
                  <c:v>5231382674593.7002</c:v>
                </c:pt>
                <c:pt idx="107">
                  <c:v>5700098114744.4102</c:v>
                </c:pt>
                <c:pt idx="108">
                  <c:v>6157459594823.7197</c:v>
                </c:pt>
                <c:pt idx="109">
                  <c:v>6203213121334.1201</c:v>
                </c:pt>
                <c:pt idx="110">
                  <c:v>5155717056270.8301</c:v>
                </c:pt>
                <c:pt idx="111">
                  <c:v>4848733415523.5303</c:v>
                </c:pt>
                <c:pt idx="112">
                  <c:v>4383076298081.8599</c:v>
                </c:pt>
                <c:pt idx="113">
                  <c:v>4940158776617.1602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D0-6E46-837F-62CA4C8CC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322064"/>
        <c:axId val="307385104"/>
      </c:scatterChart>
      <c:valAx>
        <c:axId val="307322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85104"/>
        <c:crosses val="autoZero"/>
        <c:crossBetween val="midCat"/>
      </c:valAx>
      <c:valAx>
        <c:axId val="3073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22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Sheet1!$C$2:$C$11518</c:f>
              <c:numCache>
                <c:formatCode>General</c:formatCode>
                <c:ptCount val="11517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  <c:pt idx="48">
                  <c:v>2016</c:v>
                </c:pt>
                <c:pt idx="49">
                  <c:v>1960</c:v>
                </c:pt>
                <c:pt idx="50">
                  <c:v>1961</c:v>
                </c:pt>
                <c:pt idx="51">
                  <c:v>1962</c:v>
                </c:pt>
                <c:pt idx="52">
                  <c:v>1963</c:v>
                </c:pt>
                <c:pt idx="53">
                  <c:v>1964</c:v>
                </c:pt>
                <c:pt idx="54">
                  <c:v>1965</c:v>
                </c:pt>
                <c:pt idx="55">
                  <c:v>1966</c:v>
                </c:pt>
                <c:pt idx="56">
                  <c:v>1967</c:v>
                </c:pt>
                <c:pt idx="57">
                  <c:v>1968</c:v>
                </c:pt>
                <c:pt idx="58">
                  <c:v>1969</c:v>
                </c:pt>
                <c:pt idx="59">
                  <c:v>1970</c:v>
                </c:pt>
                <c:pt idx="60">
                  <c:v>1971</c:v>
                </c:pt>
                <c:pt idx="61">
                  <c:v>1972</c:v>
                </c:pt>
                <c:pt idx="62">
                  <c:v>1973</c:v>
                </c:pt>
                <c:pt idx="63">
                  <c:v>1974</c:v>
                </c:pt>
                <c:pt idx="64">
                  <c:v>1975</c:v>
                </c:pt>
                <c:pt idx="65">
                  <c:v>1976</c:v>
                </c:pt>
                <c:pt idx="66">
                  <c:v>1977</c:v>
                </c:pt>
                <c:pt idx="67">
                  <c:v>1978</c:v>
                </c:pt>
                <c:pt idx="68">
                  <c:v>1979</c:v>
                </c:pt>
                <c:pt idx="69">
                  <c:v>1980</c:v>
                </c:pt>
                <c:pt idx="70">
                  <c:v>1981</c:v>
                </c:pt>
                <c:pt idx="71">
                  <c:v>1982</c:v>
                </c:pt>
                <c:pt idx="72">
                  <c:v>1983</c:v>
                </c:pt>
                <c:pt idx="73">
                  <c:v>1984</c:v>
                </c:pt>
                <c:pt idx="74">
                  <c:v>1985</c:v>
                </c:pt>
                <c:pt idx="75">
                  <c:v>1986</c:v>
                </c:pt>
                <c:pt idx="76">
                  <c:v>1987</c:v>
                </c:pt>
                <c:pt idx="77">
                  <c:v>1988</c:v>
                </c:pt>
                <c:pt idx="78">
                  <c:v>1989</c:v>
                </c:pt>
                <c:pt idx="79">
                  <c:v>1990</c:v>
                </c:pt>
                <c:pt idx="80">
                  <c:v>1991</c:v>
                </c:pt>
                <c:pt idx="81">
                  <c:v>1992</c:v>
                </c:pt>
                <c:pt idx="82">
                  <c:v>1993</c:v>
                </c:pt>
                <c:pt idx="83">
                  <c:v>1994</c:v>
                </c:pt>
                <c:pt idx="84">
                  <c:v>1995</c:v>
                </c:pt>
                <c:pt idx="85">
                  <c:v>1996</c:v>
                </c:pt>
                <c:pt idx="86">
                  <c:v>1997</c:v>
                </c:pt>
                <c:pt idx="87">
                  <c:v>1998</c:v>
                </c:pt>
                <c:pt idx="88">
                  <c:v>1999</c:v>
                </c:pt>
                <c:pt idx="89">
                  <c:v>2000</c:v>
                </c:pt>
                <c:pt idx="90">
                  <c:v>2001</c:v>
                </c:pt>
                <c:pt idx="91">
                  <c:v>2002</c:v>
                </c:pt>
                <c:pt idx="92">
                  <c:v>2003</c:v>
                </c:pt>
                <c:pt idx="93">
                  <c:v>2004</c:v>
                </c:pt>
                <c:pt idx="94">
                  <c:v>2005</c:v>
                </c:pt>
                <c:pt idx="95">
                  <c:v>2006</c:v>
                </c:pt>
                <c:pt idx="96">
                  <c:v>2007</c:v>
                </c:pt>
                <c:pt idx="97">
                  <c:v>2008</c:v>
                </c:pt>
                <c:pt idx="98">
                  <c:v>2009</c:v>
                </c:pt>
                <c:pt idx="99">
                  <c:v>2010</c:v>
                </c:pt>
                <c:pt idx="100">
                  <c:v>2011</c:v>
                </c:pt>
                <c:pt idx="101">
                  <c:v>2012</c:v>
                </c:pt>
                <c:pt idx="102">
                  <c:v>2013</c:v>
                </c:pt>
                <c:pt idx="103">
                  <c:v>2014</c:v>
                </c:pt>
                <c:pt idx="104">
                  <c:v>2015</c:v>
                </c:pt>
                <c:pt idx="105">
                  <c:v>2016</c:v>
                </c:pt>
                <c:pt idx="106">
                  <c:v>1990</c:v>
                </c:pt>
                <c:pt idx="107">
                  <c:v>1991</c:v>
                </c:pt>
                <c:pt idx="108">
                  <c:v>1992</c:v>
                </c:pt>
                <c:pt idx="109">
                  <c:v>1993</c:v>
                </c:pt>
                <c:pt idx="110">
                  <c:v>1994</c:v>
                </c:pt>
                <c:pt idx="111">
                  <c:v>1995</c:v>
                </c:pt>
                <c:pt idx="112">
                  <c:v>1996</c:v>
                </c:pt>
                <c:pt idx="113">
                  <c:v>1997</c:v>
                </c:pt>
                <c:pt idx="114">
                  <c:v>1998</c:v>
                </c:pt>
                <c:pt idx="115">
                  <c:v>1999</c:v>
                </c:pt>
                <c:pt idx="116">
                  <c:v>2000</c:v>
                </c:pt>
                <c:pt idx="117">
                  <c:v>2001</c:v>
                </c:pt>
                <c:pt idx="118">
                  <c:v>2002</c:v>
                </c:pt>
                <c:pt idx="119">
                  <c:v>2003</c:v>
                </c:pt>
                <c:pt idx="120">
                  <c:v>2004</c:v>
                </c:pt>
                <c:pt idx="121">
                  <c:v>2005</c:v>
                </c:pt>
                <c:pt idx="122">
                  <c:v>2006</c:v>
                </c:pt>
                <c:pt idx="123">
                  <c:v>2007</c:v>
                </c:pt>
                <c:pt idx="124">
                  <c:v>2008</c:v>
                </c:pt>
                <c:pt idx="125">
                  <c:v>2009</c:v>
                </c:pt>
                <c:pt idx="126">
                  <c:v>2010</c:v>
                </c:pt>
                <c:pt idx="127">
                  <c:v>2011</c:v>
                </c:pt>
                <c:pt idx="128">
                  <c:v>2012</c:v>
                </c:pt>
                <c:pt idx="129">
                  <c:v>2013</c:v>
                </c:pt>
                <c:pt idx="130">
                  <c:v>2014</c:v>
                </c:pt>
                <c:pt idx="131">
                  <c:v>2015</c:v>
                </c:pt>
                <c:pt idx="132">
                  <c:v>2016</c:v>
                </c:pt>
                <c:pt idx="133">
                  <c:v>1960</c:v>
                </c:pt>
                <c:pt idx="134">
                  <c:v>1961</c:v>
                </c:pt>
                <c:pt idx="135">
                  <c:v>1962</c:v>
                </c:pt>
                <c:pt idx="136">
                  <c:v>1963</c:v>
                </c:pt>
                <c:pt idx="137">
                  <c:v>1964</c:v>
                </c:pt>
                <c:pt idx="138">
                  <c:v>1965</c:v>
                </c:pt>
                <c:pt idx="139">
                  <c:v>1966</c:v>
                </c:pt>
                <c:pt idx="140">
                  <c:v>1967</c:v>
                </c:pt>
                <c:pt idx="141">
                  <c:v>1968</c:v>
                </c:pt>
                <c:pt idx="142">
                  <c:v>1969</c:v>
                </c:pt>
                <c:pt idx="143">
                  <c:v>1970</c:v>
                </c:pt>
                <c:pt idx="144">
                  <c:v>1971</c:v>
                </c:pt>
                <c:pt idx="145">
                  <c:v>1972</c:v>
                </c:pt>
                <c:pt idx="146">
                  <c:v>1973</c:v>
                </c:pt>
                <c:pt idx="147">
                  <c:v>1974</c:v>
                </c:pt>
                <c:pt idx="148">
                  <c:v>1975</c:v>
                </c:pt>
                <c:pt idx="149">
                  <c:v>1976</c:v>
                </c:pt>
                <c:pt idx="150">
                  <c:v>1977</c:v>
                </c:pt>
                <c:pt idx="151">
                  <c:v>1978</c:v>
                </c:pt>
                <c:pt idx="152">
                  <c:v>1979</c:v>
                </c:pt>
                <c:pt idx="153">
                  <c:v>1980</c:v>
                </c:pt>
                <c:pt idx="154">
                  <c:v>1981</c:v>
                </c:pt>
                <c:pt idx="155">
                  <c:v>1982</c:v>
                </c:pt>
                <c:pt idx="156">
                  <c:v>1983</c:v>
                </c:pt>
                <c:pt idx="157">
                  <c:v>1984</c:v>
                </c:pt>
                <c:pt idx="158">
                  <c:v>1985</c:v>
                </c:pt>
                <c:pt idx="159">
                  <c:v>1986</c:v>
                </c:pt>
                <c:pt idx="160">
                  <c:v>1987</c:v>
                </c:pt>
                <c:pt idx="161">
                  <c:v>1988</c:v>
                </c:pt>
                <c:pt idx="162">
                  <c:v>1989</c:v>
                </c:pt>
                <c:pt idx="163">
                  <c:v>1990</c:v>
                </c:pt>
                <c:pt idx="164">
                  <c:v>1991</c:v>
                </c:pt>
                <c:pt idx="165">
                  <c:v>1992</c:v>
                </c:pt>
                <c:pt idx="166">
                  <c:v>1993</c:v>
                </c:pt>
                <c:pt idx="167">
                  <c:v>1994</c:v>
                </c:pt>
                <c:pt idx="168">
                  <c:v>1995</c:v>
                </c:pt>
                <c:pt idx="169">
                  <c:v>1996</c:v>
                </c:pt>
                <c:pt idx="170">
                  <c:v>1997</c:v>
                </c:pt>
                <c:pt idx="171">
                  <c:v>1998</c:v>
                </c:pt>
                <c:pt idx="172">
                  <c:v>1999</c:v>
                </c:pt>
                <c:pt idx="173">
                  <c:v>2000</c:v>
                </c:pt>
                <c:pt idx="174">
                  <c:v>2001</c:v>
                </c:pt>
                <c:pt idx="175">
                  <c:v>2002</c:v>
                </c:pt>
                <c:pt idx="176">
                  <c:v>2003</c:v>
                </c:pt>
                <c:pt idx="177">
                  <c:v>2004</c:v>
                </c:pt>
                <c:pt idx="178">
                  <c:v>2005</c:v>
                </c:pt>
                <c:pt idx="179">
                  <c:v>2006</c:v>
                </c:pt>
                <c:pt idx="180">
                  <c:v>2007</c:v>
                </c:pt>
                <c:pt idx="181">
                  <c:v>2008</c:v>
                </c:pt>
                <c:pt idx="182">
                  <c:v>2009</c:v>
                </c:pt>
                <c:pt idx="183">
                  <c:v>2010</c:v>
                </c:pt>
                <c:pt idx="184">
                  <c:v>2011</c:v>
                </c:pt>
                <c:pt idx="185">
                  <c:v>2012</c:v>
                </c:pt>
                <c:pt idx="186">
                  <c:v>2013</c:v>
                </c:pt>
                <c:pt idx="187">
                  <c:v>2014</c:v>
                </c:pt>
                <c:pt idx="188">
                  <c:v>2015</c:v>
                </c:pt>
                <c:pt idx="189">
                  <c:v>2016</c:v>
                </c:pt>
                <c:pt idx="190">
                  <c:v>1960</c:v>
                </c:pt>
                <c:pt idx="191">
                  <c:v>1961</c:v>
                </c:pt>
                <c:pt idx="192">
                  <c:v>1962</c:v>
                </c:pt>
                <c:pt idx="193">
                  <c:v>1963</c:v>
                </c:pt>
                <c:pt idx="194">
                  <c:v>1964</c:v>
                </c:pt>
                <c:pt idx="195">
                  <c:v>1965</c:v>
                </c:pt>
                <c:pt idx="196">
                  <c:v>1966</c:v>
                </c:pt>
                <c:pt idx="197">
                  <c:v>1967</c:v>
                </c:pt>
                <c:pt idx="198">
                  <c:v>1968</c:v>
                </c:pt>
                <c:pt idx="199">
                  <c:v>1969</c:v>
                </c:pt>
                <c:pt idx="200">
                  <c:v>1970</c:v>
                </c:pt>
                <c:pt idx="201">
                  <c:v>1971</c:v>
                </c:pt>
                <c:pt idx="202">
                  <c:v>1972</c:v>
                </c:pt>
                <c:pt idx="203">
                  <c:v>1973</c:v>
                </c:pt>
                <c:pt idx="204">
                  <c:v>1974</c:v>
                </c:pt>
                <c:pt idx="205">
                  <c:v>1975</c:v>
                </c:pt>
                <c:pt idx="206">
                  <c:v>1976</c:v>
                </c:pt>
                <c:pt idx="207">
                  <c:v>1977</c:v>
                </c:pt>
                <c:pt idx="208">
                  <c:v>1978</c:v>
                </c:pt>
                <c:pt idx="209">
                  <c:v>1979</c:v>
                </c:pt>
                <c:pt idx="210">
                  <c:v>1980</c:v>
                </c:pt>
                <c:pt idx="211">
                  <c:v>1981</c:v>
                </c:pt>
                <c:pt idx="212">
                  <c:v>1982</c:v>
                </c:pt>
                <c:pt idx="213">
                  <c:v>1983</c:v>
                </c:pt>
                <c:pt idx="214">
                  <c:v>1984</c:v>
                </c:pt>
                <c:pt idx="215">
                  <c:v>1985</c:v>
                </c:pt>
                <c:pt idx="216">
                  <c:v>1986</c:v>
                </c:pt>
                <c:pt idx="217">
                  <c:v>1987</c:v>
                </c:pt>
                <c:pt idx="218">
                  <c:v>1988</c:v>
                </c:pt>
                <c:pt idx="219">
                  <c:v>1989</c:v>
                </c:pt>
                <c:pt idx="220">
                  <c:v>1990</c:v>
                </c:pt>
                <c:pt idx="221">
                  <c:v>1991</c:v>
                </c:pt>
                <c:pt idx="222">
                  <c:v>1992</c:v>
                </c:pt>
                <c:pt idx="223">
                  <c:v>1993</c:v>
                </c:pt>
                <c:pt idx="224">
                  <c:v>1994</c:v>
                </c:pt>
                <c:pt idx="225">
                  <c:v>1995</c:v>
                </c:pt>
                <c:pt idx="226">
                  <c:v>1996</c:v>
                </c:pt>
                <c:pt idx="227">
                  <c:v>1997</c:v>
                </c:pt>
                <c:pt idx="228">
                  <c:v>1998</c:v>
                </c:pt>
                <c:pt idx="229">
                  <c:v>1999</c:v>
                </c:pt>
                <c:pt idx="230">
                  <c:v>2000</c:v>
                </c:pt>
                <c:pt idx="231">
                  <c:v>2001</c:v>
                </c:pt>
                <c:pt idx="232">
                  <c:v>2002</c:v>
                </c:pt>
                <c:pt idx="233">
                  <c:v>2003</c:v>
                </c:pt>
                <c:pt idx="234">
                  <c:v>2004</c:v>
                </c:pt>
                <c:pt idx="235">
                  <c:v>2005</c:v>
                </c:pt>
                <c:pt idx="236">
                  <c:v>2006</c:v>
                </c:pt>
                <c:pt idx="237">
                  <c:v>2007</c:v>
                </c:pt>
                <c:pt idx="238">
                  <c:v>2008</c:v>
                </c:pt>
                <c:pt idx="239">
                  <c:v>2009</c:v>
                </c:pt>
                <c:pt idx="240">
                  <c:v>2010</c:v>
                </c:pt>
                <c:pt idx="241">
                  <c:v>2011</c:v>
                </c:pt>
                <c:pt idx="242">
                  <c:v>2012</c:v>
                </c:pt>
                <c:pt idx="243">
                  <c:v>2013</c:v>
                </c:pt>
                <c:pt idx="244">
                  <c:v>2014</c:v>
                </c:pt>
                <c:pt idx="245">
                  <c:v>2015</c:v>
                </c:pt>
                <c:pt idx="246">
                  <c:v>2016</c:v>
                </c:pt>
                <c:pt idx="247">
                  <c:v>1960</c:v>
                </c:pt>
                <c:pt idx="248">
                  <c:v>1961</c:v>
                </c:pt>
                <c:pt idx="249">
                  <c:v>1962</c:v>
                </c:pt>
                <c:pt idx="250">
                  <c:v>1963</c:v>
                </c:pt>
                <c:pt idx="251">
                  <c:v>1964</c:v>
                </c:pt>
                <c:pt idx="252">
                  <c:v>1965</c:v>
                </c:pt>
                <c:pt idx="253">
                  <c:v>1966</c:v>
                </c:pt>
                <c:pt idx="254">
                  <c:v>1967</c:v>
                </c:pt>
                <c:pt idx="255">
                  <c:v>1968</c:v>
                </c:pt>
                <c:pt idx="256">
                  <c:v>1969</c:v>
                </c:pt>
                <c:pt idx="257">
                  <c:v>1970</c:v>
                </c:pt>
                <c:pt idx="258">
                  <c:v>1971</c:v>
                </c:pt>
                <c:pt idx="259">
                  <c:v>1972</c:v>
                </c:pt>
                <c:pt idx="260">
                  <c:v>1973</c:v>
                </c:pt>
                <c:pt idx="261">
                  <c:v>1974</c:v>
                </c:pt>
                <c:pt idx="262">
                  <c:v>1975</c:v>
                </c:pt>
                <c:pt idx="263">
                  <c:v>1976</c:v>
                </c:pt>
                <c:pt idx="264">
                  <c:v>1977</c:v>
                </c:pt>
                <c:pt idx="265">
                  <c:v>1978</c:v>
                </c:pt>
                <c:pt idx="266">
                  <c:v>1979</c:v>
                </c:pt>
                <c:pt idx="267">
                  <c:v>1980</c:v>
                </c:pt>
                <c:pt idx="268">
                  <c:v>1981</c:v>
                </c:pt>
                <c:pt idx="269">
                  <c:v>1982</c:v>
                </c:pt>
                <c:pt idx="270">
                  <c:v>1983</c:v>
                </c:pt>
                <c:pt idx="271">
                  <c:v>1984</c:v>
                </c:pt>
                <c:pt idx="272">
                  <c:v>1985</c:v>
                </c:pt>
                <c:pt idx="273">
                  <c:v>1986</c:v>
                </c:pt>
                <c:pt idx="274">
                  <c:v>1987</c:v>
                </c:pt>
                <c:pt idx="275">
                  <c:v>1988</c:v>
                </c:pt>
                <c:pt idx="276">
                  <c:v>1989</c:v>
                </c:pt>
                <c:pt idx="277">
                  <c:v>1990</c:v>
                </c:pt>
                <c:pt idx="278">
                  <c:v>1991</c:v>
                </c:pt>
                <c:pt idx="279">
                  <c:v>1992</c:v>
                </c:pt>
                <c:pt idx="280">
                  <c:v>1993</c:v>
                </c:pt>
                <c:pt idx="281">
                  <c:v>1994</c:v>
                </c:pt>
                <c:pt idx="282">
                  <c:v>1995</c:v>
                </c:pt>
                <c:pt idx="283">
                  <c:v>1996</c:v>
                </c:pt>
                <c:pt idx="284">
                  <c:v>1997</c:v>
                </c:pt>
                <c:pt idx="285">
                  <c:v>1998</c:v>
                </c:pt>
                <c:pt idx="286">
                  <c:v>1999</c:v>
                </c:pt>
                <c:pt idx="287">
                  <c:v>2000</c:v>
                </c:pt>
                <c:pt idx="288">
                  <c:v>2001</c:v>
                </c:pt>
                <c:pt idx="289">
                  <c:v>2002</c:v>
                </c:pt>
                <c:pt idx="290">
                  <c:v>2003</c:v>
                </c:pt>
                <c:pt idx="291">
                  <c:v>2004</c:v>
                </c:pt>
                <c:pt idx="292">
                  <c:v>2005</c:v>
                </c:pt>
                <c:pt idx="293">
                  <c:v>2006</c:v>
                </c:pt>
                <c:pt idx="294">
                  <c:v>2007</c:v>
                </c:pt>
                <c:pt idx="295">
                  <c:v>2008</c:v>
                </c:pt>
                <c:pt idx="296">
                  <c:v>2009</c:v>
                </c:pt>
                <c:pt idx="297">
                  <c:v>2010</c:v>
                </c:pt>
                <c:pt idx="298">
                  <c:v>2011</c:v>
                </c:pt>
                <c:pt idx="299">
                  <c:v>2012</c:v>
                </c:pt>
                <c:pt idx="300">
                  <c:v>2013</c:v>
                </c:pt>
                <c:pt idx="301">
                  <c:v>2014</c:v>
                </c:pt>
                <c:pt idx="302">
                  <c:v>2015</c:v>
                </c:pt>
                <c:pt idx="303">
                  <c:v>2016</c:v>
                </c:pt>
                <c:pt idx="304">
                  <c:v>1960</c:v>
                </c:pt>
                <c:pt idx="305">
                  <c:v>1961</c:v>
                </c:pt>
                <c:pt idx="306">
                  <c:v>1962</c:v>
                </c:pt>
                <c:pt idx="307">
                  <c:v>1963</c:v>
                </c:pt>
                <c:pt idx="308">
                  <c:v>1964</c:v>
                </c:pt>
                <c:pt idx="309">
                  <c:v>1965</c:v>
                </c:pt>
                <c:pt idx="310">
                  <c:v>1966</c:v>
                </c:pt>
                <c:pt idx="311">
                  <c:v>1967</c:v>
                </c:pt>
                <c:pt idx="312">
                  <c:v>1968</c:v>
                </c:pt>
                <c:pt idx="313">
                  <c:v>1969</c:v>
                </c:pt>
                <c:pt idx="314">
                  <c:v>1970</c:v>
                </c:pt>
                <c:pt idx="315">
                  <c:v>1971</c:v>
                </c:pt>
                <c:pt idx="316">
                  <c:v>1972</c:v>
                </c:pt>
                <c:pt idx="317">
                  <c:v>1973</c:v>
                </c:pt>
                <c:pt idx="318">
                  <c:v>1974</c:v>
                </c:pt>
                <c:pt idx="319">
                  <c:v>1975</c:v>
                </c:pt>
                <c:pt idx="320">
                  <c:v>1976</c:v>
                </c:pt>
                <c:pt idx="321">
                  <c:v>1977</c:v>
                </c:pt>
                <c:pt idx="322">
                  <c:v>1978</c:v>
                </c:pt>
                <c:pt idx="323">
                  <c:v>1979</c:v>
                </c:pt>
                <c:pt idx="324">
                  <c:v>1980</c:v>
                </c:pt>
                <c:pt idx="325">
                  <c:v>1981</c:v>
                </c:pt>
                <c:pt idx="326">
                  <c:v>1982</c:v>
                </c:pt>
                <c:pt idx="327">
                  <c:v>1983</c:v>
                </c:pt>
                <c:pt idx="328">
                  <c:v>1984</c:v>
                </c:pt>
                <c:pt idx="329">
                  <c:v>1985</c:v>
                </c:pt>
                <c:pt idx="330">
                  <c:v>1986</c:v>
                </c:pt>
                <c:pt idx="331">
                  <c:v>1987</c:v>
                </c:pt>
                <c:pt idx="332">
                  <c:v>1988</c:v>
                </c:pt>
                <c:pt idx="333">
                  <c:v>1989</c:v>
                </c:pt>
                <c:pt idx="334">
                  <c:v>1990</c:v>
                </c:pt>
                <c:pt idx="335">
                  <c:v>1991</c:v>
                </c:pt>
                <c:pt idx="336">
                  <c:v>1992</c:v>
                </c:pt>
                <c:pt idx="337">
                  <c:v>1993</c:v>
                </c:pt>
                <c:pt idx="338">
                  <c:v>1994</c:v>
                </c:pt>
                <c:pt idx="339">
                  <c:v>1995</c:v>
                </c:pt>
                <c:pt idx="340">
                  <c:v>1996</c:v>
                </c:pt>
                <c:pt idx="341">
                  <c:v>1997</c:v>
                </c:pt>
                <c:pt idx="342">
                  <c:v>1998</c:v>
                </c:pt>
                <c:pt idx="343">
                  <c:v>1999</c:v>
                </c:pt>
                <c:pt idx="344">
                  <c:v>2000</c:v>
                </c:pt>
                <c:pt idx="345">
                  <c:v>2001</c:v>
                </c:pt>
                <c:pt idx="346">
                  <c:v>2002</c:v>
                </c:pt>
                <c:pt idx="347">
                  <c:v>2003</c:v>
                </c:pt>
                <c:pt idx="348">
                  <c:v>2004</c:v>
                </c:pt>
                <c:pt idx="349">
                  <c:v>2005</c:v>
                </c:pt>
                <c:pt idx="350">
                  <c:v>2006</c:v>
                </c:pt>
                <c:pt idx="351">
                  <c:v>2007</c:v>
                </c:pt>
                <c:pt idx="352">
                  <c:v>2008</c:v>
                </c:pt>
                <c:pt idx="353">
                  <c:v>2009</c:v>
                </c:pt>
                <c:pt idx="354">
                  <c:v>2010</c:v>
                </c:pt>
                <c:pt idx="355">
                  <c:v>2011</c:v>
                </c:pt>
                <c:pt idx="356">
                  <c:v>2012</c:v>
                </c:pt>
                <c:pt idx="357">
                  <c:v>2013</c:v>
                </c:pt>
                <c:pt idx="358">
                  <c:v>2014</c:v>
                </c:pt>
                <c:pt idx="359">
                  <c:v>2015</c:v>
                </c:pt>
                <c:pt idx="360">
                  <c:v>2016</c:v>
                </c:pt>
                <c:pt idx="361">
                  <c:v>1960</c:v>
                </c:pt>
                <c:pt idx="362">
                  <c:v>1961</c:v>
                </c:pt>
                <c:pt idx="363">
                  <c:v>1962</c:v>
                </c:pt>
                <c:pt idx="364">
                  <c:v>1963</c:v>
                </c:pt>
                <c:pt idx="365">
                  <c:v>1964</c:v>
                </c:pt>
                <c:pt idx="366">
                  <c:v>1965</c:v>
                </c:pt>
                <c:pt idx="367">
                  <c:v>1966</c:v>
                </c:pt>
                <c:pt idx="368">
                  <c:v>1967</c:v>
                </c:pt>
                <c:pt idx="369">
                  <c:v>1968</c:v>
                </c:pt>
                <c:pt idx="370">
                  <c:v>1969</c:v>
                </c:pt>
                <c:pt idx="371">
                  <c:v>1970</c:v>
                </c:pt>
                <c:pt idx="372">
                  <c:v>1971</c:v>
                </c:pt>
                <c:pt idx="373">
                  <c:v>1972</c:v>
                </c:pt>
                <c:pt idx="374">
                  <c:v>1973</c:v>
                </c:pt>
                <c:pt idx="375">
                  <c:v>1974</c:v>
                </c:pt>
                <c:pt idx="376">
                  <c:v>1975</c:v>
                </c:pt>
                <c:pt idx="377">
                  <c:v>1976</c:v>
                </c:pt>
                <c:pt idx="378">
                  <c:v>1977</c:v>
                </c:pt>
                <c:pt idx="379">
                  <c:v>1978</c:v>
                </c:pt>
                <c:pt idx="380">
                  <c:v>1979</c:v>
                </c:pt>
                <c:pt idx="381">
                  <c:v>1980</c:v>
                </c:pt>
                <c:pt idx="382">
                  <c:v>1981</c:v>
                </c:pt>
                <c:pt idx="383">
                  <c:v>1982</c:v>
                </c:pt>
                <c:pt idx="384">
                  <c:v>1983</c:v>
                </c:pt>
                <c:pt idx="385">
                  <c:v>1984</c:v>
                </c:pt>
                <c:pt idx="386">
                  <c:v>1985</c:v>
                </c:pt>
                <c:pt idx="387">
                  <c:v>1986</c:v>
                </c:pt>
                <c:pt idx="388">
                  <c:v>1987</c:v>
                </c:pt>
                <c:pt idx="389">
                  <c:v>1988</c:v>
                </c:pt>
                <c:pt idx="390">
                  <c:v>1989</c:v>
                </c:pt>
                <c:pt idx="391">
                  <c:v>1990</c:v>
                </c:pt>
                <c:pt idx="392">
                  <c:v>1991</c:v>
                </c:pt>
                <c:pt idx="393">
                  <c:v>1992</c:v>
                </c:pt>
                <c:pt idx="394">
                  <c:v>1993</c:v>
                </c:pt>
                <c:pt idx="395">
                  <c:v>1994</c:v>
                </c:pt>
                <c:pt idx="396">
                  <c:v>1995</c:v>
                </c:pt>
                <c:pt idx="397">
                  <c:v>1996</c:v>
                </c:pt>
                <c:pt idx="398">
                  <c:v>1997</c:v>
                </c:pt>
                <c:pt idx="399">
                  <c:v>1998</c:v>
                </c:pt>
                <c:pt idx="400">
                  <c:v>1999</c:v>
                </c:pt>
                <c:pt idx="401">
                  <c:v>2000</c:v>
                </c:pt>
                <c:pt idx="402">
                  <c:v>2001</c:v>
                </c:pt>
                <c:pt idx="403">
                  <c:v>2002</c:v>
                </c:pt>
                <c:pt idx="404">
                  <c:v>2003</c:v>
                </c:pt>
                <c:pt idx="405">
                  <c:v>2004</c:v>
                </c:pt>
                <c:pt idx="406">
                  <c:v>2005</c:v>
                </c:pt>
                <c:pt idx="407">
                  <c:v>2006</c:v>
                </c:pt>
                <c:pt idx="408">
                  <c:v>2007</c:v>
                </c:pt>
                <c:pt idx="409">
                  <c:v>2008</c:v>
                </c:pt>
                <c:pt idx="410">
                  <c:v>2009</c:v>
                </c:pt>
                <c:pt idx="411">
                  <c:v>2010</c:v>
                </c:pt>
                <c:pt idx="412">
                  <c:v>2011</c:v>
                </c:pt>
                <c:pt idx="413">
                  <c:v>2012</c:v>
                </c:pt>
                <c:pt idx="414">
                  <c:v>2013</c:v>
                </c:pt>
                <c:pt idx="415">
                  <c:v>2014</c:v>
                </c:pt>
                <c:pt idx="416">
                  <c:v>2015</c:v>
                </c:pt>
                <c:pt idx="417">
                  <c:v>2016</c:v>
                </c:pt>
                <c:pt idx="418">
                  <c:v>1960</c:v>
                </c:pt>
                <c:pt idx="419">
                  <c:v>1961</c:v>
                </c:pt>
                <c:pt idx="420">
                  <c:v>1962</c:v>
                </c:pt>
                <c:pt idx="421">
                  <c:v>1963</c:v>
                </c:pt>
                <c:pt idx="422">
                  <c:v>1964</c:v>
                </c:pt>
                <c:pt idx="423">
                  <c:v>1965</c:v>
                </c:pt>
                <c:pt idx="424">
                  <c:v>1966</c:v>
                </c:pt>
                <c:pt idx="425">
                  <c:v>1967</c:v>
                </c:pt>
                <c:pt idx="426">
                  <c:v>1968</c:v>
                </c:pt>
                <c:pt idx="427">
                  <c:v>1969</c:v>
                </c:pt>
                <c:pt idx="428">
                  <c:v>1970</c:v>
                </c:pt>
                <c:pt idx="429">
                  <c:v>1971</c:v>
                </c:pt>
                <c:pt idx="430">
                  <c:v>1972</c:v>
                </c:pt>
                <c:pt idx="431">
                  <c:v>1973</c:v>
                </c:pt>
                <c:pt idx="432">
                  <c:v>1974</c:v>
                </c:pt>
                <c:pt idx="433">
                  <c:v>1975</c:v>
                </c:pt>
                <c:pt idx="434">
                  <c:v>1976</c:v>
                </c:pt>
                <c:pt idx="435">
                  <c:v>1977</c:v>
                </c:pt>
                <c:pt idx="436">
                  <c:v>1978</c:v>
                </c:pt>
                <c:pt idx="437">
                  <c:v>1979</c:v>
                </c:pt>
                <c:pt idx="438">
                  <c:v>1980</c:v>
                </c:pt>
                <c:pt idx="439">
                  <c:v>1981</c:v>
                </c:pt>
                <c:pt idx="440">
                  <c:v>1982</c:v>
                </c:pt>
                <c:pt idx="441">
                  <c:v>1983</c:v>
                </c:pt>
                <c:pt idx="442">
                  <c:v>1984</c:v>
                </c:pt>
                <c:pt idx="443">
                  <c:v>1985</c:v>
                </c:pt>
                <c:pt idx="444">
                  <c:v>1986</c:v>
                </c:pt>
                <c:pt idx="445">
                  <c:v>1987</c:v>
                </c:pt>
                <c:pt idx="446">
                  <c:v>1988</c:v>
                </c:pt>
                <c:pt idx="447">
                  <c:v>1989</c:v>
                </c:pt>
                <c:pt idx="448">
                  <c:v>1990</c:v>
                </c:pt>
                <c:pt idx="449">
                  <c:v>1991</c:v>
                </c:pt>
                <c:pt idx="450">
                  <c:v>1992</c:v>
                </c:pt>
                <c:pt idx="451">
                  <c:v>1993</c:v>
                </c:pt>
                <c:pt idx="452">
                  <c:v>1994</c:v>
                </c:pt>
                <c:pt idx="453">
                  <c:v>1995</c:v>
                </c:pt>
                <c:pt idx="454">
                  <c:v>1996</c:v>
                </c:pt>
                <c:pt idx="455">
                  <c:v>1997</c:v>
                </c:pt>
                <c:pt idx="456">
                  <c:v>1998</c:v>
                </c:pt>
                <c:pt idx="457">
                  <c:v>1999</c:v>
                </c:pt>
                <c:pt idx="458">
                  <c:v>2000</c:v>
                </c:pt>
                <c:pt idx="459">
                  <c:v>2001</c:v>
                </c:pt>
                <c:pt idx="460">
                  <c:v>2002</c:v>
                </c:pt>
                <c:pt idx="461">
                  <c:v>2003</c:v>
                </c:pt>
                <c:pt idx="462">
                  <c:v>2004</c:v>
                </c:pt>
                <c:pt idx="463">
                  <c:v>2005</c:v>
                </c:pt>
                <c:pt idx="464">
                  <c:v>2006</c:v>
                </c:pt>
                <c:pt idx="465">
                  <c:v>2007</c:v>
                </c:pt>
                <c:pt idx="466">
                  <c:v>2008</c:v>
                </c:pt>
                <c:pt idx="467">
                  <c:v>2009</c:v>
                </c:pt>
                <c:pt idx="468">
                  <c:v>2010</c:v>
                </c:pt>
                <c:pt idx="469">
                  <c:v>2011</c:v>
                </c:pt>
                <c:pt idx="470">
                  <c:v>2012</c:v>
                </c:pt>
                <c:pt idx="471">
                  <c:v>2013</c:v>
                </c:pt>
                <c:pt idx="472">
                  <c:v>2014</c:v>
                </c:pt>
                <c:pt idx="473">
                  <c:v>2015</c:v>
                </c:pt>
                <c:pt idx="474">
                  <c:v>2016</c:v>
                </c:pt>
                <c:pt idx="475">
                  <c:v>1989</c:v>
                </c:pt>
                <c:pt idx="476">
                  <c:v>1990</c:v>
                </c:pt>
                <c:pt idx="477">
                  <c:v>1991</c:v>
                </c:pt>
                <c:pt idx="478">
                  <c:v>1992</c:v>
                </c:pt>
                <c:pt idx="479">
                  <c:v>1993</c:v>
                </c:pt>
                <c:pt idx="480">
                  <c:v>1994</c:v>
                </c:pt>
                <c:pt idx="481">
                  <c:v>1995</c:v>
                </c:pt>
                <c:pt idx="482">
                  <c:v>1996</c:v>
                </c:pt>
                <c:pt idx="483">
                  <c:v>1997</c:v>
                </c:pt>
                <c:pt idx="484">
                  <c:v>1998</c:v>
                </c:pt>
                <c:pt idx="485">
                  <c:v>1999</c:v>
                </c:pt>
                <c:pt idx="486">
                  <c:v>2000</c:v>
                </c:pt>
                <c:pt idx="487">
                  <c:v>2001</c:v>
                </c:pt>
                <c:pt idx="488">
                  <c:v>2002</c:v>
                </c:pt>
                <c:pt idx="489">
                  <c:v>2003</c:v>
                </c:pt>
                <c:pt idx="490">
                  <c:v>2004</c:v>
                </c:pt>
                <c:pt idx="491">
                  <c:v>2005</c:v>
                </c:pt>
                <c:pt idx="492">
                  <c:v>2006</c:v>
                </c:pt>
                <c:pt idx="493">
                  <c:v>2007</c:v>
                </c:pt>
                <c:pt idx="494">
                  <c:v>2008</c:v>
                </c:pt>
                <c:pt idx="495">
                  <c:v>2009</c:v>
                </c:pt>
                <c:pt idx="496">
                  <c:v>2010</c:v>
                </c:pt>
                <c:pt idx="497">
                  <c:v>2011</c:v>
                </c:pt>
                <c:pt idx="498">
                  <c:v>2012</c:v>
                </c:pt>
                <c:pt idx="499">
                  <c:v>2013</c:v>
                </c:pt>
                <c:pt idx="500">
                  <c:v>2014</c:v>
                </c:pt>
                <c:pt idx="501">
                  <c:v>2015</c:v>
                </c:pt>
                <c:pt idx="502">
                  <c:v>2016</c:v>
                </c:pt>
                <c:pt idx="503">
                  <c:v>1989</c:v>
                </c:pt>
                <c:pt idx="504">
                  <c:v>1990</c:v>
                </c:pt>
                <c:pt idx="505">
                  <c:v>1991</c:v>
                </c:pt>
                <c:pt idx="506">
                  <c:v>1992</c:v>
                </c:pt>
                <c:pt idx="507">
                  <c:v>1993</c:v>
                </c:pt>
                <c:pt idx="508">
                  <c:v>1994</c:v>
                </c:pt>
                <c:pt idx="509">
                  <c:v>1995</c:v>
                </c:pt>
                <c:pt idx="510">
                  <c:v>1996</c:v>
                </c:pt>
                <c:pt idx="511">
                  <c:v>1997</c:v>
                </c:pt>
                <c:pt idx="512">
                  <c:v>1998</c:v>
                </c:pt>
                <c:pt idx="513">
                  <c:v>1999</c:v>
                </c:pt>
                <c:pt idx="514">
                  <c:v>2000</c:v>
                </c:pt>
                <c:pt idx="515">
                  <c:v>2001</c:v>
                </c:pt>
                <c:pt idx="516">
                  <c:v>2002</c:v>
                </c:pt>
                <c:pt idx="517">
                  <c:v>2003</c:v>
                </c:pt>
                <c:pt idx="518">
                  <c:v>2004</c:v>
                </c:pt>
                <c:pt idx="519">
                  <c:v>2005</c:v>
                </c:pt>
                <c:pt idx="520">
                  <c:v>2006</c:v>
                </c:pt>
                <c:pt idx="521">
                  <c:v>2007</c:v>
                </c:pt>
                <c:pt idx="522">
                  <c:v>2008</c:v>
                </c:pt>
                <c:pt idx="523">
                  <c:v>2009</c:v>
                </c:pt>
                <c:pt idx="524">
                  <c:v>2010</c:v>
                </c:pt>
                <c:pt idx="525">
                  <c:v>2011</c:v>
                </c:pt>
                <c:pt idx="526">
                  <c:v>2012</c:v>
                </c:pt>
                <c:pt idx="527">
                  <c:v>2013</c:v>
                </c:pt>
                <c:pt idx="528">
                  <c:v>2014</c:v>
                </c:pt>
                <c:pt idx="529">
                  <c:v>2015</c:v>
                </c:pt>
                <c:pt idx="530">
                  <c:v>2016</c:v>
                </c:pt>
                <c:pt idx="531">
                  <c:v>1960</c:v>
                </c:pt>
                <c:pt idx="532">
                  <c:v>1961</c:v>
                </c:pt>
                <c:pt idx="533">
                  <c:v>1962</c:v>
                </c:pt>
                <c:pt idx="534">
                  <c:v>1963</c:v>
                </c:pt>
                <c:pt idx="535">
                  <c:v>1964</c:v>
                </c:pt>
                <c:pt idx="536">
                  <c:v>1965</c:v>
                </c:pt>
                <c:pt idx="537">
                  <c:v>1966</c:v>
                </c:pt>
                <c:pt idx="538">
                  <c:v>1967</c:v>
                </c:pt>
                <c:pt idx="539">
                  <c:v>1968</c:v>
                </c:pt>
                <c:pt idx="540">
                  <c:v>1969</c:v>
                </c:pt>
                <c:pt idx="541">
                  <c:v>1970</c:v>
                </c:pt>
                <c:pt idx="542">
                  <c:v>1971</c:v>
                </c:pt>
                <c:pt idx="543">
                  <c:v>1972</c:v>
                </c:pt>
                <c:pt idx="544">
                  <c:v>1973</c:v>
                </c:pt>
                <c:pt idx="545">
                  <c:v>1974</c:v>
                </c:pt>
                <c:pt idx="546">
                  <c:v>1975</c:v>
                </c:pt>
                <c:pt idx="547">
                  <c:v>1976</c:v>
                </c:pt>
                <c:pt idx="548">
                  <c:v>1977</c:v>
                </c:pt>
                <c:pt idx="549">
                  <c:v>1978</c:v>
                </c:pt>
                <c:pt idx="550">
                  <c:v>1979</c:v>
                </c:pt>
                <c:pt idx="551">
                  <c:v>1980</c:v>
                </c:pt>
                <c:pt idx="552">
                  <c:v>1981</c:v>
                </c:pt>
                <c:pt idx="553">
                  <c:v>1982</c:v>
                </c:pt>
                <c:pt idx="554">
                  <c:v>1983</c:v>
                </c:pt>
                <c:pt idx="555">
                  <c:v>1984</c:v>
                </c:pt>
                <c:pt idx="556">
                  <c:v>1985</c:v>
                </c:pt>
                <c:pt idx="557">
                  <c:v>1986</c:v>
                </c:pt>
                <c:pt idx="558">
                  <c:v>1987</c:v>
                </c:pt>
                <c:pt idx="559">
                  <c:v>1988</c:v>
                </c:pt>
                <c:pt idx="560">
                  <c:v>1989</c:v>
                </c:pt>
                <c:pt idx="561">
                  <c:v>1990</c:v>
                </c:pt>
                <c:pt idx="562">
                  <c:v>1991</c:v>
                </c:pt>
                <c:pt idx="563">
                  <c:v>1992</c:v>
                </c:pt>
                <c:pt idx="564">
                  <c:v>1993</c:v>
                </c:pt>
                <c:pt idx="565">
                  <c:v>1994</c:v>
                </c:pt>
                <c:pt idx="566">
                  <c:v>1995</c:v>
                </c:pt>
                <c:pt idx="567">
                  <c:v>1996</c:v>
                </c:pt>
                <c:pt idx="568">
                  <c:v>1997</c:v>
                </c:pt>
                <c:pt idx="569">
                  <c:v>1998</c:v>
                </c:pt>
                <c:pt idx="570">
                  <c:v>1999</c:v>
                </c:pt>
                <c:pt idx="571">
                  <c:v>2000</c:v>
                </c:pt>
                <c:pt idx="572">
                  <c:v>2001</c:v>
                </c:pt>
                <c:pt idx="573">
                  <c:v>2002</c:v>
                </c:pt>
                <c:pt idx="574">
                  <c:v>2003</c:v>
                </c:pt>
                <c:pt idx="575">
                  <c:v>2004</c:v>
                </c:pt>
                <c:pt idx="576">
                  <c:v>2005</c:v>
                </c:pt>
                <c:pt idx="577">
                  <c:v>2006</c:v>
                </c:pt>
                <c:pt idx="578">
                  <c:v>2007</c:v>
                </c:pt>
                <c:pt idx="579">
                  <c:v>2008</c:v>
                </c:pt>
                <c:pt idx="580">
                  <c:v>2009</c:v>
                </c:pt>
                <c:pt idx="581">
                  <c:v>2010</c:v>
                </c:pt>
                <c:pt idx="582">
                  <c:v>2011</c:v>
                </c:pt>
                <c:pt idx="583">
                  <c:v>2012</c:v>
                </c:pt>
                <c:pt idx="584">
                  <c:v>2013</c:v>
                </c:pt>
                <c:pt idx="585">
                  <c:v>2014</c:v>
                </c:pt>
                <c:pt idx="586">
                  <c:v>2015</c:v>
                </c:pt>
                <c:pt idx="587">
                  <c:v>2016</c:v>
                </c:pt>
                <c:pt idx="588">
                  <c:v>2000</c:v>
                </c:pt>
                <c:pt idx="589">
                  <c:v>2001</c:v>
                </c:pt>
                <c:pt idx="590">
                  <c:v>2002</c:v>
                </c:pt>
                <c:pt idx="591">
                  <c:v>2003</c:v>
                </c:pt>
                <c:pt idx="592">
                  <c:v>2004</c:v>
                </c:pt>
                <c:pt idx="593">
                  <c:v>2005</c:v>
                </c:pt>
                <c:pt idx="594">
                  <c:v>2006</c:v>
                </c:pt>
                <c:pt idx="595">
                  <c:v>2007</c:v>
                </c:pt>
                <c:pt idx="596">
                  <c:v>2008</c:v>
                </c:pt>
                <c:pt idx="597">
                  <c:v>2009</c:v>
                </c:pt>
                <c:pt idx="598">
                  <c:v>2010</c:v>
                </c:pt>
                <c:pt idx="599">
                  <c:v>2011</c:v>
                </c:pt>
                <c:pt idx="600">
                  <c:v>2012</c:v>
                </c:pt>
                <c:pt idx="601">
                  <c:v>2013</c:v>
                </c:pt>
                <c:pt idx="602">
                  <c:v>2014</c:v>
                </c:pt>
                <c:pt idx="603">
                  <c:v>2015</c:v>
                </c:pt>
                <c:pt idx="604">
                  <c:v>2016</c:v>
                </c:pt>
                <c:pt idx="605">
                  <c:v>1960</c:v>
                </c:pt>
                <c:pt idx="606">
                  <c:v>1961</c:v>
                </c:pt>
                <c:pt idx="607">
                  <c:v>1962</c:v>
                </c:pt>
                <c:pt idx="608">
                  <c:v>1963</c:v>
                </c:pt>
                <c:pt idx="609">
                  <c:v>1964</c:v>
                </c:pt>
                <c:pt idx="610">
                  <c:v>1965</c:v>
                </c:pt>
                <c:pt idx="611">
                  <c:v>1966</c:v>
                </c:pt>
                <c:pt idx="612">
                  <c:v>1967</c:v>
                </c:pt>
                <c:pt idx="613">
                  <c:v>1968</c:v>
                </c:pt>
                <c:pt idx="614">
                  <c:v>1969</c:v>
                </c:pt>
                <c:pt idx="615">
                  <c:v>1970</c:v>
                </c:pt>
                <c:pt idx="616">
                  <c:v>1971</c:v>
                </c:pt>
                <c:pt idx="617">
                  <c:v>1972</c:v>
                </c:pt>
                <c:pt idx="618">
                  <c:v>1973</c:v>
                </c:pt>
                <c:pt idx="619">
                  <c:v>1974</c:v>
                </c:pt>
                <c:pt idx="620">
                  <c:v>1975</c:v>
                </c:pt>
                <c:pt idx="621">
                  <c:v>1976</c:v>
                </c:pt>
                <c:pt idx="622">
                  <c:v>1977</c:v>
                </c:pt>
                <c:pt idx="623">
                  <c:v>1978</c:v>
                </c:pt>
                <c:pt idx="624">
                  <c:v>1979</c:v>
                </c:pt>
                <c:pt idx="625">
                  <c:v>1980</c:v>
                </c:pt>
                <c:pt idx="626">
                  <c:v>1981</c:v>
                </c:pt>
                <c:pt idx="627">
                  <c:v>1982</c:v>
                </c:pt>
                <c:pt idx="628">
                  <c:v>1983</c:v>
                </c:pt>
                <c:pt idx="629">
                  <c:v>1984</c:v>
                </c:pt>
                <c:pt idx="630">
                  <c:v>1985</c:v>
                </c:pt>
                <c:pt idx="631">
                  <c:v>1986</c:v>
                </c:pt>
                <c:pt idx="632">
                  <c:v>1987</c:v>
                </c:pt>
                <c:pt idx="633">
                  <c:v>1988</c:v>
                </c:pt>
                <c:pt idx="634">
                  <c:v>1989</c:v>
                </c:pt>
                <c:pt idx="635">
                  <c:v>1990</c:v>
                </c:pt>
                <c:pt idx="636">
                  <c:v>1991</c:v>
                </c:pt>
                <c:pt idx="637">
                  <c:v>1992</c:v>
                </c:pt>
                <c:pt idx="638">
                  <c:v>1993</c:v>
                </c:pt>
                <c:pt idx="639">
                  <c:v>1994</c:v>
                </c:pt>
                <c:pt idx="640">
                  <c:v>1995</c:v>
                </c:pt>
                <c:pt idx="641">
                  <c:v>1996</c:v>
                </c:pt>
                <c:pt idx="642">
                  <c:v>1997</c:v>
                </c:pt>
                <c:pt idx="643">
                  <c:v>1998</c:v>
                </c:pt>
                <c:pt idx="644">
                  <c:v>1999</c:v>
                </c:pt>
                <c:pt idx="645">
                  <c:v>2000</c:v>
                </c:pt>
                <c:pt idx="646">
                  <c:v>2001</c:v>
                </c:pt>
                <c:pt idx="647">
                  <c:v>2002</c:v>
                </c:pt>
                <c:pt idx="648">
                  <c:v>2003</c:v>
                </c:pt>
                <c:pt idx="649">
                  <c:v>2004</c:v>
                </c:pt>
                <c:pt idx="650">
                  <c:v>2005</c:v>
                </c:pt>
                <c:pt idx="651">
                  <c:v>2006</c:v>
                </c:pt>
                <c:pt idx="652">
                  <c:v>2007</c:v>
                </c:pt>
                <c:pt idx="653">
                  <c:v>2008</c:v>
                </c:pt>
                <c:pt idx="654">
                  <c:v>2009</c:v>
                </c:pt>
                <c:pt idx="655">
                  <c:v>2010</c:v>
                </c:pt>
                <c:pt idx="656">
                  <c:v>2011</c:v>
                </c:pt>
                <c:pt idx="657">
                  <c:v>2012</c:v>
                </c:pt>
                <c:pt idx="658">
                  <c:v>2013</c:v>
                </c:pt>
                <c:pt idx="659">
                  <c:v>2014</c:v>
                </c:pt>
                <c:pt idx="660">
                  <c:v>2015</c:v>
                </c:pt>
                <c:pt idx="661">
                  <c:v>2016</c:v>
                </c:pt>
                <c:pt idx="662">
                  <c:v>1960</c:v>
                </c:pt>
                <c:pt idx="663">
                  <c:v>1961</c:v>
                </c:pt>
                <c:pt idx="664">
                  <c:v>1962</c:v>
                </c:pt>
                <c:pt idx="665">
                  <c:v>1963</c:v>
                </c:pt>
                <c:pt idx="666">
                  <c:v>1964</c:v>
                </c:pt>
                <c:pt idx="667">
                  <c:v>1965</c:v>
                </c:pt>
                <c:pt idx="668">
                  <c:v>1966</c:v>
                </c:pt>
                <c:pt idx="669">
                  <c:v>1967</c:v>
                </c:pt>
                <c:pt idx="670">
                  <c:v>1968</c:v>
                </c:pt>
                <c:pt idx="671">
                  <c:v>1969</c:v>
                </c:pt>
                <c:pt idx="672">
                  <c:v>1970</c:v>
                </c:pt>
                <c:pt idx="673">
                  <c:v>1971</c:v>
                </c:pt>
                <c:pt idx="674">
                  <c:v>1972</c:v>
                </c:pt>
                <c:pt idx="675">
                  <c:v>1973</c:v>
                </c:pt>
                <c:pt idx="676">
                  <c:v>1974</c:v>
                </c:pt>
                <c:pt idx="677">
                  <c:v>1975</c:v>
                </c:pt>
                <c:pt idx="678">
                  <c:v>1976</c:v>
                </c:pt>
                <c:pt idx="679">
                  <c:v>1977</c:v>
                </c:pt>
                <c:pt idx="680">
                  <c:v>1978</c:v>
                </c:pt>
                <c:pt idx="681">
                  <c:v>1979</c:v>
                </c:pt>
                <c:pt idx="682">
                  <c:v>1980</c:v>
                </c:pt>
                <c:pt idx="683">
                  <c:v>1981</c:v>
                </c:pt>
                <c:pt idx="684">
                  <c:v>1982</c:v>
                </c:pt>
                <c:pt idx="685">
                  <c:v>1983</c:v>
                </c:pt>
                <c:pt idx="686">
                  <c:v>1984</c:v>
                </c:pt>
                <c:pt idx="687">
                  <c:v>1985</c:v>
                </c:pt>
                <c:pt idx="688">
                  <c:v>1986</c:v>
                </c:pt>
                <c:pt idx="689">
                  <c:v>1987</c:v>
                </c:pt>
                <c:pt idx="690">
                  <c:v>1988</c:v>
                </c:pt>
                <c:pt idx="691">
                  <c:v>1989</c:v>
                </c:pt>
                <c:pt idx="692">
                  <c:v>1990</c:v>
                </c:pt>
                <c:pt idx="693">
                  <c:v>1991</c:v>
                </c:pt>
                <c:pt idx="694">
                  <c:v>1992</c:v>
                </c:pt>
                <c:pt idx="695">
                  <c:v>1993</c:v>
                </c:pt>
                <c:pt idx="696">
                  <c:v>1994</c:v>
                </c:pt>
                <c:pt idx="697">
                  <c:v>1995</c:v>
                </c:pt>
                <c:pt idx="698">
                  <c:v>1996</c:v>
                </c:pt>
                <c:pt idx="699">
                  <c:v>1997</c:v>
                </c:pt>
                <c:pt idx="700">
                  <c:v>1998</c:v>
                </c:pt>
                <c:pt idx="701">
                  <c:v>1999</c:v>
                </c:pt>
                <c:pt idx="702">
                  <c:v>2000</c:v>
                </c:pt>
                <c:pt idx="703">
                  <c:v>2001</c:v>
                </c:pt>
                <c:pt idx="704">
                  <c:v>2002</c:v>
                </c:pt>
                <c:pt idx="705">
                  <c:v>2003</c:v>
                </c:pt>
                <c:pt idx="706">
                  <c:v>2004</c:v>
                </c:pt>
                <c:pt idx="707">
                  <c:v>2005</c:v>
                </c:pt>
                <c:pt idx="708">
                  <c:v>2006</c:v>
                </c:pt>
                <c:pt idx="709">
                  <c:v>2007</c:v>
                </c:pt>
                <c:pt idx="710">
                  <c:v>2008</c:v>
                </c:pt>
                <c:pt idx="711">
                  <c:v>2009</c:v>
                </c:pt>
                <c:pt idx="712">
                  <c:v>2010</c:v>
                </c:pt>
                <c:pt idx="713">
                  <c:v>2011</c:v>
                </c:pt>
                <c:pt idx="714">
                  <c:v>2012</c:v>
                </c:pt>
                <c:pt idx="715">
                  <c:v>2013</c:v>
                </c:pt>
                <c:pt idx="716">
                  <c:v>2014</c:v>
                </c:pt>
                <c:pt idx="717">
                  <c:v>2015</c:v>
                </c:pt>
                <c:pt idx="718">
                  <c:v>2016</c:v>
                </c:pt>
                <c:pt idx="719">
                  <c:v>1960</c:v>
                </c:pt>
                <c:pt idx="720">
                  <c:v>1961</c:v>
                </c:pt>
                <c:pt idx="721">
                  <c:v>1962</c:v>
                </c:pt>
                <c:pt idx="722">
                  <c:v>1963</c:v>
                </c:pt>
                <c:pt idx="723">
                  <c:v>1964</c:v>
                </c:pt>
                <c:pt idx="724">
                  <c:v>1965</c:v>
                </c:pt>
                <c:pt idx="725">
                  <c:v>1966</c:v>
                </c:pt>
                <c:pt idx="726">
                  <c:v>1967</c:v>
                </c:pt>
                <c:pt idx="727">
                  <c:v>1968</c:v>
                </c:pt>
                <c:pt idx="728">
                  <c:v>1969</c:v>
                </c:pt>
                <c:pt idx="729">
                  <c:v>1970</c:v>
                </c:pt>
                <c:pt idx="730">
                  <c:v>1971</c:v>
                </c:pt>
                <c:pt idx="731">
                  <c:v>1972</c:v>
                </c:pt>
                <c:pt idx="732">
                  <c:v>1973</c:v>
                </c:pt>
                <c:pt idx="733">
                  <c:v>1974</c:v>
                </c:pt>
                <c:pt idx="734">
                  <c:v>1975</c:v>
                </c:pt>
                <c:pt idx="735">
                  <c:v>1976</c:v>
                </c:pt>
                <c:pt idx="736">
                  <c:v>1977</c:v>
                </c:pt>
                <c:pt idx="737">
                  <c:v>1978</c:v>
                </c:pt>
                <c:pt idx="738">
                  <c:v>1979</c:v>
                </c:pt>
                <c:pt idx="739">
                  <c:v>1980</c:v>
                </c:pt>
                <c:pt idx="740">
                  <c:v>1981</c:v>
                </c:pt>
                <c:pt idx="741">
                  <c:v>1982</c:v>
                </c:pt>
                <c:pt idx="742">
                  <c:v>1983</c:v>
                </c:pt>
                <c:pt idx="743">
                  <c:v>1984</c:v>
                </c:pt>
                <c:pt idx="744">
                  <c:v>1985</c:v>
                </c:pt>
                <c:pt idx="745">
                  <c:v>1986</c:v>
                </c:pt>
                <c:pt idx="746">
                  <c:v>1987</c:v>
                </c:pt>
                <c:pt idx="747">
                  <c:v>1988</c:v>
                </c:pt>
                <c:pt idx="748">
                  <c:v>1989</c:v>
                </c:pt>
                <c:pt idx="749">
                  <c:v>1990</c:v>
                </c:pt>
                <c:pt idx="750">
                  <c:v>1991</c:v>
                </c:pt>
                <c:pt idx="751">
                  <c:v>1992</c:v>
                </c:pt>
                <c:pt idx="752">
                  <c:v>1993</c:v>
                </c:pt>
                <c:pt idx="753">
                  <c:v>1994</c:v>
                </c:pt>
                <c:pt idx="754">
                  <c:v>1995</c:v>
                </c:pt>
                <c:pt idx="755">
                  <c:v>1996</c:v>
                </c:pt>
                <c:pt idx="756">
                  <c:v>1997</c:v>
                </c:pt>
                <c:pt idx="757">
                  <c:v>1998</c:v>
                </c:pt>
                <c:pt idx="758">
                  <c:v>1999</c:v>
                </c:pt>
                <c:pt idx="759">
                  <c:v>2000</c:v>
                </c:pt>
                <c:pt idx="760">
                  <c:v>2001</c:v>
                </c:pt>
                <c:pt idx="761">
                  <c:v>2002</c:v>
                </c:pt>
                <c:pt idx="762">
                  <c:v>2003</c:v>
                </c:pt>
                <c:pt idx="763">
                  <c:v>2004</c:v>
                </c:pt>
                <c:pt idx="764">
                  <c:v>2005</c:v>
                </c:pt>
                <c:pt idx="765">
                  <c:v>2006</c:v>
                </c:pt>
                <c:pt idx="766">
                  <c:v>2007</c:v>
                </c:pt>
                <c:pt idx="767">
                  <c:v>2008</c:v>
                </c:pt>
                <c:pt idx="768">
                  <c:v>2009</c:v>
                </c:pt>
                <c:pt idx="769">
                  <c:v>2010</c:v>
                </c:pt>
                <c:pt idx="770">
                  <c:v>2011</c:v>
                </c:pt>
                <c:pt idx="771">
                  <c:v>2012</c:v>
                </c:pt>
                <c:pt idx="772">
                  <c:v>2013</c:v>
                </c:pt>
                <c:pt idx="773">
                  <c:v>2014</c:v>
                </c:pt>
                <c:pt idx="774">
                  <c:v>2015</c:v>
                </c:pt>
                <c:pt idx="775">
                  <c:v>2016</c:v>
                </c:pt>
                <c:pt idx="776">
                  <c:v>1960</c:v>
                </c:pt>
                <c:pt idx="777">
                  <c:v>1961</c:v>
                </c:pt>
                <c:pt idx="778">
                  <c:v>1962</c:v>
                </c:pt>
                <c:pt idx="779">
                  <c:v>1963</c:v>
                </c:pt>
                <c:pt idx="780">
                  <c:v>1964</c:v>
                </c:pt>
                <c:pt idx="781">
                  <c:v>1965</c:v>
                </c:pt>
                <c:pt idx="782">
                  <c:v>1966</c:v>
                </c:pt>
                <c:pt idx="783">
                  <c:v>1967</c:v>
                </c:pt>
                <c:pt idx="784">
                  <c:v>1968</c:v>
                </c:pt>
                <c:pt idx="785">
                  <c:v>1969</c:v>
                </c:pt>
                <c:pt idx="786">
                  <c:v>1970</c:v>
                </c:pt>
                <c:pt idx="787">
                  <c:v>1971</c:v>
                </c:pt>
                <c:pt idx="788">
                  <c:v>1972</c:v>
                </c:pt>
                <c:pt idx="789">
                  <c:v>1973</c:v>
                </c:pt>
                <c:pt idx="790">
                  <c:v>1974</c:v>
                </c:pt>
                <c:pt idx="791">
                  <c:v>1975</c:v>
                </c:pt>
                <c:pt idx="792">
                  <c:v>1976</c:v>
                </c:pt>
                <c:pt idx="793">
                  <c:v>1977</c:v>
                </c:pt>
                <c:pt idx="794">
                  <c:v>1978</c:v>
                </c:pt>
                <c:pt idx="795">
                  <c:v>1979</c:v>
                </c:pt>
                <c:pt idx="796">
                  <c:v>1980</c:v>
                </c:pt>
                <c:pt idx="797">
                  <c:v>1981</c:v>
                </c:pt>
                <c:pt idx="798">
                  <c:v>1982</c:v>
                </c:pt>
                <c:pt idx="799">
                  <c:v>1983</c:v>
                </c:pt>
                <c:pt idx="800">
                  <c:v>1984</c:v>
                </c:pt>
                <c:pt idx="801">
                  <c:v>1985</c:v>
                </c:pt>
                <c:pt idx="802">
                  <c:v>1986</c:v>
                </c:pt>
                <c:pt idx="803">
                  <c:v>1987</c:v>
                </c:pt>
                <c:pt idx="804">
                  <c:v>1988</c:v>
                </c:pt>
                <c:pt idx="805">
                  <c:v>1989</c:v>
                </c:pt>
                <c:pt idx="806">
                  <c:v>1990</c:v>
                </c:pt>
                <c:pt idx="807">
                  <c:v>1991</c:v>
                </c:pt>
                <c:pt idx="808">
                  <c:v>1992</c:v>
                </c:pt>
                <c:pt idx="809">
                  <c:v>1993</c:v>
                </c:pt>
                <c:pt idx="810">
                  <c:v>1994</c:v>
                </c:pt>
                <c:pt idx="811">
                  <c:v>1995</c:v>
                </c:pt>
                <c:pt idx="812">
                  <c:v>1996</c:v>
                </c:pt>
                <c:pt idx="813">
                  <c:v>1997</c:v>
                </c:pt>
                <c:pt idx="814">
                  <c:v>1998</c:v>
                </c:pt>
                <c:pt idx="815">
                  <c:v>1999</c:v>
                </c:pt>
                <c:pt idx="816">
                  <c:v>2000</c:v>
                </c:pt>
                <c:pt idx="817">
                  <c:v>2001</c:v>
                </c:pt>
                <c:pt idx="818">
                  <c:v>2002</c:v>
                </c:pt>
                <c:pt idx="819">
                  <c:v>2003</c:v>
                </c:pt>
                <c:pt idx="820">
                  <c:v>2004</c:v>
                </c:pt>
                <c:pt idx="821">
                  <c:v>2005</c:v>
                </c:pt>
                <c:pt idx="822">
                  <c:v>2006</c:v>
                </c:pt>
                <c:pt idx="823">
                  <c:v>2007</c:v>
                </c:pt>
                <c:pt idx="824">
                  <c:v>2008</c:v>
                </c:pt>
                <c:pt idx="825">
                  <c:v>2009</c:v>
                </c:pt>
                <c:pt idx="826">
                  <c:v>2010</c:v>
                </c:pt>
                <c:pt idx="827">
                  <c:v>2011</c:v>
                </c:pt>
                <c:pt idx="828">
                  <c:v>2012</c:v>
                </c:pt>
                <c:pt idx="829">
                  <c:v>2013</c:v>
                </c:pt>
                <c:pt idx="830">
                  <c:v>2014</c:v>
                </c:pt>
                <c:pt idx="831">
                  <c:v>2015</c:v>
                </c:pt>
                <c:pt idx="832">
                  <c:v>2016</c:v>
                </c:pt>
                <c:pt idx="833">
                  <c:v>1960</c:v>
                </c:pt>
                <c:pt idx="834">
                  <c:v>1961</c:v>
                </c:pt>
                <c:pt idx="835">
                  <c:v>1962</c:v>
                </c:pt>
                <c:pt idx="836">
                  <c:v>1963</c:v>
                </c:pt>
                <c:pt idx="837">
                  <c:v>1964</c:v>
                </c:pt>
                <c:pt idx="838">
                  <c:v>1965</c:v>
                </c:pt>
                <c:pt idx="839">
                  <c:v>1966</c:v>
                </c:pt>
                <c:pt idx="840">
                  <c:v>1967</c:v>
                </c:pt>
                <c:pt idx="841">
                  <c:v>1968</c:v>
                </c:pt>
                <c:pt idx="842">
                  <c:v>1969</c:v>
                </c:pt>
                <c:pt idx="843">
                  <c:v>1970</c:v>
                </c:pt>
                <c:pt idx="844">
                  <c:v>1971</c:v>
                </c:pt>
                <c:pt idx="845">
                  <c:v>1972</c:v>
                </c:pt>
                <c:pt idx="846">
                  <c:v>1973</c:v>
                </c:pt>
                <c:pt idx="847">
                  <c:v>1974</c:v>
                </c:pt>
                <c:pt idx="848">
                  <c:v>1975</c:v>
                </c:pt>
                <c:pt idx="849">
                  <c:v>1976</c:v>
                </c:pt>
                <c:pt idx="850">
                  <c:v>1977</c:v>
                </c:pt>
                <c:pt idx="851">
                  <c:v>1978</c:v>
                </c:pt>
                <c:pt idx="852">
                  <c:v>1979</c:v>
                </c:pt>
                <c:pt idx="853">
                  <c:v>1980</c:v>
                </c:pt>
                <c:pt idx="854">
                  <c:v>1981</c:v>
                </c:pt>
                <c:pt idx="855">
                  <c:v>1982</c:v>
                </c:pt>
                <c:pt idx="856">
                  <c:v>1983</c:v>
                </c:pt>
                <c:pt idx="857">
                  <c:v>1984</c:v>
                </c:pt>
                <c:pt idx="858">
                  <c:v>1985</c:v>
                </c:pt>
                <c:pt idx="859">
                  <c:v>1986</c:v>
                </c:pt>
                <c:pt idx="860">
                  <c:v>1987</c:v>
                </c:pt>
                <c:pt idx="861">
                  <c:v>1988</c:v>
                </c:pt>
                <c:pt idx="862">
                  <c:v>1989</c:v>
                </c:pt>
                <c:pt idx="863">
                  <c:v>1990</c:v>
                </c:pt>
                <c:pt idx="864">
                  <c:v>1991</c:v>
                </c:pt>
                <c:pt idx="865">
                  <c:v>1992</c:v>
                </c:pt>
                <c:pt idx="866">
                  <c:v>1993</c:v>
                </c:pt>
                <c:pt idx="867">
                  <c:v>1994</c:v>
                </c:pt>
                <c:pt idx="868">
                  <c:v>1995</c:v>
                </c:pt>
                <c:pt idx="869">
                  <c:v>1996</c:v>
                </c:pt>
                <c:pt idx="870">
                  <c:v>1997</c:v>
                </c:pt>
                <c:pt idx="871">
                  <c:v>1998</c:v>
                </c:pt>
                <c:pt idx="872">
                  <c:v>1999</c:v>
                </c:pt>
                <c:pt idx="873">
                  <c:v>2000</c:v>
                </c:pt>
                <c:pt idx="874">
                  <c:v>2001</c:v>
                </c:pt>
                <c:pt idx="875">
                  <c:v>2002</c:v>
                </c:pt>
                <c:pt idx="876">
                  <c:v>2003</c:v>
                </c:pt>
                <c:pt idx="877">
                  <c:v>2004</c:v>
                </c:pt>
                <c:pt idx="878">
                  <c:v>2005</c:v>
                </c:pt>
                <c:pt idx="879">
                  <c:v>2006</c:v>
                </c:pt>
                <c:pt idx="880">
                  <c:v>2007</c:v>
                </c:pt>
                <c:pt idx="881">
                  <c:v>2008</c:v>
                </c:pt>
                <c:pt idx="882">
                  <c:v>2009</c:v>
                </c:pt>
                <c:pt idx="883">
                  <c:v>2010</c:v>
                </c:pt>
                <c:pt idx="884">
                  <c:v>2011</c:v>
                </c:pt>
                <c:pt idx="885">
                  <c:v>2012</c:v>
                </c:pt>
                <c:pt idx="886">
                  <c:v>2013</c:v>
                </c:pt>
                <c:pt idx="887">
                  <c:v>2014</c:v>
                </c:pt>
                <c:pt idx="888">
                  <c:v>2015</c:v>
                </c:pt>
                <c:pt idx="889">
                  <c:v>2016</c:v>
                </c:pt>
                <c:pt idx="890">
                  <c:v>1980</c:v>
                </c:pt>
                <c:pt idx="891">
                  <c:v>1981</c:v>
                </c:pt>
                <c:pt idx="892">
                  <c:v>1982</c:v>
                </c:pt>
                <c:pt idx="893">
                  <c:v>1983</c:v>
                </c:pt>
                <c:pt idx="894">
                  <c:v>1984</c:v>
                </c:pt>
                <c:pt idx="895">
                  <c:v>1985</c:v>
                </c:pt>
                <c:pt idx="896">
                  <c:v>1986</c:v>
                </c:pt>
                <c:pt idx="897">
                  <c:v>1987</c:v>
                </c:pt>
                <c:pt idx="898">
                  <c:v>1988</c:v>
                </c:pt>
                <c:pt idx="899">
                  <c:v>1989</c:v>
                </c:pt>
                <c:pt idx="900">
                  <c:v>1990</c:v>
                </c:pt>
                <c:pt idx="901">
                  <c:v>1991</c:v>
                </c:pt>
                <c:pt idx="902">
                  <c:v>1992</c:v>
                </c:pt>
                <c:pt idx="903">
                  <c:v>1993</c:v>
                </c:pt>
                <c:pt idx="904">
                  <c:v>1994</c:v>
                </c:pt>
                <c:pt idx="905">
                  <c:v>1995</c:v>
                </c:pt>
                <c:pt idx="906">
                  <c:v>1996</c:v>
                </c:pt>
                <c:pt idx="907">
                  <c:v>1997</c:v>
                </c:pt>
                <c:pt idx="908">
                  <c:v>1998</c:v>
                </c:pt>
                <c:pt idx="909">
                  <c:v>1999</c:v>
                </c:pt>
                <c:pt idx="910">
                  <c:v>2000</c:v>
                </c:pt>
                <c:pt idx="911">
                  <c:v>2001</c:v>
                </c:pt>
                <c:pt idx="912">
                  <c:v>2002</c:v>
                </c:pt>
                <c:pt idx="913">
                  <c:v>2003</c:v>
                </c:pt>
                <c:pt idx="914">
                  <c:v>2004</c:v>
                </c:pt>
                <c:pt idx="915">
                  <c:v>2005</c:v>
                </c:pt>
                <c:pt idx="916">
                  <c:v>2006</c:v>
                </c:pt>
                <c:pt idx="917">
                  <c:v>2007</c:v>
                </c:pt>
                <c:pt idx="918">
                  <c:v>2008</c:v>
                </c:pt>
                <c:pt idx="919">
                  <c:v>2009</c:v>
                </c:pt>
                <c:pt idx="920">
                  <c:v>2010</c:v>
                </c:pt>
                <c:pt idx="921">
                  <c:v>2011</c:v>
                </c:pt>
                <c:pt idx="922">
                  <c:v>2012</c:v>
                </c:pt>
                <c:pt idx="923">
                  <c:v>2013</c:v>
                </c:pt>
                <c:pt idx="924">
                  <c:v>2014</c:v>
                </c:pt>
                <c:pt idx="925">
                  <c:v>2015</c:v>
                </c:pt>
                <c:pt idx="926">
                  <c:v>2016</c:v>
                </c:pt>
                <c:pt idx="927">
                  <c:v>1960</c:v>
                </c:pt>
                <c:pt idx="928">
                  <c:v>1961</c:v>
                </c:pt>
                <c:pt idx="929">
                  <c:v>1962</c:v>
                </c:pt>
                <c:pt idx="930">
                  <c:v>1963</c:v>
                </c:pt>
                <c:pt idx="931">
                  <c:v>1964</c:v>
                </c:pt>
                <c:pt idx="932">
                  <c:v>1965</c:v>
                </c:pt>
                <c:pt idx="933">
                  <c:v>1966</c:v>
                </c:pt>
                <c:pt idx="934">
                  <c:v>1967</c:v>
                </c:pt>
                <c:pt idx="935">
                  <c:v>1968</c:v>
                </c:pt>
                <c:pt idx="936">
                  <c:v>1969</c:v>
                </c:pt>
                <c:pt idx="937">
                  <c:v>1970</c:v>
                </c:pt>
                <c:pt idx="938">
                  <c:v>1971</c:v>
                </c:pt>
                <c:pt idx="939">
                  <c:v>1972</c:v>
                </c:pt>
                <c:pt idx="940">
                  <c:v>1973</c:v>
                </c:pt>
                <c:pt idx="941">
                  <c:v>1974</c:v>
                </c:pt>
                <c:pt idx="942">
                  <c:v>1975</c:v>
                </c:pt>
                <c:pt idx="943">
                  <c:v>1976</c:v>
                </c:pt>
                <c:pt idx="944">
                  <c:v>1977</c:v>
                </c:pt>
                <c:pt idx="945">
                  <c:v>1978</c:v>
                </c:pt>
                <c:pt idx="946">
                  <c:v>1979</c:v>
                </c:pt>
                <c:pt idx="947">
                  <c:v>1980</c:v>
                </c:pt>
                <c:pt idx="948">
                  <c:v>1981</c:v>
                </c:pt>
                <c:pt idx="949">
                  <c:v>1982</c:v>
                </c:pt>
                <c:pt idx="950">
                  <c:v>1983</c:v>
                </c:pt>
                <c:pt idx="951">
                  <c:v>1984</c:v>
                </c:pt>
                <c:pt idx="952">
                  <c:v>1985</c:v>
                </c:pt>
                <c:pt idx="953">
                  <c:v>1986</c:v>
                </c:pt>
                <c:pt idx="954">
                  <c:v>1987</c:v>
                </c:pt>
                <c:pt idx="955">
                  <c:v>1988</c:v>
                </c:pt>
                <c:pt idx="956">
                  <c:v>1989</c:v>
                </c:pt>
                <c:pt idx="957">
                  <c:v>1990</c:v>
                </c:pt>
                <c:pt idx="958">
                  <c:v>1991</c:v>
                </c:pt>
                <c:pt idx="959">
                  <c:v>1992</c:v>
                </c:pt>
                <c:pt idx="960">
                  <c:v>1993</c:v>
                </c:pt>
                <c:pt idx="961">
                  <c:v>1994</c:v>
                </c:pt>
                <c:pt idx="962">
                  <c:v>1995</c:v>
                </c:pt>
                <c:pt idx="963">
                  <c:v>1996</c:v>
                </c:pt>
                <c:pt idx="964">
                  <c:v>1997</c:v>
                </c:pt>
                <c:pt idx="965">
                  <c:v>1998</c:v>
                </c:pt>
                <c:pt idx="966">
                  <c:v>1999</c:v>
                </c:pt>
                <c:pt idx="967">
                  <c:v>2000</c:v>
                </c:pt>
                <c:pt idx="968">
                  <c:v>2001</c:v>
                </c:pt>
                <c:pt idx="969">
                  <c:v>2002</c:v>
                </c:pt>
                <c:pt idx="970">
                  <c:v>2003</c:v>
                </c:pt>
                <c:pt idx="971">
                  <c:v>2004</c:v>
                </c:pt>
                <c:pt idx="972">
                  <c:v>2005</c:v>
                </c:pt>
                <c:pt idx="973">
                  <c:v>2006</c:v>
                </c:pt>
                <c:pt idx="974">
                  <c:v>2007</c:v>
                </c:pt>
                <c:pt idx="975">
                  <c:v>2008</c:v>
                </c:pt>
                <c:pt idx="976">
                  <c:v>2009</c:v>
                </c:pt>
                <c:pt idx="977">
                  <c:v>2010</c:v>
                </c:pt>
                <c:pt idx="978">
                  <c:v>2011</c:v>
                </c:pt>
                <c:pt idx="979">
                  <c:v>2012</c:v>
                </c:pt>
                <c:pt idx="980">
                  <c:v>2013</c:v>
                </c:pt>
                <c:pt idx="981">
                  <c:v>2014</c:v>
                </c:pt>
                <c:pt idx="982">
                  <c:v>2015</c:v>
                </c:pt>
                <c:pt idx="983">
                  <c:v>2016</c:v>
                </c:pt>
                <c:pt idx="984">
                  <c:v>1960</c:v>
                </c:pt>
                <c:pt idx="985">
                  <c:v>1961</c:v>
                </c:pt>
                <c:pt idx="986">
                  <c:v>1962</c:v>
                </c:pt>
                <c:pt idx="987">
                  <c:v>1963</c:v>
                </c:pt>
                <c:pt idx="988">
                  <c:v>1964</c:v>
                </c:pt>
                <c:pt idx="989">
                  <c:v>1965</c:v>
                </c:pt>
                <c:pt idx="990">
                  <c:v>1966</c:v>
                </c:pt>
                <c:pt idx="991">
                  <c:v>1967</c:v>
                </c:pt>
                <c:pt idx="992">
                  <c:v>1968</c:v>
                </c:pt>
                <c:pt idx="993">
                  <c:v>1969</c:v>
                </c:pt>
                <c:pt idx="994">
                  <c:v>1970</c:v>
                </c:pt>
                <c:pt idx="995">
                  <c:v>1971</c:v>
                </c:pt>
                <c:pt idx="996">
                  <c:v>1972</c:v>
                </c:pt>
                <c:pt idx="997">
                  <c:v>1973</c:v>
                </c:pt>
                <c:pt idx="998">
                  <c:v>1974</c:v>
                </c:pt>
                <c:pt idx="999">
                  <c:v>1975</c:v>
                </c:pt>
                <c:pt idx="1000">
                  <c:v>1976</c:v>
                </c:pt>
                <c:pt idx="1001">
                  <c:v>1977</c:v>
                </c:pt>
                <c:pt idx="1002">
                  <c:v>1978</c:v>
                </c:pt>
                <c:pt idx="1003">
                  <c:v>1979</c:v>
                </c:pt>
                <c:pt idx="1004">
                  <c:v>1980</c:v>
                </c:pt>
                <c:pt idx="1005">
                  <c:v>1981</c:v>
                </c:pt>
                <c:pt idx="1006">
                  <c:v>1982</c:v>
                </c:pt>
                <c:pt idx="1007">
                  <c:v>1983</c:v>
                </c:pt>
                <c:pt idx="1008">
                  <c:v>1984</c:v>
                </c:pt>
                <c:pt idx="1009">
                  <c:v>1985</c:v>
                </c:pt>
                <c:pt idx="1010">
                  <c:v>1986</c:v>
                </c:pt>
                <c:pt idx="1011">
                  <c:v>1987</c:v>
                </c:pt>
                <c:pt idx="1012">
                  <c:v>1988</c:v>
                </c:pt>
                <c:pt idx="1013">
                  <c:v>1989</c:v>
                </c:pt>
                <c:pt idx="1014">
                  <c:v>1990</c:v>
                </c:pt>
                <c:pt idx="1015">
                  <c:v>1991</c:v>
                </c:pt>
                <c:pt idx="1016">
                  <c:v>1992</c:v>
                </c:pt>
                <c:pt idx="1017">
                  <c:v>1993</c:v>
                </c:pt>
                <c:pt idx="1018">
                  <c:v>1994</c:v>
                </c:pt>
                <c:pt idx="1019">
                  <c:v>1995</c:v>
                </c:pt>
                <c:pt idx="1020">
                  <c:v>1996</c:v>
                </c:pt>
                <c:pt idx="1021">
                  <c:v>1997</c:v>
                </c:pt>
                <c:pt idx="1022">
                  <c:v>1998</c:v>
                </c:pt>
                <c:pt idx="1023">
                  <c:v>1999</c:v>
                </c:pt>
                <c:pt idx="1024">
                  <c:v>2000</c:v>
                </c:pt>
                <c:pt idx="1025">
                  <c:v>2001</c:v>
                </c:pt>
                <c:pt idx="1026">
                  <c:v>2002</c:v>
                </c:pt>
                <c:pt idx="1027">
                  <c:v>2003</c:v>
                </c:pt>
                <c:pt idx="1028">
                  <c:v>2004</c:v>
                </c:pt>
                <c:pt idx="1029">
                  <c:v>2005</c:v>
                </c:pt>
                <c:pt idx="1030">
                  <c:v>2006</c:v>
                </c:pt>
                <c:pt idx="1031">
                  <c:v>2007</c:v>
                </c:pt>
                <c:pt idx="1032">
                  <c:v>2008</c:v>
                </c:pt>
                <c:pt idx="1033">
                  <c:v>2009</c:v>
                </c:pt>
                <c:pt idx="1034">
                  <c:v>2010</c:v>
                </c:pt>
                <c:pt idx="1035">
                  <c:v>2011</c:v>
                </c:pt>
                <c:pt idx="1036">
                  <c:v>2012</c:v>
                </c:pt>
                <c:pt idx="1037">
                  <c:v>2013</c:v>
                </c:pt>
                <c:pt idx="1038">
                  <c:v>2014</c:v>
                </c:pt>
                <c:pt idx="1039">
                  <c:v>2015</c:v>
                </c:pt>
                <c:pt idx="1040">
                  <c:v>2016</c:v>
                </c:pt>
                <c:pt idx="1041">
                  <c:v>1960</c:v>
                </c:pt>
                <c:pt idx="1042">
                  <c:v>1961</c:v>
                </c:pt>
                <c:pt idx="1043">
                  <c:v>1962</c:v>
                </c:pt>
                <c:pt idx="1044">
                  <c:v>1963</c:v>
                </c:pt>
                <c:pt idx="1045">
                  <c:v>1964</c:v>
                </c:pt>
                <c:pt idx="1046">
                  <c:v>1965</c:v>
                </c:pt>
                <c:pt idx="1047">
                  <c:v>1966</c:v>
                </c:pt>
                <c:pt idx="1048">
                  <c:v>1967</c:v>
                </c:pt>
                <c:pt idx="1049">
                  <c:v>1968</c:v>
                </c:pt>
                <c:pt idx="1050">
                  <c:v>1969</c:v>
                </c:pt>
                <c:pt idx="1051">
                  <c:v>1970</c:v>
                </c:pt>
                <c:pt idx="1052">
                  <c:v>1971</c:v>
                </c:pt>
                <c:pt idx="1053">
                  <c:v>1972</c:v>
                </c:pt>
                <c:pt idx="1054">
                  <c:v>1973</c:v>
                </c:pt>
                <c:pt idx="1055">
                  <c:v>1974</c:v>
                </c:pt>
                <c:pt idx="1056">
                  <c:v>1975</c:v>
                </c:pt>
                <c:pt idx="1057">
                  <c:v>1976</c:v>
                </c:pt>
                <c:pt idx="1058">
                  <c:v>1977</c:v>
                </c:pt>
                <c:pt idx="1059">
                  <c:v>1978</c:v>
                </c:pt>
                <c:pt idx="1060">
                  <c:v>1979</c:v>
                </c:pt>
                <c:pt idx="1061">
                  <c:v>1980</c:v>
                </c:pt>
                <c:pt idx="1062">
                  <c:v>1981</c:v>
                </c:pt>
                <c:pt idx="1063">
                  <c:v>1982</c:v>
                </c:pt>
                <c:pt idx="1064">
                  <c:v>1983</c:v>
                </c:pt>
                <c:pt idx="1065">
                  <c:v>1984</c:v>
                </c:pt>
                <c:pt idx="1066">
                  <c:v>1985</c:v>
                </c:pt>
                <c:pt idx="1067">
                  <c:v>1986</c:v>
                </c:pt>
                <c:pt idx="1068">
                  <c:v>1987</c:v>
                </c:pt>
                <c:pt idx="1069">
                  <c:v>1988</c:v>
                </c:pt>
                <c:pt idx="1070">
                  <c:v>1989</c:v>
                </c:pt>
                <c:pt idx="1071">
                  <c:v>1990</c:v>
                </c:pt>
                <c:pt idx="1072">
                  <c:v>1991</c:v>
                </c:pt>
                <c:pt idx="1073">
                  <c:v>1992</c:v>
                </c:pt>
                <c:pt idx="1074">
                  <c:v>1993</c:v>
                </c:pt>
                <c:pt idx="1075">
                  <c:v>1994</c:v>
                </c:pt>
                <c:pt idx="1076">
                  <c:v>1995</c:v>
                </c:pt>
                <c:pt idx="1077">
                  <c:v>1996</c:v>
                </c:pt>
                <c:pt idx="1078">
                  <c:v>1997</c:v>
                </c:pt>
                <c:pt idx="1079">
                  <c:v>1998</c:v>
                </c:pt>
                <c:pt idx="1080">
                  <c:v>1999</c:v>
                </c:pt>
                <c:pt idx="1081">
                  <c:v>2000</c:v>
                </c:pt>
                <c:pt idx="1082">
                  <c:v>2001</c:v>
                </c:pt>
                <c:pt idx="1083">
                  <c:v>2002</c:v>
                </c:pt>
                <c:pt idx="1084">
                  <c:v>2003</c:v>
                </c:pt>
                <c:pt idx="1085">
                  <c:v>2004</c:v>
                </c:pt>
                <c:pt idx="1086">
                  <c:v>2005</c:v>
                </c:pt>
                <c:pt idx="1087">
                  <c:v>2006</c:v>
                </c:pt>
                <c:pt idx="1088">
                  <c:v>2007</c:v>
                </c:pt>
                <c:pt idx="1089">
                  <c:v>2008</c:v>
                </c:pt>
                <c:pt idx="1090">
                  <c:v>2009</c:v>
                </c:pt>
                <c:pt idx="1091">
                  <c:v>2010</c:v>
                </c:pt>
                <c:pt idx="1092">
                  <c:v>2011</c:v>
                </c:pt>
                <c:pt idx="1093">
                  <c:v>2012</c:v>
                </c:pt>
                <c:pt idx="1094">
                  <c:v>2013</c:v>
                </c:pt>
                <c:pt idx="1095">
                  <c:v>2014</c:v>
                </c:pt>
                <c:pt idx="1096">
                  <c:v>2015</c:v>
                </c:pt>
                <c:pt idx="1097">
                  <c:v>2016</c:v>
                </c:pt>
                <c:pt idx="1098">
                  <c:v>1960</c:v>
                </c:pt>
                <c:pt idx="1099">
                  <c:v>1961</c:v>
                </c:pt>
                <c:pt idx="1100">
                  <c:v>1962</c:v>
                </c:pt>
                <c:pt idx="1101">
                  <c:v>1963</c:v>
                </c:pt>
                <c:pt idx="1102">
                  <c:v>1964</c:v>
                </c:pt>
                <c:pt idx="1103">
                  <c:v>1965</c:v>
                </c:pt>
                <c:pt idx="1104">
                  <c:v>1966</c:v>
                </c:pt>
                <c:pt idx="1105">
                  <c:v>1967</c:v>
                </c:pt>
                <c:pt idx="1106">
                  <c:v>1968</c:v>
                </c:pt>
                <c:pt idx="1107">
                  <c:v>1969</c:v>
                </c:pt>
                <c:pt idx="1108">
                  <c:v>1970</c:v>
                </c:pt>
                <c:pt idx="1109">
                  <c:v>1971</c:v>
                </c:pt>
                <c:pt idx="1110">
                  <c:v>1972</c:v>
                </c:pt>
                <c:pt idx="1111">
                  <c:v>1973</c:v>
                </c:pt>
                <c:pt idx="1112">
                  <c:v>1974</c:v>
                </c:pt>
                <c:pt idx="1113">
                  <c:v>1975</c:v>
                </c:pt>
                <c:pt idx="1114">
                  <c:v>1976</c:v>
                </c:pt>
                <c:pt idx="1115">
                  <c:v>1977</c:v>
                </c:pt>
                <c:pt idx="1116">
                  <c:v>1978</c:v>
                </c:pt>
                <c:pt idx="1117">
                  <c:v>1979</c:v>
                </c:pt>
                <c:pt idx="1118">
                  <c:v>1980</c:v>
                </c:pt>
                <c:pt idx="1119">
                  <c:v>1981</c:v>
                </c:pt>
                <c:pt idx="1120">
                  <c:v>1982</c:v>
                </c:pt>
                <c:pt idx="1121">
                  <c:v>1983</c:v>
                </c:pt>
                <c:pt idx="1122">
                  <c:v>1984</c:v>
                </c:pt>
                <c:pt idx="1123">
                  <c:v>1985</c:v>
                </c:pt>
                <c:pt idx="1124">
                  <c:v>1986</c:v>
                </c:pt>
                <c:pt idx="1125">
                  <c:v>1987</c:v>
                </c:pt>
                <c:pt idx="1126">
                  <c:v>1988</c:v>
                </c:pt>
                <c:pt idx="1127">
                  <c:v>1989</c:v>
                </c:pt>
                <c:pt idx="1128">
                  <c:v>1990</c:v>
                </c:pt>
                <c:pt idx="1129">
                  <c:v>1991</c:v>
                </c:pt>
                <c:pt idx="1130">
                  <c:v>1992</c:v>
                </c:pt>
                <c:pt idx="1131">
                  <c:v>1993</c:v>
                </c:pt>
                <c:pt idx="1132">
                  <c:v>1994</c:v>
                </c:pt>
                <c:pt idx="1133">
                  <c:v>1995</c:v>
                </c:pt>
                <c:pt idx="1134">
                  <c:v>1996</c:v>
                </c:pt>
                <c:pt idx="1135">
                  <c:v>1997</c:v>
                </c:pt>
                <c:pt idx="1136">
                  <c:v>1998</c:v>
                </c:pt>
                <c:pt idx="1137">
                  <c:v>1999</c:v>
                </c:pt>
                <c:pt idx="1138">
                  <c:v>2000</c:v>
                </c:pt>
                <c:pt idx="1139">
                  <c:v>2001</c:v>
                </c:pt>
                <c:pt idx="1140">
                  <c:v>2002</c:v>
                </c:pt>
                <c:pt idx="1141">
                  <c:v>2003</c:v>
                </c:pt>
                <c:pt idx="1142">
                  <c:v>2004</c:v>
                </c:pt>
                <c:pt idx="1143">
                  <c:v>2005</c:v>
                </c:pt>
                <c:pt idx="1144">
                  <c:v>2006</c:v>
                </c:pt>
                <c:pt idx="1145">
                  <c:v>2007</c:v>
                </c:pt>
                <c:pt idx="1146">
                  <c:v>2008</c:v>
                </c:pt>
                <c:pt idx="1147">
                  <c:v>2009</c:v>
                </c:pt>
                <c:pt idx="1148">
                  <c:v>2010</c:v>
                </c:pt>
                <c:pt idx="1149">
                  <c:v>2011</c:v>
                </c:pt>
                <c:pt idx="1150">
                  <c:v>2012</c:v>
                </c:pt>
                <c:pt idx="1151">
                  <c:v>2013</c:v>
                </c:pt>
                <c:pt idx="1152">
                  <c:v>2014</c:v>
                </c:pt>
                <c:pt idx="1153">
                  <c:v>2015</c:v>
                </c:pt>
                <c:pt idx="1154">
                  <c:v>2016</c:v>
                </c:pt>
                <c:pt idx="1155">
                  <c:v>1960</c:v>
                </c:pt>
                <c:pt idx="1156">
                  <c:v>1961</c:v>
                </c:pt>
                <c:pt idx="1157">
                  <c:v>1962</c:v>
                </c:pt>
                <c:pt idx="1158">
                  <c:v>1963</c:v>
                </c:pt>
                <c:pt idx="1159">
                  <c:v>1964</c:v>
                </c:pt>
                <c:pt idx="1160">
                  <c:v>1965</c:v>
                </c:pt>
                <c:pt idx="1161">
                  <c:v>1966</c:v>
                </c:pt>
                <c:pt idx="1162">
                  <c:v>1967</c:v>
                </c:pt>
                <c:pt idx="1163">
                  <c:v>1968</c:v>
                </c:pt>
                <c:pt idx="1164">
                  <c:v>1969</c:v>
                </c:pt>
                <c:pt idx="1165">
                  <c:v>1970</c:v>
                </c:pt>
                <c:pt idx="1166">
                  <c:v>1971</c:v>
                </c:pt>
                <c:pt idx="1167">
                  <c:v>1972</c:v>
                </c:pt>
                <c:pt idx="1168">
                  <c:v>1973</c:v>
                </c:pt>
                <c:pt idx="1169">
                  <c:v>1974</c:v>
                </c:pt>
                <c:pt idx="1170">
                  <c:v>1975</c:v>
                </c:pt>
                <c:pt idx="1171">
                  <c:v>1976</c:v>
                </c:pt>
                <c:pt idx="1172">
                  <c:v>1977</c:v>
                </c:pt>
                <c:pt idx="1173">
                  <c:v>1978</c:v>
                </c:pt>
                <c:pt idx="1174">
                  <c:v>1979</c:v>
                </c:pt>
                <c:pt idx="1175">
                  <c:v>1980</c:v>
                </c:pt>
                <c:pt idx="1176">
                  <c:v>1981</c:v>
                </c:pt>
                <c:pt idx="1177">
                  <c:v>1982</c:v>
                </c:pt>
                <c:pt idx="1178">
                  <c:v>1983</c:v>
                </c:pt>
                <c:pt idx="1179">
                  <c:v>1984</c:v>
                </c:pt>
                <c:pt idx="1180">
                  <c:v>1985</c:v>
                </c:pt>
                <c:pt idx="1181">
                  <c:v>1986</c:v>
                </c:pt>
                <c:pt idx="1182">
                  <c:v>1987</c:v>
                </c:pt>
                <c:pt idx="1183">
                  <c:v>1988</c:v>
                </c:pt>
                <c:pt idx="1184">
                  <c:v>1989</c:v>
                </c:pt>
                <c:pt idx="1185">
                  <c:v>1990</c:v>
                </c:pt>
                <c:pt idx="1186">
                  <c:v>1991</c:v>
                </c:pt>
                <c:pt idx="1187">
                  <c:v>1992</c:v>
                </c:pt>
                <c:pt idx="1188">
                  <c:v>1993</c:v>
                </c:pt>
                <c:pt idx="1189">
                  <c:v>1994</c:v>
                </c:pt>
                <c:pt idx="1190">
                  <c:v>1995</c:v>
                </c:pt>
                <c:pt idx="1191">
                  <c:v>1996</c:v>
                </c:pt>
                <c:pt idx="1192">
                  <c:v>1997</c:v>
                </c:pt>
                <c:pt idx="1193">
                  <c:v>1998</c:v>
                </c:pt>
                <c:pt idx="1194">
                  <c:v>1999</c:v>
                </c:pt>
                <c:pt idx="1195">
                  <c:v>2000</c:v>
                </c:pt>
                <c:pt idx="1196">
                  <c:v>2001</c:v>
                </c:pt>
                <c:pt idx="1197">
                  <c:v>2002</c:v>
                </c:pt>
                <c:pt idx="1198">
                  <c:v>2003</c:v>
                </c:pt>
                <c:pt idx="1199">
                  <c:v>2004</c:v>
                </c:pt>
                <c:pt idx="1200">
                  <c:v>2005</c:v>
                </c:pt>
                <c:pt idx="1201">
                  <c:v>2006</c:v>
                </c:pt>
                <c:pt idx="1202">
                  <c:v>2007</c:v>
                </c:pt>
                <c:pt idx="1203">
                  <c:v>2008</c:v>
                </c:pt>
                <c:pt idx="1204">
                  <c:v>2009</c:v>
                </c:pt>
                <c:pt idx="1205">
                  <c:v>2010</c:v>
                </c:pt>
                <c:pt idx="1206">
                  <c:v>2011</c:v>
                </c:pt>
                <c:pt idx="1207">
                  <c:v>2012</c:v>
                </c:pt>
                <c:pt idx="1208">
                  <c:v>2013</c:v>
                </c:pt>
                <c:pt idx="1209">
                  <c:v>2014</c:v>
                </c:pt>
                <c:pt idx="1210">
                  <c:v>2015</c:v>
                </c:pt>
                <c:pt idx="1211">
                  <c:v>2016</c:v>
                </c:pt>
                <c:pt idx="1212">
                  <c:v>1985</c:v>
                </c:pt>
                <c:pt idx="1213">
                  <c:v>1986</c:v>
                </c:pt>
                <c:pt idx="1214">
                  <c:v>1987</c:v>
                </c:pt>
                <c:pt idx="1215">
                  <c:v>1988</c:v>
                </c:pt>
                <c:pt idx="1216">
                  <c:v>1989</c:v>
                </c:pt>
                <c:pt idx="1217">
                  <c:v>1990</c:v>
                </c:pt>
                <c:pt idx="1218">
                  <c:v>1991</c:v>
                </c:pt>
                <c:pt idx="1219">
                  <c:v>1992</c:v>
                </c:pt>
                <c:pt idx="1220">
                  <c:v>1993</c:v>
                </c:pt>
                <c:pt idx="1221">
                  <c:v>1994</c:v>
                </c:pt>
                <c:pt idx="1222">
                  <c:v>1995</c:v>
                </c:pt>
                <c:pt idx="1223">
                  <c:v>1996</c:v>
                </c:pt>
                <c:pt idx="1224">
                  <c:v>1997</c:v>
                </c:pt>
                <c:pt idx="1225">
                  <c:v>1998</c:v>
                </c:pt>
                <c:pt idx="1226">
                  <c:v>1999</c:v>
                </c:pt>
                <c:pt idx="1227">
                  <c:v>2000</c:v>
                </c:pt>
                <c:pt idx="1228">
                  <c:v>2001</c:v>
                </c:pt>
                <c:pt idx="1229">
                  <c:v>2002</c:v>
                </c:pt>
                <c:pt idx="1230">
                  <c:v>2003</c:v>
                </c:pt>
                <c:pt idx="1231">
                  <c:v>2004</c:v>
                </c:pt>
                <c:pt idx="1232">
                  <c:v>2005</c:v>
                </c:pt>
                <c:pt idx="1233">
                  <c:v>2006</c:v>
                </c:pt>
                <c:pt idx="1234">
                  <c:v>2007</c:v>
                </c:pt>
                <c:pt idx="1235">
                  <c:v>2008</c:v>
                </c:pt>
                <c:pt idx="1236">
                  <c:v>2009</c:v>
                </c:pt>
                <c:pt idx="1237">
                  <c:v>2010</c:v>
                </c:pt>
                <c:pt idx="1238">
                  <c:v>2011</c:v>
                </c:pt>
                <c:pt idx="1239">
                  <c:v>2012</c:v>
                </c:pt>
                <c:pt idx="1240">
                  <c:v>2013</c:v>
                </c:pt>
                <c:pt idx="1241">
                  <c:v>2014</c:v>
                </c:pt>
                <c:pt idx="1242">
                  <c:v>2015</c:v>
                </c:pt>
                <c:pt idx="1243">
                  <c:v>2016</c:v>
                </c:pt>
                <c:pt idx="1244">
                  <c:v>1960</c:v>
                </c:pt>
                <c:pt idx="1245">
                  <c:v>1961</c:v>
                </c:pt>
                <c:pt idx="1246">
                  <c:v>1962</c:v>
                </c:pt>
                <c:pt idx="1247">
                  <c:v>1963</c:v>
                </c:pt>
                <c:pt idx="1248">
                  <c:v>1964</c:v>
                </c:pt>
                <c:pt idx="1249">
                  <c:v>1965</c:v>
                </c:pt>
                <c:pt idx="1250">
                  <c:v>1966</c:v>
                </c:pt>
                <c:pt idx="1251">
                  <c:v>1967</c:v>
                </c:pt>
                <c:pt idx="1252">
                  <c:v>1968</c:v>
                </c:pt>
                <c:pt idx="1253">
                  <c:v>1969</c:v>
                </c:pt>
                <c:pt idx="1254">
                  <c:v>1970</c:v>
                </c:pt>
                <c:pt idx="1255">
                  <c:v>1971</c:v>
                </c:pt>
                <c:pt idx="1256">
                  <c:v>1972</c:v>
                </c:pt>
                <c:pt idx="1257">
                  <c:v>1973</c:v>
                </c:pt>
                <c:pt idx="1258">
                  <c:v>1974</c:v>
                </c:pt>
                <c:pt idx="1259">
                  <c:v>1975</c:v>
                </c:pt>
                <c:pt idx="1260">
                  <c:v>1976</c:v>
                </c:pt>
                <c:pt idx="1261">
                  <c:v>1977</c:v>
                </c:pt>
                <c:pt idx="1262">
                  <c:v>1978</c:v>
                </c:pt>
                <c:pt idx="1263">
                  <c:v>1979</c:v>
                </c:pt>
                <c:pt idx="1264">
                  <c:v>1980</c:v>
                </c:pt>
                <c:pt idx="1265">
                  <c:v>1981</c:v>
                </c:pt>
                <c:pt idx="1266">
                  <c:v>1982</c:v>
                </c:pt>
                <c:pt idx="1267">
                  <c:v>1983</c:v>
                </c:pt>
                <c:pt idx="1268">
                  <c:v>1984</c:v>
                </c:pt>
                <c:pt idx="1269">
                  <c:v>1985</c:v>
                </c:pt>
                <c:pt idx="1270">
                  <c:v>1986</c:v>
                </c:pt>
                <c:pt idx="1271">
                  <c:v>1987</c:v>
                </c:pt>
                <c:pt idx="1272">
                  <c:v>1988</c:v>
                </c:pt>
                <c:pt idx="1273">
                  <c:v>1989</c:v>
                </c:pt>
                <c:pt idx="1274">
                  <c:v>1990</c:v>
                </c:pt>
                <c:pt idx="1275">
                  <c:v>1991</c:v>
                </c:pt>
                <c:pt idx="1276">
                  <c:v>1992</c:v>
                </c:pt>
                <c:pt idx="1277">
                  <c:v>1993</c:v>
                </c:pt>
                <c:pt idx="1278">
                  <c:v>1994</c:v>
                </c:pt>
                <c:pt idx="1279">
                  <c:v>1995</c:v>
                </c:pt>
                <c:pt idx="1280">
                  <c:v>1996</c:v>
                </c:pt>
                <c:pt idx="1281">
                  <c:v>1997</c:v>
                </c:pt>
                <c:pt idx="1282">
                  <c:v>1998</c:v>
                </c:pt>
                <c:pt idx="1283">
                  <c:v>1999</c:v>
                </c:pt>
                <c:pt idx="1284">
                  <c:v>2000</c:v>
                </c:pt>
                <c:pt idx="1285">
                  <c:v>2001</c:v>
                </c:pt>
                <c:pt idx="1286">
                  <c:v>2002</c:v>
                </c:pt>
                <c:pt idx="1287">
                  <c:v>2003</c:v>
                </c:pt>
                <c:pt idx="1288">
                  <c:v>2004</c:v>
                </c:pt>
                <c:pt idx="1289">
                  <c:v>2005</c:v>
                </c:pt>
                <c:pt idx="1290">
                  <c:v>2006</c:v>
                </c:pt>
                <c:pt idx="1291">
                  <c:v>2007</c:v>
                </c:pt>
                <c:pt idx="1292">
                  <c:v>2008</c:v>
                </c:pt>
                <c:pt idx="1293">
                  <c:v>2009</c:v>
                </c:pt>
                <c:pt idx="1294">
                  <c:v>2010</c:v>
                </c:pt>
                <c:pt idx="1295">
                  <c:v>2011</c:v>
                </c:pt>
                <c:pt idx="1296">
                  <c:v>2012</c:v>
                </c:pt>
                <c:pt idx="1297">
                  <c:v>2013</c:v>
                </c:pt>
                <c:pt idx="1298">
                  <c:v>2014</c:v>
                </c:pt>
                <c:pt idx="1299">
                  <c:v>2015</c:v>
                </c:pt>
                <c:pt idx="1300">
                  <c:v>2016</c:v>
                </c:pt>
                <c:pt idx="1301">
                  <c:v>1981</c:v>
                </c:pt>
                <c:pt idx="1302">
                  <c:v>1982</c:v>
                </c:pt>
                <c:pt idx="1303">
                  <c:v>1983</c:v>
                </c:pt>
                <c:pt idx="1304">
                  <c:v>1984</c:v>
                </c:pt>
                <c:pt idx="1305">
                  <c:v>1985</c:v>
                </c:pt>
                <c:pt idx="1306">
                  <c:v>1986</c:v>
                </c:pt>
                <c:pt idx="1307">
                  <c:v>1987</c:v>
                </c:pt>
                <c:pt idx="1308">
                  <c:v>1988</c:v>
                </c:pt>
                <c:pt idx="1309">
                  <c:v>1989</c:v>
                </c:pt>
                <c:pt idx="1310">
                  <c:v>1990</c:v>
                </c:pt>
                <c:pt idx="1311">
                  <c:v>1991</c:v>
                </c:pt>
                <c:pt idx="1312">
                  <c:v>1992</c:v>
                </c:pt>
                <c:pt idx="1313">
                  <c:v>1993</c:v>
                </c:pt>
                <c:pt idx="1314">
                  <c:v>1994</c:v>
                </c:pt>
                <c:pt idx="1315">
                  <c:v>1995</c:v>
                </c:pt>
                <c:pt idx="1316">
                  <c:v>1996</c:v>
                </c:pt>
                <c:pt idx="1317">
                  <c:v>1997</c:v>
                </c:pt>
                <c:pt idx="1318">
                  <c:v>1998</c:v>
                </c:pt>
                <c:pt idx="1319">
                  <c:v>1999</c:v>
                </c:pt>
                <c:pt idx="1320">
                  <c:v>2000</c:v>
                </c:pt>
                <c:pt idx="1321">
                  <c:v>2001</c:v>
                </c:pt>
                <c:pt idx="1322">
                  <c:v>2002</c:v>
                </c:pt>
                <c:pt idx="1323">
                  <c:v>2003</c:v>
                </c:pt>
                <c:pt idx="1324">
                  <c:v>2004</c:v>
                </c:pt>
                <c:pt idx="1325">
                  <c:v>2005</c:v>
                </c:pt>
                <c:pt idx="1326">
                  <c:v>2006</c:v>
                </c:pt>
                <c:pt idx="1327">
                  <c:v>2007</c:v>
                </c:pt>
                <c:pt idx="1328">
                  <c:v>2008</c:v>
                </c:pt>
                <c:pt idx="1329">
                  <c:v>2009</c:v>
                </c:pt>
                <c:pt idx="1330">
                  <c:v>2010</c:v>
                </c:pt>
                <c:pt idx="1331">
                  <c:v>2011</c:v>
                </c:pt>
                <c:pt idx="1332">
                  <c:v>2012</c:v>
                </c:pt>
                <c:pt idx="1333">
                  <c:v>2013</c:v>
                </c:pt>
                <c:pt idx="1334">
                  <c:v>2014</c:v>
                </c:pt>
                <c:pt idx="1335">
                  <c:v>2015</c:v>
                </c:pt>
                <c:pt idx="1336">
                  <c:v>2016</c:v>
                </c:pt>
                <c:pt idx="1337">
                  <c:v>1965</c:v>
                </c:pt>
                <c:pt idx="1338">
                  <c:v>1966</c:v>
                </c:pt>
                <c:pt idx="1339">
                  <c:v>1967</c:v>
                </c:pt>
                <c:pt idx="1340">
                  <c:v>1968</c:v>
                </c:pt>
                <c:pt idx="1341">
                  <c:v>1969</c:v>
                </c:pt>
                <c:pt idx="1342">
                  <c:v>1970</c:v>
                </c:pt>
                <c:pt idx="1343">
                  <c:v>1971</c:v>
                </c:pt>
                <c:pt idx="1344">
                  <c:v>1972</c:v>
                </c:pt>
                <c:pt idx="1345">
                  <c:v>1973</c:v>
                </c:pt>
                <c:pt idx="1346">
                  <c:v>1974</c:v>
                </c:pt>
                <c:pt idx="1347">
                  <c:v>1975</c:v>
                </c:pt>
                <c:pt idx="1348">
                  <c:v>1976</c:v>
                </c:pt>
                <c:pt idx="1349">
                  <c:v>1977</c:v>
                </c:pt>
                <c:pt idx="1350">
                  <c:v>1978</c:v>
                </c:pt>
                <c:pt idx="1351">
                  <c:v>1979</c:v>
                </c:pt>
                <c:pt idx="1352">
                  <c:v>1980</c:v>
                </c:pt>
                <c:pt idx="1353">
                  <c:v>1981</c:v>
                </c:pt>
                <c:pt idx="1354">
                  <c:v>1982</c:v>
                </c:pt>
                <c:pt idx="1355">
                  <c:v>1983</c:v>
                </c:pt>
                <c:pt idx="1356">
                  <c:v>1984</c:v>
                </c:pt>
                <c:pt idx="1357">
                  <c:v>1985</c:v>
                </c:pt>
                <c:pt idx="1358">
                  <c:v>1986</c:v>
                </c:pt>
                <c:pt idx="1359">
                  <c:v>1987</c:v>
                </c:pt>
                <c:pt idx="1360">
                  <c:v>1988</c:v>
                </c:pt>
                <c:pt idx="1361">
                  <c:v>1989</c:v>
                </c:pt>
                <c:pt idx="1362">
                  <c:v>1990</c:v>
                </c:pt>
                <c:pt idx="1363">
                  <c:v>1991</c:v>
                </c:pt>
                <c:pt idx="1364">
                  <c:v>1992</c:v>
                </c:pt>
                <c:pt idx="1365">
                  <c:v>1993</c:v>
                </c:pt>
                <c:pt idx="1366">
                  <c:v>1994</c:v>
                </c:pt>
                <c:pt idx="1367">
                  <c:v>1995</c:v>
                </c:pt>
                <c:pt idx="1368">
                  <c:v>1996</c:v>
                </c:pt>
                <c:pt idx="1369">
                  <c:v>1997</c:v>
                </c:pt>
                <c:pt idx="1370">
                  <c:v>1998</c:v>
                </c:pt>
                <c:pt idx="1371">
                  <c:v>1999</c:v>
                </c:pt>
                <c:pt idx="1372">
                  <c:v>2000</c:v>
                </c:pt>
                <c:pt idx="1373">
                  <c:v>2001</c:v>
                </c:pt>
                <c:pt idx="1374">
                  <c:v>2002</c:v>
                </c:pt>
                <c:pt idx="1375">
                  <c:v>2003</c:v>
                </c:pt>
                <c:pt idx="1376">
                  <c:v>2004</c:v>
                </c:pt>
                <c:pt idx="1377">
                  <c:v>2005</c:v>
                </c:pt>
                <c:pt idx="1378">
                  <c:v>2006</c:v>
                </c:pt>
                <c:pt idx="1379">
                  <c:v>2007</c:v>
                </c:pt>
                <c:pt idx="1380">
                  <c:v>2008</c:v>
                </c:pt>
                <c:pt idx="1381">
                  <c:v>2009</c:v>
                </c:pt>
                <c:pt idx="1382">
                  <c:v>2010</c:v>
                </c:pt>
                <c:pt idx="1383">
                  <c:v>2011</c:v>
                </c:pt>
                <c:pt idx="1384">
                  <c:v>2012</c:v>
                </c:pt>
                <c:pt idx="1385">
                  <c:v>2013</c:v>
                </c:pt>
                <c:pt idx="1386">
                  <c:v>2014</c:v>
                </c:pt>
                <c:pt idx="1387">
                  <c:v>2015</c:v>
                </c:pt>
                <c:pt idx="1388">
                  <c:v>2016</c:v>
                </c:pt>
                <c:pt idx="1389">
                  <c:v>1968</c:v>
                </c:pt>
                <c:pt idx="1390">
                  <c:v>1969</c:v>
                </c:pt>
                <c:pt idx="1391">
                  <c:v>1970</c:v>
                </c:pt>
                <c:pt idx="1392">
                  <c:v>1971</c:v>
                </c:pt>
                <c:pt idx="1393">
                  <c:v>1972</c:v>
                </c:pt>
                <c:pt idx="1394">
                  <c:v>1973</c:v>
                </c:pt>
                <c:pt idx="1395">
                  <c:v>1974</c:v>
                </c:pt>
                <c:pt idx="1396">
                  <c:v>1975</c:v>
                </c:pt>
                <c:pt idx="1397">
                  <c:v>1976</c:v>
                </c:pt>
                <c:pt idx="1398">
                  <c:v>1977</c:v>
                </c:pt>
                <c:pt idx="1399">
                  <c:v>1978</c:v>
                </c:pt>
                <c:pt idx="1400">
                  <c:v>1979</c:v>
                </c:pt>
                <c:pt idx="1401">
                  <c:v>1980</c:v>
                </c:pt>
                <c:pt idx="1402">
                  <c:v>1981</c:v>
                </c:pt>
                <c:pt idx="1403">
                  <c:v>1982</c:v>
                </c:pt>
                <c:pt idx="1404">
                  <c:v>1983</c:v>
                </c:pt>
                <c:pt idx="1405">
                  <c:v>1984</c:v>
                </c:pt>
                <c:pt idx="1406">
                  <c:v>1985</c:v>
                </c:pt>
                <c:pt idx="1407">
                  <c:v>1986</c:v>
                </c:pt>
                <c:pt idx="1408">
                  <c:v>1987</c:v>
                </c:pt>
                <c:pt idx="1409">
                  <c:v>1988</c:v>
                </c:pt>
                <c:pt idx="1410">
                  <c:v>1989</c:v>
                </c:pt>
                <c:pt idx="1411">
                  <c:v>1990</c:v>
                </c:pt>
                <c:pt idx="1412">
                  <c:v>1991</c:v>
                </c:pt>
                <c:pt idx="1413">
                  <c:v>1992</c:v>
                </c:pt>
                <c:pt idx="1414">
                  <c:v>1993</c:v>
                </c:pt>
                <c:pt idx="1415">
                  <c:v>1994</c:v>
                </c:pt>
                <c:pt idx="1416">
                  <c:v>1995</c:v>
                </c:pt>
                <c:pt idx="1417">
                  <c:v>1996</c:v>
                </c:pt>
                <c:pt idx="1418">
                  <c:v>1997</c:v>
                </c:pt>
                <c:pt idx="1419">
                  <c:v>1998</c:v>
                </c:pt>
                <c:pt idx="1420">
                  <c:v>1999</c:v>
                </c:pt>
                <c:pt idx="1421">
                  <c:v>2000</c:v>
                </c:pt>
                <c:pt idx="1422">
                  <c:v>2001</c:v>
                </c:pt>
                <c:pt idx="1423">
                  <c:v>2002</c:v>
                </c:pt>
                <c:pt idx="1424">
                  <c:v>2003</c:v>
                </c:pt>
                <c:pt idx="1425">
                  <c:v>2004</c:v>
                </c:pt>
                <c:pt idx="1426">
                  <c:v>2005</c:v>
                </c:pt>
                <c:pt idx="1427">
                  <c:v>2006</c:v>
                </c:pt>
                <c:pt idx="1428">
                  <c:v>2007</c:v>
                </c:pt>
                <c:pt idx="1429">
                  <c:v>2008</c:v>
                </c:pt>
                <c:pt idx="1430">
                  <c:v>2009</c:v>
                </c:pt>
                <c:pt idx="1431">
                  <c:v>2010</c:v>
                </c:pt>
                <c:pt idx="1432">
                  <c:v>2011</c:v>
                </c:pt>
                <c:pt idx="1433">
                  <c:v>2012</c:v>
                </c:pt>
                <c:pt idx="1434">
                  <c:v>2013</c:v>
                </c:pt>
                <c:pt idx="1435">
                  <c:v>2014</c:v>
                </c:pt>
                <c:pt idx="1436">
                  <c:v>2015</c:v>
                </c:pt>
                <c:pt idx="1437">
                  <c:v>2016</c:v>
                </c:pt>
                <c:pt idx="1438">
                  <c:v>1993</c:v>
                </c:pt>
                <c:pt idx="1439">
                  <c:v>1994</c:v>
                </c:pt>
                <c:pt idx="1440">
                  <c:v>1995</c:v>
                </c:pt>
                <c:pt idx="1441">
                  <c:v>1996</c:v>
                </c:pt>
                <c:pt idx="1442">
                  <c:v>1997</c:v>
                </c:pt>
                <c:pt idx="1443">
                  <c:v>1998</c:v>
                </c:pt>
                <c:pt idx="1444">
                  <c:v>1999</c:v>
                </c:pt>
                <c:pt idx="1445">
                  <c:v>2000</c:v>
                </c:pt>
                <c:pt idx="1446">
                  <c:v>2001</c:v>
                </c:pt>
                <c:pt idx="1447">
                  <c:v>2002</c:v>
                </c:pt>
                <c:pt idx="1448">
                  <c:v>2003</c:v>
                </c:pt>
                <c:pt idx="1449">
                  <c:v>2004</c:v>
                </c:pt>
                <c:pt idx="1450">
                  <c:v>2005</c:v>
                </c:pt>
                <c:pt idx="1451">
                  <c:v>2006</c:v>
                </c:pt>
                <c:pt idx="1452">
                  <c:v>2007</c:v>
                </c:pt>
                <c:pt idx="1453">
                  <c:v>2008</c:v>
                </c:pt>
                <c:pt idx="1454">
                  <c:v>2009</c:v>
                </c:pt>
                <c:pt idx="1455">
                  <c:v>2010</c:v>
                </c:pt>
                <c:pt idx="1456">
                  <c:v>2011</c:v>
                </c:pt>
                <c:pt idx="1457">
                  <c:v>2012</c:v>
                </c:pt>
                <c:pt idx="1458">
                  <c:v>2013</c:v>
                </c:pt>
                <c:pt idx="1459">
                  <c:v>2014</c:v>
                </c:pt>
                <c:pt idx="1460">
                  <c:v>2015</c:v>
                </c:pt>
                <c:pt idx="1461">
                  <c:v>2016</c:v>
                </c:pt>
                <c:pt idx="1462">
                  <c:v>1993</c:v>
                </c:pt>
                <c:pt idx="1463">
                  <c:v>1994</c:v>
                </c:pt>
                <c:pt idx="1464">
                  <c:v>1995</c:v>
                </c:pt>
                <c:pt idx="1465">
                  <c:v>1996</c:v>
                </c:pt>
                <c:pt idx="1466">
                  <c:v>1997</c:v>
                </c:pt>
                <c:pt idx="1467">
                  <c:v>1998</c:v>
                </c:pt>
                <c:pt idx="1468">
                  <c:v>1999</c:v>
                </c:pt>
                <c:pt idx="1469">
                  <c:v>2000</c:v>
                </c:pt>
                <c:pt idx="1470">
                  <c:v>2001</c:v>
                </c:pt>
                <c:pt idx="1471">
                  <c:v>2002</c:v>
                </c:pt>
                <c:pt idx="1472">
                  <c:v>2003</c:v>
                </c:pt>
                <c:pt idx="1473">
                  <c:v>2004</c:v>
                </c:pt>
                <c:pt idx="1474">
                  <c:v>2005</c:v>
                </c:pt>
                <c:pt idx="1475">
                  <c:v>2006</c:v>
                </c:pt>
                <c:pt idx="1476">
                  <c:v>2007</c:v>
                </c:pt>
                <c:pt idx="1477">
                  <c:v>2008</c:v>
                </c:pt>
                <c:pt idx="1478">
                  <c:v>2009</c:v>
                </c:pt>
                <c:pt idx="1479">
                  <c:v>2010</c:v>
                </c:pt>
                <c:pt idx="1480">
                  <c:v>2011</c:v>
                </c:pt>
                <c:pt idx="1481">
                  <c:v>2012</c:v>
                </c:pt>
                <c:pt idx="1482">
                  <c:v>2013</c:v>
                </c:pt>
                <c:pt idx="1483">
                  <c:v>2014</c:v>
                </c:pt>
                <c:pt idx="1484">
                  <c:v>2015</c:v>
                </c:pt>
                <c:pt idx="1485">
                  <c:v>2016</c:v>
                </c:pt>
                <c:pt idx="1486">
                  <c:v>1960</c:v>
                </c:pt>
                <c:pt idx="1487">
                  <c:v>1961</c:v>
                </c:pt>
                <c:pt idx="1488">
                  <c:v>1962</c:v>
                </c:pt>
                <c:pt idx="1489">
                  <c:v>1963</c:v>
                </c:pt>
                <c:pt idx="1490">
                  <c:v>1964</c:v>
                </c:pt>
                <c:pt idx="1491">
                  <c:v>1965</c:v>
                </c:pt>
                <c:pt idx="1492">
                  <c:v>1966</c:v>
                </c:pt>
                <c:pt idx="1493">
                  <c:v>1967</c:v>
                </c:pt>
                <c:pt idx="1494">
                  <c:v>1968</c:v>
                </c:pt>
                <c:pt idx="1495">
                  <c:v>1969</c:v>
                </c:pt>
                <c:pt idx="1496">
                  <c:v>1970</c:v>
                </c:pt>
                <c:pt idx="1497">
                  <c:v>1971</c:v>
                </c:pt>
                <c:pt idx="1498">
                  <c:v>1972</c:v>
                </c:pt>
                <c:pt idx="1499">
                  <c:v>1973</c:v>
                </c:pt>
                <c:pt idx="1500">
                  <c:v>1974</c:v>
                </c:pt>
                <c:pt idx="1501">
                  <c:v>1975</c:v>
                </c:pt>
                <c:pt idx="1502">
                  <c:v>1976</c:v>
                </c:pt>
                <c:pt idx="1503">
                  <c:v>1977</c:v>
                </c:pt>
                <c:pt idx="1504">
                  <c:v>1978</c:v>
                </c:pt>
                <c:pt idx="1505">
                  <c:v>1979</c:v>
                </c:pt>
                <c:pt idx="1506">
                  <c:v>1980</c:v>
                </c:pt>
                <c:pt idx="1507">
                  <c:v>1981</c:v>
                </c:pt>
                <c:pt idx="1508">
                  <c:v>1982</c:v>
                </c:pt>
                <c:pt idx="1509">
                  <c:v>1983</c:v>
                </c:pt>
                <c:pt idx="1510">
                  <c:v>1984</c:v>
                </c:pt>
                <c:pt idx="1511">
                  <c:v>1985</c:v>
                </c:pt>
                <c:pt idx="1512">
                  <c:v>1986</c:v>
                </c:pt>
                <c:pt idx="1513">
                  <c:v>1987</c:v>
                </c:pt>
                <c:pt idx="1514">
                  <c:v>1988</c:v>
                </c:pt>
                <c:pt idx="1515">
                  <c:v>1989</c:v>
                </c:pt>
                <c:pt idx="1516">
                  <c:v>1990</c:v>
                </c:pt>
                <c:pt idx="1517">
                  <c:v>1991</c:v>
                </c:pt>
                <c:pt idx="1518">
                  <c:v>1992</c:v>
                </c:pt>
                <c:pt idx="1519">
                  <c:v>1993</c:v>
                </c:pt>
                <c:pt idx="1520">
                  <c:v>1994</c:v>
                </c:pt>
                <c:pt idx="1521">
                  <c:v>1995</c:v>
                </c:pt>
                <c:pt idx="1522">
                  <c:v>1996</c:v>
                </c:pt>
                <c:pt idx="1523">
                  <c:v>1997</c:v>
                </c:pt>
                <c:pt idx="1524">
                  <c:v>1998</c:v>
                </c:pt>
                <c:pt idx="1525">
                  <c:v>1999</c:v>
                </c:pt>
                <c:pt idx="1526">
                  <c:v>2000</c:v>
                </c:pt>
                <c:pt idx="1527">
                  <c:v>2001</c:v>
                </c:pt>
                <c:pt idx="1528">
                  <c:v>2002</c:v>
                </c:pt>
                <c:pt idx="1529">
                  <c:v>2003</c:v>
                </c:pt>
                <c:pt idx="1530">
                  <c:v>2004</c:v>
                </c:pt>
                <c:pt idx="1531">
                  <c:v>2005</c:v>
                </c:pt>
                <c:pt idx="1532">
                  <c:v>2006</c:v>
                </c:pt>
                <c:pt idx="1533">
                  <c:v>2007</c:v>
                </c:pt>
                <c:pt idx="1534">
                  <c:v>2008</c:v>
                </c:pt>
                <c:pt idx="1535">
                  <c:v>2009</c:v>
                </c:pt>
                <c:pt idx="1536">
                  <c:v>2010</c:v>
                </c:pt>
                <c:pt idx="1537">
                  <c:v>2011</c:v>
                </c:pt>
                <c:pt idx="1538">
                  <c:v>2012</c:v>
                </c:pt>
                <c:pt idx="1539">
                  <c:v>2013</c:v>
                </c:pt>
                <c:pt idx="1540">
                  <c:v>2014</c:v>
                </c:pt>
                <c:pt idx="1541">
                  <c:v>2015</c:v>
                </c:pt>
                <c:pt idx="1542">
                  <c:v>2016</c:v>
                </c:pt>
                <c:pt idx="1543">
                  <c:v>1960</c:v>
                </c:pt>
                <c:pt idx="1544">
                  <c:v>1961</c:v>
                </c:pt>
                <c:pt idx="1545">
                  <c:v>1962</c:v>
                </c:pt>
                <c:pt idx="1546">
                  <c:v>1963</c:v>
                </c:pt>
                <c:pt idx="1547">
                  <c:v>1964</c:v>
                </c:pt>
                <c:pt idx="1548">
                  <c:v>1965</c:v>
                </c:pt>
                <c:pt idx="1549">
                  <c:v>1966</c:v>
                </c:pt>
                <c:pt idx="1550">
                  <c:v>1967</c:v>
                </c:pt>
                <c:pt idx="1551">
                  <c:v>1968</c:v>
                </c:pt>
                <c:pt idx="1552">
                  <c:v>1969</c:v>
                </c:pt>
                <c:pt idx="1553">
                  <c:v>1970</c:v>
                </c:pt>
                <c:pt idx="1554">
                  <c:v>1971</c:v>
                </c:pt>
                <c:pt idx="1555">
                  <c:v>1972</c:v>
                </c:pt>
                <c:pt idx="1556">
                  <c:v>1973</c:v>
                </c:pt>
                <c:pt idx="1557">
                  <c:v>1974</c:v>
                </c:pt>
                <c:pt idx="1558">
                  <c:v>1975</c:v>
                </c:pt>
                <c:pt idx="1559">
                  <c:v>1976</c:v>
                </c:pt>
                <c:pt idx="1560">
                  <c:v>1977</c:v>
                </c:pt>
                <c:pt idx="1561">
                  <c:v>1978</c:v>
                </c:pt>
                <c:pt idx="1562">
                  <c:v>1979</c:v>
                </c:pt>
                <c:pt idx="1563">
                  <c:v>1980</c:v>
                </c:pt>
                <c:pt idx="1564">
                  <c:v>1981</c:v>
                </c:pt>
                <c:pt idx="1565">
                  <c:v>1982</c:v>
                </c:pt>
                <c:pt idx="1566">
                  <c:v>1983</c:v>
                </c:pt>
                <c:pt idx="1567">
                  <c:v>1984</c:v>
                </c:pt>
                <c:pt idx="1568">
                  <c:v>1985</c:v>
                </c:pt>
                <c:pt idx="1569">
                  <c:v>1986</c:v>
                </c:pt>
                <c:pt idx="1570">
                  <c:v>1987</c:v>
                </c:pt>
                <c:pt idx="1571">
                  <c:v>1988</c:v>
                </c:pt>
                <c:pt idx="1572">
                  <c:v>1989</c:v>
                </c:pt>
                <c:pt idx="1573">
                  <c:v>1990</c:v>
                </c:pt>
                <c:pt idx="1574">
                  <c:v>1991</c:v>
                </c:pt>
                <c:pt idx="1575">
                  <c:v>1992</c:v>
                </c:pt>
                <c:pt idx="1576">
                  <c:v>1993</c:v>
                </c:pt>
                <c:pt idx="1577">
                  <c:v>1994</c:v>
                </c:pt>
                <c:pt idx="1578">
                  <c:v>1995</c:v>
                </c:pt>
                <c:pt idx="1579">
                  <c:v>1996</c:v>
                </c:pt>
                <c:pt idx="1580">
                  <c:v>1997</c:v>
                </c:pt>
                <c:pt idx="1581">
                  <c:v>1998</c:v>
                </c:pt>
                <c:pt idx="1582">
                  <c:v>1999</c:v>
                </c:pt>
                <c:pt idx="1583">
                  <c:v>2000</c:v>
                </c:pt>
                <c:pt idx="1584">
                  <c:v>2001</c:v>
                </c:pt>
                <c:pt idx="1585">
                  <c:v>2002</c:v>
                </c:pt>
                <c:pt idx="1586">
                  <c:v>2003</c:v>
                </c:pt>
                <c:pt idx="1587">
                  <c:v>2004</c:v>
                </c:pt>
                <c:pt idx="1588">
                  <c:v>2005</c:v>
                </c:pt>
                <c:pt idx="1589">
                  <c:v>2006</c:v>
                </c:pt>
                <c:pt idx="1590">
                  <c:v>2007</c:v>
                </c:pt>
                <c:pt idx="1591">
                  <c:v>2008</c:v>
                </c:pt>
                <c:pt idx="1592">
                  <c:v>2009</c:v>
                </c:pt>
                <c:pt idx="1593">
                  <c:v>2010</c:v>
                </c:pt>
                <c:pt idx="1594">
                  <c:v>2011</c:v>
                </c:pt>
                <c:pt idx="1595">
                  <c:v>2012</c:v>
                </c:pt>
                <c:pt idx="1596">
                  <c:v>2013</c:v>
                </c:pt>
                <c:pt idx="1597">
                  <c:v>2014</c:v>
                </c:pt>
                <c:pt idx="1598">
                  <c:v>2015</c:v>
                </c:pt>
                <c:pt idx="1599">
                  <c:v>2016</c:v>
                </c:pt>
                <c:pt idx="1600">
                  <c:v>1960</c:v>
                </c:pt>
                <c:pt idx="1601">
                  <c:v>1961</c:v>
                </c:pt>
                <c:pt idx="1602">
                  <c:v>1962</c:v>
                </c:pt>
                <c:pt idx="1603">
                  <c:v>1963</c:v>
                </c:pt>
                <c:pt idx="1604">
                  <c:v>1964</c:v>
                </c:pt>
                <c:pt idx="1605">
                  <c:v>1965</c:v>
                </c:pt>
                <c:pt idx="1606">
                  <c:v>1966</c:v>
                </c:pt>
                <c:pt idx="1607">
                  <c:v>1967</c:v>
                </c:pt>
                <c:pt idx="1608">
                  <c:v>1968</c:v>
                </c:pt>
                <c:pt idx="1609">
                  <c:v>1969</c:v>
                </c:pt>
                <c:pt idx="1610">
                  <c:v>1970</c:v>
                </c:pt>
                <c:pt idx="1611">
                  <c:v>1971</c:v>
                </c:pt>
                <c:pt idx="1612">
                  <c:v>1972</c:v>
                </c:pt>
                <c:pt idx="1613">
                  <c:v>1973</c:v>
                </c:pt>
                <c:pt idx="1614">
                  <c:v>1974</c:v>
                </c:pt>
                <c:pt idx="1615">
                  <c:v>1975</c:v>
                </c:pt>
                <c:pt idx="1616">
                  <c:v>1976</c:v>
                </c:pt>
                <c:pt idx="1617">
                  <c:v>1977</c:v>
                </c:pt>
                <c:pt idx="1618">
                  <c:v>1978</c:v>
                </c:pt>
                <c:pt idx="1619">
                  <c:v>1979</c:v>
                </c:pt>
                <c:pt idx="1620">
                  <c:v>1980</c:v>
                </c:pt>
                <c:pt idx="1621">
                  <c:v>1981</c:v>
                </c:pt>
                <c:pt idx="1622">
                  <c:v>1982</c:v>
                </c:pt>
                <c:pt idx="1623">
                  <c:v>1983</c:v>
                </c:pt>
                <c:pt idx="1624">
                  <c:v>1984</c:v>
                </c:pt>
                <c:pt idx="1625">
                  <c:v>1985</c:v>
                </c:pt>
                <c:pt idx="1626">
                  <c:v>1986</c:v>
                </c:pt>
                <c:pt idx="1627">
                  <c:v>1987</c:v>
                </c:pt>
                <c:pt idx="1628">
                  <c:v>1988</c:v>
                </c:pt>
                <c:pt idx="1629">
                  <c:v>1989</c:v>
                </c:pt>
                <c:pt idx="1630">
                  <c:v>1990</c:v>
                </c:pt>
                <c:pt idx="1631">
                  <c:v>1991</c:v>
                </c:pt>
                <c:pt idx="1632">
                  <c:v>1992</c:v>
                </c:pt>
                <c:pt idx="1633">
                  <c:v>1993</c:v>
                </c:pt>
                <c:pt idx="1634">
                  <c:v>1994</c:v>
                </c:pt>
                <c:pt idx="1635">
                  <c:v>1995</c:v>
                </c:pt>
                <c:pt idx="1636">
                  <c:v>1996</c:v>
                </c:pt>
                <c:pt idx="1637">
                  <c:v>1997</c:v>
                </c:pt>
                <c:pt idx="1638">
                  <c:v>1998</c:v>
                </c:pt>
                <c:pt idx="1639">
                  <c:v>1999</c:v>
                </c:pt>
                <c:pt idx="1640">
                  <c:v>2000</c:v>
                </c:pt>
                <c:pt idx="1641">
                  <c:v>2001</c:v>
                </c:pt>
                <c:pt idx="1642">
                  <c:v>2002</c:v>
                </c:pt>
                <c:pt idx="1643">
                  <c:v>2003</c:v>
                </c:pt>
                <c:pt idx="1644">
                  <c:v>2004</c:v>
                </c:pt>
                <c:pt idx="1645">
                  <c:v>2005</c:v>
                </c:pt>
                <c:pt idx="1646">
                  <c:v>2006</c:v>
                </c:pt>
                <c:pt idx="1647">
                  <c:v>2007</c:v>
                </c:pt>
                <c:pt idx="1648">
                  <c:v>2008</c:v>
                </c:pt>
                <c:pt idx="1649">
                  <c:v>2009</c:v>
                </c:pt>
                <c:pt idx="1650">
                  <c:v>2010</c:v>
                </c:pt>
                <c:pt idx="1651">
                  <c:v>2011</c:v>
                </c:pt>
                <c:pt idx="1652">
                  <c:v>2012</c:v>
                </c:pt>
                <c:pt idx="1653">
                  <c:v>2013</c:v>
                </c:pt>
                <c:pt idx="1654">
                  <c:v>2014</c:v>
                </c:pt>
                <c:pt idx="1655">
                  <c:v>2015</c:v>
                </c:pt>
                <c:pt idx="1656">
                  <c:v>2016</c:v>
                </c:pt>
                <c:pt idx="1657">
                  <c:v>1970</c:v>
                </c:pt>
                <c:pt idx="1658">
                  <c:v>1971</c:v>
                </c:pt>
                <c:pt idx="1659">
                  <c:v>1972</c:v>
                </c:pt>
                <c:pt idx="1660">
                  <c:v>1973</c:v>
                </c:pt>
                <c:pt idx="1661">
                  <c:v>1974</c:v>
                </c:pt>
                <c:pt idx="1662">
                  <c:v>1975</c:v>
                </c:pt>
                <c:pt idx="1663">
                  <c:v>1976</c:v>
                </c:pt>
                <c:pt idx="1664">
                  <c:v>1977</c:v>
                </c:pt>
                <c:pt idx="1665">
                  <c:v>1978</c:v>
                </c:pt>
                <c:pt idx="1666">
                  <c:v>1979</c:v>
                </c:pt>
                <c:pt idx="1667">
                  <c:v>1980</c:v>
                </c:pt>
                <c:pt idx="1668">
                  <c:v>1981</c:v>
                </c:pt>
                <c:pt idx="1669">
                  <c:v>1982</c:v>
                </c:pt>
                <c:pt idx="1670">
                  <c:v>1983</c:v>
                </c:pt>
                <c:pt idx="1671">
                  <c:v>1984</c:v>
                </c:pt>
                <c:pt idx="1672">
                  <c:v>1985</c:v>
                </c:pt>
                <c:pt idx="1673">
                  <c:v>1986</c:v>
                </c:pt>
                <c:pt idx="1674">
                  <c:v>1987</c:v>
                </c:pt>
                <c:pt idx="1675">
                  <c:v>1988</c:v>
                </c:pt>
                <c:pt idx="1676">
                  <c:v>1989</c:v>
                </c:pt>
                <c:pt idx="1677">
                  <c:v>1990</c:v>
                </c:pt>
                <c:pt idx="1678">
                  <c:v>1991</c:v>
                </c:pt>
                <c:pt idx="1679">
                  <c:v>1992</c:v>
                </c:pt>
                <c:pt idx="1680">
                  <c:v>1993</c:v>
                </c:pt>
                <c:pt idx="1681">
                  <c:v>1994</c:v>
                </c:pt>
                <c:pt idx="1682">
                  <c:v>1995</c:v>
                </c:pt>
                <c:pt idx="1683">
                  <c:v>1996</c:v>
                </c:pt>
                <c:pt idx="1684">
                  <c:v>1997</c:v>
                </c:pt>
                <c:pt idx="1685">
                  <c:v>1998</c:v>
                </c:pt>
                <c:pt idx="1686">
                  <c:v>1999</c:v>
                </c:pt>
                <c:pt idx="1687">
                  <c:v>2000</c:v>
                </c:pt>
                <c:pt idx="1688">
                  <c:v>2001</c:v>
                </c:pt>
                <c:pt idx="1689">
                  <c:v>2002</c:v>
                </c:pt>
                <c:pt idx="1690">
                  <c:v>2003</c:v>
                </c:pt>
                <c:pt idx="1691">
                  <c:v>2004</c:v>
                </c:pt>
                <c:pt idx="1692">
                  <c:v>2005</c:v>
                </c:pt>
                <c:pt idx="1693">
                  <c:v>2006</c:v>
                </c:pt>
                <c:pt idx="1694">
                  <c:v>2007</c:v>
                </c:pt>
                <c:pt idx="1695">
                  <c:v>2008</c:v>
                </c:pt>
                <c:pt idx="1696">
                  <c:v>2009</c:v>
                </c:pt>
                <c:pt idx="1697">
                  <c:v>2010</c:v>
                </c:pt>
                <c:pt idx="1698">
                  <c:v>2011</c:v>
                </c:pt>
                <c:pt idx="1699">
                  <c:v>2012</c:v>
                </c:pt>
                <c:pt idx="1700">
                  <c:v>2013</c:v>
                </c:pt>
                <c:pt idx="1701">
                  <c:v>2014</c:v>
                </c:pt>
                <c:pt idx="1702">
                  <c:v>2015</c:v>
                </c:pt>
                <c:pt idx="1703">
                  <c:v>2016</c:v>
                </c:pt>
                <c:pt idx="1704">
                  <c:v>1975</c:v>
                </c:pt>
                <c:pt idx="1705">
                  <c:v>1976</c:v>
                </c:pt>
                <c:pt idx="1706">
                  <c:v>1977</c:v>
                </c:pt>
                <c:pt idx="1707">
                  <c:v>1978</c:v>
                </c:pt>
                <c:pt idx="1708">
                  <c:v>1979</c:v>
                </c:pt>
                <c:pt idx="1709">
                  <c:v>1980</c:v>
                </c:pt>
                <c:pt idx="1710">
                  <c:v>1981</c:v>
                </c:pt>
                <c:pt idx="1711">
                  <c:v>1982</c:v>
                </c:pt>
                <c:pt idx="1712">
                  <c:v>1983</c:v>
                </c:pt>
                <c:pt idx="1713">
                  <c:v>1984</c:v>
                </c:pt>
                <c:pt idx="1714">
                  <c:v>1985</c:v>
                </c:pt>
                <c:pt idx="1715">
                  <c:v>1986</c:v>
                </c:pt>
                <c:pt idx="1716">
                  <c:v>1987</c:v>
                </c:pt>
                <c:pt idx="1717">
                  <c:v>1988</c:v>
                </c:pt>
                <c:pt idx="1718">
                  <c:v>1989</c:v>
                </c:pt>
                <c:pt idx="1719">
                  <c:v>1990</c:v>
                </c:pt>
                <c:pt idx="1720">
                  <c:v>1991</c:v>
                </c:pt>
                <c:pt idx="1721">
                  <c:v>1992</c:v>
                </c:pt>
                <c:pt idx="1722">
                  <c:v>1993</c:v>
                </c:pt>
                <c:pt idx="1723">
                  <c:v>1994</c:v>
                </c:pt>
                <c:pt idx="1724">
                  <c:v>1995</c:v>
                </c:pt>
                <c:pt idx="1725">
                  <c:v>1996</c:v>
                </c:pt>
                <c:pt idx="1726">
                  <c:v>1997</c:v>
                </c:pt>
                <c:pt idx="1727">
                  <c:v>1998</c:v>
                </c:pt>
                <c:pt idx="1728">
                  <c:v>1999</c:v>
                </c:pt>
                <c:pt idx="1729">
                  <c:v>2000</c:v>
                </c:pt>
                <c:pt idx="1730">
                  <c:v>2001</c:v>
                </c:pt>
                <c:pt idx="1731">
                  <c:v>2002</c:v>
                </c:pt>
                <c:pt idx="1732">
                  <c:v>2003</c:v>
                </c:pt>
                <c:pt idx="1733">
                  <c:v>2004</c:v>
                </c:pt>
                <c:pt idx="1734">
                  <c:v>2005</c:v>
                </c:pt>
                <c:pt idx="1735">
                  <c:v>2006</c:v>
                </c:pt>
                <c:pt idx="1736">
                  <c:v>2007</c:v>
                </c:pt>
                <c:pt idx="1737">
                  <c:v>2008</c:v>
                </c:pt>
                <c:pt idx="1738">
                  <c:v>2009</c:v>
                </c:pt>
                <c:pt idx="1739">
                  <c:v>2010</c:v>
                </c:pt>
                <c:pt idx="1740">
                  <c:v>2011</c:v>
                </c:pt>
                <c:pt idx="1741">
                  <c:v>2012</c:v>
                </c:pt>
                <c:pt idx="1742">
                  <c:v>2013</c:v>
                </c:pt>
                <c:pt idx="1743">
                  <c:v>2014</c:v>
                </c:pt>
                <c:pt idx="1744">
                  <c:v>2015</c:v>
                </c:pt>
                <c:pt idx="1745">
                  <c:v>2016</c:v>
                </c:pt>
                <c:pt idx="1746">
                  <c:v>1960</c:v>
                </c:pt>
                <c:pt idx="1747">
                  <c:v>1961</c:v>
                </c:pt>
                <c:pt idx="1748">
                  <c:v>1962</c:v>
                </c:pt>
                <c:pt idx="1749">
                  <c:v>1963</c:v>
                </c:pt>
                <c:pt idx="1750">
                  <c:v>1964</c:v>
                </c:pt>
                <c:pt idx="1751">
                  <c:v>1965</c:v>
                </c:pt>
                <c:pt idx="1752">
                  <c:v>1966</c:v>
                </c:pt>
                <c:pt idx="1753">
                  <c:v>1967</c:v>
                </c:pt>
                <c:pt idx="1754">
                  <c:v>1968</c:v>
                </c:pt>
                <c:pt idx="1755">
                  <c:v>1969</c:v>
                </c:pt>
                <c:pt idx="1756">
                  <c:v>1970</c:v>
                </c:pt>
                <c:pt idx="1757">
                  <c:v>1971</c:v>
                </c:pt>
                <c:pt idx="1758">
                  <c:v>1972</c:v>
                </c:pt>
                <c:pt idx="1759">
                  <c:v>1973</c:v>
                </c:pt>
                <c:pt idx="1760">
                  <c:v>1974</c:v>
                </c:pt>
                <c:pt idx="1761">
                  <c:v>1975</c:v>
                </c:pt>
                <c:pt idx="1762">
                  <c:v>1976</c:v>
                </c:pt>
                <c:pt idx="1763">
                  <c:v>1977</c:v>
                </c:pt>
                <c:pt idx="1764">
                  <c:v>1978</c:v>
                </c:pt>
                <c:pt idx="1765">
                  <c:v>1979</c:v>
                </c:pt>
                <c:pt idx="1766">
                  <c:v>1980</c:v>
                </c:pt>
                <c:pt idx="1767">
                  <c:v>1981</c:v>
                </c:pt>
                <c:pt idx="1768">
                  <c:v>1982</c:v>
                </c:pt>
                <c:pt idx="1769">
                  <c:v>1983</c:v>
                </c:pt>
                <c:pt idx="1770">
                  <c:v>1984</c:v>
                </c:pt>
                <c:pt idx="1771">
                  <c:v>1985</c:v>
                </c:pt>
                <c:pt idx="1772">
                  <c:v>1986</c:v>
                </c:pt>
                <c:pt idx="1773">
                  <c:v>1987</c:v>
                </c:pt>
                <c:pt idx="1774">
                  <c:v>1988</c:v>
                </c:pt>
                <c:pt idx="1775">
                  <c:v>1989</c:v>
                </c:pt>
                <c:pt idx="1776">
                  <c:v>1990</c:v>
                </c:pt>
                <c:pt idx="1777">
                  <c:v>1991</c:v>
                </c:pt>
                <c:pt idx="1778">
                  <c:v>1992</c:v>
                </c:pt>
                <c:pt idx="1779">
                  <c:v>1993</c:v>
                </c:pt>
                <c:pt idx="1780">
                  <c:v>1994</c:v>
                </c:pt>
                <c:pt idx="1781">
                  <c:v>1995</c:v>
                </c:pt>
                <c:pt idx="1782">
                  <c:v>1996</c:v>
                </c:pt>
                <c:pt idx="1783">
                  <c:v>1997</c:v>
                </c:pt>
                <c:pt idx="1784">
                  <c:v>1998</c:v>
                </c:pt>
                <c:pt idx="1785">
                  <c:v>1999</c:v>
                </c:pt>
                <c:pt idx="1786">
                  <c:v>2000</c:v>
                </c:pt>
                <c:pt idx="1787">
                  <c:v>2001</c:v>
                </c:pt>
                <c:pt idx="1788">
                  <c:v>2002</c:v>
                </c:pt>
                <c:pt idx="1789">
                  <c:v>2003</c:v>
                </c:pt>
                <c:pt idx="1790">
                  <c:v>2004</c:v>
                </c:pt>
                <c:pt idx="1791">
                  <c:v>2005</c:v>
                </c:pt>
                <c:pt idx="1792">
                  <c:v>2006</c:v>
                </c:pt>
                <c:pt idx="1793">
                  <c:v>2007</c:v>
                </c:pt>
                <c:pt idx="1794">
                  <c:v>2008</c:v>
                </c:pt>
                <c:pt idx="1795">
                  <c:v>2009</c:v>
                </c:pt>
                <c:pt idx="1796">
                  <c:v>2010</c:v>
                </c:pt>
                <c:pt idx="1797">
                  <c:v>2011</c:v>
                </c:pt>
                <c:pt idx="1798">
                  <c:v>2012</c:v>
                </c:pt>
                <c:pt idx="1799">
                  <c:v>2013</c:v>
                </c:pt>
                <c:pt idx="1800">
                  <c:v>2014</c:v>
                </c:pt>
                <c:pt idx="1801">
                  <c:v>2015</c:v>
                </c:pt>
                <c:pt idx="1802">
                  <c:v>2016</c:v>
                </c:pt>
                <c:pt idx="1803">
                  <c:v>1960</c:v>
                </c:pt>
                <c:pt idx="1804">
                  <c:v>1961</c:v>
                </c:pt>
                <c:pt idx="1805">
                  <c:v>1962</c:v>
                </c:pt>
                <c:pt idx="1806">
                  <c:v>1963</c:v>
                </c:pt>
                <c:pt idx="1807">
                  <c:v>1964</c:v>
                </c:pt>
                <c:pt idx="1808">
                  <c:v>1965</c:v>
                </c:pt>
                <c:pt idx="1809">
                  <c:v>1966</c:v>
                </c:pt>
                <c:pt idx="1810">
                  <c:v>1967</c:v>
                </c:pt>
                <c:pt idx="1811">
                  <c:v>1968</c:v>
                </c:pt>
                <c:pt idx="1812">
                  <c:v>1969</c:v>
                </c:pt>
                <c:pt idx="1813">
                  <c:v>1970</c:v>
                </c:pt>
                <c:pt idx="1814">
                  <c:v>1971</c:v>
                </c:pt>
                <c:pt idx="1815">
                  <c:v>1972</c:v>
                </c:pt>
                <c:pt idx="1816">
                  <c:v>1973</c:v>
                </c:pt>
                <c:pt idx="1817">
                  <c:v>1974</c:v>
                </c:pt>
                <c:pt idx="1818">
                  <c:v>1975</c:v>
                </c:pt>
                <c:pt idx="1819">
                  <c:v>1976</c:v>
                </c:pt>
                <c:pt idx="1820">
                  <c:v>1977</c:v>
                </c:pt>
                <c:pt idx="1821">
                  <c:v>1978</c:v>
                </c:pt>
                <c:pt idx="1822">
                  <c:v>1979</c:v>
                </c:pt>
                <c:pt idx="1823">
                  <c:v>1980</c:v>
                </c:pt>
                <c:pt idx="1824">
                  <c:v>1981</c:v>
                </c:pt>
                <c:pt idx="1825">
                  <c:v>1982</c:v>
                </c:pt>
                <c:pt idx="1826">
                  <c:v>1983</c:v>
                </c:pt>
                <c:pt idx="1827">
                  <c:v>1984</c:v>
                </c:pt>
                <c:pt idx="1828">
                  <c:v>1985</c:v>
                </c:pt>
                <c:pt idx="1829">
                  <c:v>1986</c:v>
                </c:pt>
                <c:pt idx="1830">
                  <c:v>1987</c:v>
                </c:pt>
                <c:pt idx="1831">
                  <c:v>1988</c:v>
                </c:pt>
                <c:pt idx="1832">
                  <c:v>1989</c:v>
                </c:pt>
                <c:pt idx="1833">
                  <c:v>1990</c:v>
                </c:pt>
                <c:pt idx="1834">
                  <c:v>1991</c:v>
                </c:pt>
                <c:pt idx="1835">
                  <c:v>1992</c:v>
                </c:pt>
                <c:pt idx="1836">
                  <c:v>1993</c:v>
                </c:pt>
                <c:pt idx="1837">
                  <c:v>1994</c:v>
                </c:pt>
                <c:pt idx="1838">
                  <c:v>1995</c:v>
                </c:pt>
                <c:pt idx="1839">
                  <c:v>1996</c:v>
                </c:pt>
                <c:pt idx="1840">
                  <c:v>1997</c:v>
                </c:pt>
                <c:pt idx="1841">
                  <c:v>1998</c:v>
                </c:pt>
                <c:pt idx="1842">
                  <c:v>1999</c:v>
                </c:pt>
                <c:pt idx="1843">
                  <c:v>2000</c:v>
                </c:pt>
                <c:pt idx="1844">
                  <c:v>2001</c:v>
                </c:pt>
                <c:pt idx="1845">
                  <c:v>2002</c:v>
                </c:pt>
                <c:pt idx="1846">
                  <c:v>2003</c:v>
                </c:pt>
                <c:pt idx="1847">
                  <c:v>2004</c:v>
                </c:pt>
                <c:pt idx="1848">
                  <c:v>2005</c:v>
                </c:pt>
                <c:pt idx="1849">
                  <c:v>2006</c:v>
                </c:pt>
                <c:pt idx="1850">
                  <c:v>2007</c:v>
                </c:pt>
                <c:pt idx="1851">
                  <c:v>2008</c:v>
                </c:pt>
                <c:pt idx="1852">
                  <c:v>2009</c:v>
                </c:pt>
                <c:pt idx="1853">
                  <c:v>2010</c:v>
                </c:pt>
                <c:pt idx="1854">
                  <c:v>2011</c:v>
                </c:pt>
                <c:pt idx="1855">
                  <c:v>2012</c:v>
                </c:pt>
                <c:pt idx="1856">
                  <c:v>2013</c:v>
                </c:pt>
                <c:pt idx="1857">
                  <c:v>2014</c:v>
                </c:pt>
                <c:pt idx="1858">
                  <c:v>2015</c:v>
                </c:pt>
                <c:pt idx="1859">
                  <c:v>2016</c:v>
                </c:pt>
                <c:pt idx="1860">
                  <c:v>1970</c:v>
                </c:pt>
                <c:pt idx="1861">
                  <c:v>1971</c:v>
                </c:pt>
                <c:pt idx="1862">
                  <c:v>1972</c:v>
                </c:pt>
                <c:pt idx="1863">
                  <c:v>1973</c:v>
                </c:pt>
                <c:pt idx="1864">
                  <c:v>1974</c:v>
                </c:pt>
                <c:pt idx="1865">
                  <c:v>1975</c:v>
                </c:pt>
                <c:pt idx="1866">
                  <c:v>1976</c:v>
                </c:pt>
                <c:pt idx="1867">
                  <c:v>1977</c:v>
                </c:pt>
                <c:pt idx="1868">
                  <c:v>1978</c:v>
                </c:pt>
                <c:pt idx="1869">
                  <c:v>1979</c:v>
                </c:pt>
                <c:pt idx="1870">
                  <c:v>1980</c:v>
                </c:pt>
                <c:pt idx="1871">
                  <c:v>1981</c:v>
                </c:pt>
                <c:pt idx="1872">
                  <c:v>1982</c:v>
                </c:pt>
                <c:pt idx="1873">
                  <c:v>1983</c:v>
                </c:pt>
                <c:pt idx="1874">
                  <c:v>1984</c:v>
                </c:pt>
                <c:pt idx="1875">
                  <c:v>1985</c:v>
                </c:pt>
                <c:pt idx="1876">
                  <c:v>1986</c:v>
                </c:pt>
                <c:pt idx="1877">
                  <c:v>1987</c:v>
                </c:pt>
                <c:pt idx="1878">
                  <c:v>1988</c:v>
                </c:pt>
                <c:pt idx="1879">
                  <c:v>1989</c:v>
                </c:pt>
                <c:pt idx="1880">
                  <c:v>1990</c:v>
                </c:pt>
                <c:pt idx="1881">
                  <c:v>1991</c:v>
                </c:pt>
                <c:pt idx="1882">
                  <c:v>1992</c:v>
                </c:pt>
                <c:pt idx="1883">
                  <c:v>1993</c:v>
                </c:pt>
                <c:pt idx="1884">
                  <c:v>1994</c:v>
                </c:pt>
                <c:pt idx="1885">
                  <c:v>1995</c:v>
                </c:pt>
                <c:pt idx="1886">
                  <c:v>1996</c:v>
                </c:pt>
                <c:pt idx="1887">
                  <c:v>1997</c:v>
                </c:pt>
                <c:pt idx="1888">
                  <c:v>1998</c:v>
                </c:pt>
                <c:pt idx="1889">
                  <c:v>1999</c:v>
                </c:pt>
                <c:pt idx="1890">
                  <c:v>2000</c:v>
                </c:pt>
                <c:pt idx="1891">
                  <c:v>2001</c:v>
                </c:pt>
                <c:pt idx="1892">
                  <c:v>2002</c:v>
                </c:pt>
                <c:pt idx="1893">
                  <c:v>2003</c:v>
                </c:pt>
                <c:pt idx="1894">
                  <c:v>2004</c:v>
                </c:pt>
                <c:pt idx="1895">
                  <c:v>2005</c:v>
                </c:pt>
                <c:pt idx="1896">
                  <c:v>2006</c:v>
                </c:pt>
                <c:pt idx="1897">
                  <c:v>2007</c:v>
                </c:pt>
                <c:pt idx="1898">
                  <c:v>2008</c:v>
                </c:pt>
                <c:pt idx="1899">
                  <c:v>2009</c:v>
                </c:pt>
                <c:pt idx="1900">
                  <c:v>2010</c:v>
                </c:pt>
                <c:pt idx="1901">
                  <c:v>2011</c:v>
                </c:pt>
                <c:pt idx="1902">
                  <c:v>2012</c:v>
                </c:pt>
                <c:pt idx="1903">
                  <c:v>2013</c:v>
                </c:pt>
                <c:pt idx="1904">
                  <c:v>2014</c:v>
                </c:pt>
                <c:pt idx="1905">
                  <c:v>2015</c:v>
                </c:pt>
                <c:pt idx="1906">
                  <c:v>2016</c:v>
                </c:pt>
                <c:pt idx="1907">
                  <c:v>1960</c:v>
                </c:pt>
                <c:pt idx="1908">
                  <c:v>1961</c:v>
                </c:pt>
                <c:pt idx="1909">
                  <c:v>1962</c:v>
                </c:pt>
                <c:pt idx="1910">
                  <c:v>1963</c:v>
                </c:pt>
                <c:pt idx="1911">
                  <c:v>1964</c:v>
                </c:pt>
                <c:pt idx="1912">
                  <c:v>1965</c:v>
                </c:pt>
                <c:pt idx="1913">
                  <c:v>1966</c:v>
                </c:pt>
                <c:pt idx="1914">
                  <c:v>1967</c:v>
                </c:pt>
                <c:pt idx="1915">
                  <c:v>1968</c:v>
                </c:pt>
                <c:pt idx="1916">
                  <c:v>1969</c:v>
                </c:pt>
                <c:pt idx="1917">
                  <c:v>1970</c:v>
                </c:pt>
                <c:pt idx="1918">
                  <c:v>1971</c:v>
                </c:pt>
                <c:pt idx="1919">
                  <c:v>1972</c:v>
                </c:pt>
                <c:pt idx="1920">
                  <c:v>1973</c:v>
                </c:pt>
                <c:pt idx="1921">
                  <c:v>1974</c:v>
                </c:pt>
                <c:pt idx="1922">
                  <c:v>1975</c:v>
                </c:pt>
                <c:pt idx="1923">
                  <c:v>1976</c:v>
                </c:pt>
                <c:pt idx="1924">
                  <c:v>1977</c:v>
                </c:pt>
                <c:pt idx="1925">
                  <c:v>1978</c:v>
                </c:pt>
                <c:pt idx="1926">
                  <c:v>1979</c:v>
                </c:pt>
                <c:pt idx="1927">
                  <c:v>1980</c:v>
                </c:pt>
                <c:pt idx="1928">
                  <c:v>1981</c:v>
                </c:pt>
                <c:pt idx="1929">
                  <c:v>1982</c:v>
                </c:pt>
                <c:pt idx="1930">
                  <c:v>1983</c:v>
                </c:pt>
                <c:pt idx="1931">
                  <c:v>1984</c:v>
                </c:pt>
                <c:pt idx="1932">
                  <c:v>1985</c:v>
                </c:pt>
                <c:pt idx="1933">
                  <c:v>1986</c:v>
                </c:pt>
                <c:pt idx="1934">
                  <c:v>1987</c:v>
                </c:pt>
                <c:pt idx="1935">
                  <c:v>1988</c:v>
                </c:pt>
                <c:pt idx="1936">
                  <c:v>1989</c:v>
                </c:pt>
                <c:pt idx="1937">
                  <c:v>1990</c:v>
                </c:pt>
                <c:pt idx="1938">
                  <c:v>1991</c:v>
                </c:pt>
                <c:pt idx="1939">
                  <c:v>1992</c:v>
                </c:pt>
                <c:pt idx="1940">
                  <c:v>1993</c:v>
                </c:pt>
                <c:pt idx="1941">
                  <c:v>1994</c:v>
                </c:pt>
                <c:pt idx="1942">
                  <c:v>1995</c:v>
                </c:pt>
                <c:pt idx="1943">
                  <c:v>1996</c:v>
                </c:pt>
                <c:pt idx="1944">
                  <c:v>1997</c:v>
                </c:pt>
                <c:pt idx="1945">
                  <c:v>1998</c:v>
                </c:pt>
                <c:pt idx="1946">
                  <c:v>1999</c:v>
                </c:pt>
                <c:pt idx="1947">
                  <c:v>2000</c:v>
                </c:pt>
                <c:pt idx="1948">
                  <c:v>2001</c:v>
                </c:pt>
                <c:pt idx="1949">
                  <c:v>2002</c:v>
                </c:pt>
                <c:pt idx="1950">
                  <c:v>2003</c:v>
                </c:pt>
                <c:pt idx="1951">
                  <c:v>2004</c:v>
                </c:pt>
                <c:pt idx="1952">
                  <c:v>2005</c:v>
                </c:pt>
                <c:pt idx="1953">
                  <c:v>2006</c:v>
                </c:pt>
                <c:pt idx="1954">
                  <c:v>2007</c:v>
                </c:pt>
                <c:pt idx="1955">
                  <c:v>2008</c:v>
                </c:pt>
                <c:pt idx="1956">
                  <c:v>2009</c:v>
                </c:pt>
                <c:pt idx="1957">
                  <c:v>2010</c:v>
                </c:pt>
                <c:pt idx="1958">
                  <c:v>2011</c:v>
                </c:pt>
                <c:pt idx="1959">
                  <c:v>2012</c:v>
                </c:pt>
                <c:pt idx="1960">
                  <c:v>2013</c:v>
                </c:pt>
                <c:pt idx="1961">
                  <c:v>2014</c:v>
                </c:pt>
                <c:pt idx="1962">
                  <c:v>2015</c:v>
                </c:pt>
                <c:pt idx="1963">
                  <c:v>2016</c:v>
                </c:pt>
                <c:pt idx="1964">
                  <c:v>1960</c:v>
                </c:pt>
                <c:pt idx="1965">
                  <c:v>1961</c:v>
                </c:pt>
                <c:pt idx="1966">
                  <c:v>1962</c:v>
                </c:pt>
                <c:pt idx="1967">
                  <c:v>1963</c:v>
                </c:pt>
                <c:pt idx="1968">
                  <c:v>1964</c:v>
                </c:pt>
                <c:pt idx="1969">
                  <c:v>1965</c:v>
                </c:pt>
                <c:pt idx="1970">
                  <c:v>1966</c:v>
                </c:pt>
                <c:pt idx="1971">
                  <c:v>1967</c:v>
                </c:pt>
                <c:pt idx="1972">
                  <c:v>1968</c:v>
                </c:pt>
                <c:pt idx="1973">
                  <c:v>1969</c:v>
                </c:pt>
                <c:pt idx="1974">
                  <c:v>1970</c:v>
                </c:pt>
                <c:pt idx="1975">
                  <c:v>1971</c:v>
                </c:pt>
                <c:pt idx="1976">
                  <c:v>1972</c:v>
                </c:pt>
                <c:pt idx="1977">
                  <c:v>1973</c:v>
                </c:pt>
                <c:pt idx="1978">
                  <c:v>1974</c:v>
                </c:pt>
                <c:pt idx="1979">
                  <c:v>1975</c:v>
                </c:pt>
                <c:pt idx="1980">
                  <c:v>1976</c:v>
                </c:pt>
                <c:pt idx="1981">
                  <c:v>1977</c:v>
                </c:pt>
                <c:pt idx="1982">
                  <c:v>1978</c:v>
                </c:pt>
                <c:pt idx="1983">
                  <c:v>1979</c:v>
                </c:pt>
                <c:pt idx="1984">
                  <c:v>1980</c:v>
                </c:pt>
                <c:pt idx="1985">
                  <c:v>1981</c:v>
                </c:pt>
                <c:pt idx="1986">
                  <c:v>1982</c:v>
                </c:pt>
                <c:pt idx="1987">
                  <c:v>1983</c:v>
                </c:pt>
                <c:pt idx="1988">
                  <c:v>1984</c:v>
                </c:pt>
                <c:pt idx="1989">
                  <c:v>1985</c:v>
                </c:pt>
                <c:pt idx="1990">
                  <c:v>1986</c:v>
                </c:pt>
                <c:pt idx="1991">
                  <c:v>1987</c:v>
                </c:pt>
                <c:pt idx="1992">
                  <c:v>1988</c:v>
                </c:pt>
                <c:pt idx="1993">
                  <c:v>1989</c:v>
                </c:pt>
                <c:pt idx="1994">
                  <c:v>1990</c:v>
                </c:pt>
                <c:pt idx="1995">
                  <c:v>1991</c:v>
                </c:pt>
                <c:pt idx="1996">
                  <c:v>1992</c:v>
                </c:pt>
                <c:pt idx="1997">
                  <c:v>1993</c:v>
                </c:pt>
                <c:pt idx="1998">
                  <c:v>1994</c:v>
                </c:pt>
                <c:pt idx="1999">
                  <c:v>1995</c:v>
                </c:pt>
                <c:pt idx="2000">
                  <c:v>1996</c:v>
                </c:pt>
                <c:pt idx="2001">
                  <c:v>1997</c:v>
                </c:pt>
                <c:pt idx="2002">
                  <c:v>1998</c:v>
                </c:pt>
                <c:pt idx="2003">
                  <c:v>1999</c:v>
                </c:pt>
                <c:pt idx="2004">
                  <c:v>2000</c:v>
                </c:pt>
                <c:pt idx="2005">
                  <c:v>2001</c:v>
                </c:pt>
                <c:pt idx="2006">
                  <c:v>2002</c:v>
                </c:pt>
                <c:pt idx="2007">
                  <c:v>2003</c:v>
                </c:pt>
                <c:pt idx="2008">
                  <c:v>2004</c:v>
                </c:pt>
                <c:pt idx="2009">
                  <c:v>2005</c:v>
                </c:pt>
                <c:pt idx="2010">
                  <c:v>2006</c:v>
                </c:pt>
                <c:pt idx="2011">
                  <c:v>2007</c:v>
                </c:pt>
                <c:pt idx="2012">
                  <c:v>2008</c:v>
                </c:pt>
                <c:pt idx="2013">
                  <c:v>2009</c:v>
                </c:pt>
                <c:pt idx="2014">
                  <c:v>2010</c:v>
                </c:pt>
                <c:pt idx="2015">
                  <c:v>2011</c:v>
                </c:pt>
                <c:pt idx="2016">
                  <c:v>2012</c:v>
                </c:pt>
                <c:pt idx="2017">
                  <c:v>2013</c:v>
                </c:pt>
                <c:pt idx="2018">
                  <c:v>2014</c:v>
                </c:pt>
                <c:pt idx="2019">
                  <c:v>2015</c:v>
                </c:pt>
                <c:pt idx="2020">
                  <c:v>2016</c:v>
                </c:pt>
                <c:pt idx="2021">
                  <c:v>1960</c:v>
                </c:pt>
                <c:pt idx="2022">
                  <c:v>1961</c:v>
                </c:pt>
                <c:pt idx="2023">
                  <c:v>1962</c:v>
                </c:pt>
                <c:pt idx="2024">
                  <c:v>1963</c:v>
                </c:pt>
                <c:pt idx="2025">
                  <c:v>1964</c:v>
                </c:pt>
                <c:pt idx="2026">
                  <c:v>1965</c:v>
                </c:pt>
                <c:pt idx="2027">
                  <c:v>1966</c:v>
                </c:pt>
                <c:pt idx="2028">
                  <c:v>1967</c:v>
                </c:pt>
                <c:pt idx="2029">
                  <c:v>1968</c:v>
                </c:pt>
                <c:pt idx="2030">
                  <c:v>1969</c:v>
                </c:pt>
                <c:pt idx="2031">
                  <c:v>1970</c:v>
                </c:pt>
                <c:pt idx="2032">
                  <c:v>1971</c:v>
                </c:pt>
                <c:pt idx="2033">
                  <c:v>1972</c:v>
                </c:pt>
                <c:pt idx="2034">
                  <c:v>1973</c:v>
                </c:pt>
                <c:pt idx="2035">
                  <c:v>1974</c:v>
                </c:pt>
                <c:pt idx="2036">
                  <c:v>1975</c:v>
                </c:pt>
                <c:pt idx="2037">
                  <c:v>1976</c:v>
                </c:pt>
                <c:pt idx="2038">
                  <c:v>1977</c:v>
                </c:pt>
                <c:pt idx="2039">
                  <c:v>1978</c:v>
                </c:pt>
                <c:pt idx="2040">
                  <c:v>1979</c:v>
                </c:pt>
                <c:pt idx="2041">
                  <c:v>1980</c:v>
                </c:pt>
                <c:pt idx="2042">
                  <c:v>1981</c:v>
                </c:pt>
                <c:pt idx="2043">
                  <c:v>1982</c:v>
                </c:pt>
                <c:pt idx="2044">
                  <c:v>1983</c:v>
                </c:pt>
                <c:pt idx="2045">
                  <c:v>1984</c:v>
                </c:pt>
                <c:pt idx="2046">
                  <c:v>1985</c:v>
                </c:pt>
                <c:pt idx="2047">
                  <c:v>1986</c:v>
                </c:pt>
                <c:pt idx="2048">
                  <c:v>1987</c:v>
                </c:pt>
                <c:pt idx="2049">
                  <c:v>1988</c:v>
                </c:pt>
                <c:pt idx="2050">
                  <c:v>1989</c:v>
                </c:pt>
                <c:pt idx="2051">
                  <c:v>1990</c:v>
                </c:pt>
                <c:pt idx="2052">
                  <c:v>1991</c:v>
                </c:pt>
                <c:pt idx="2053">
                  <c:v>1992</c:v>
                </c:pt>
                <c:pt idx="2054">
                  <c:v>1993</c:v>
                </c:pt>
                <c:pt idx="2055">
                  <c:v>1994</c:v>
                </c:pt>
                <c:pt idx="2056">
                  <c:v>1995</c:v>
                </c:pt>
                <c:pt idx="2057">
                  <c:v>1996</c:v>
                </c:pt>
                <c:pt idx="2058">
                  <c:v>1997</c:v>
                </c:pt>
                <c:pt idx="2059">
                  <c:v>1998</c:v>
                </c:pt>
                <c:pt idx="2060">
                  <c:v>1999</c:v>
                </c:pt>
                <c:pt idx="2061">
                  <c:v>2000</c:v>
                </c:pt>
                <c:pt idx="2062">
                  <c:v>2001</c:v>
                </c:pt>
                <c:pt idx="2063">
                  <c:v>2002</c:v>
                </c:pt>
                <c:pt idx="2064">
                  <c:v>2003</c:v>
                </c:pt>
                <c:pt idx="2065">
                  <c:v>2004</c:v>
                </c:pt>
                <c:pt idx="2066">
                  <c:v>2005</c:v>
                </c:pt>
                <c:pt idx="2067">
                  <c:v>2006</c:v>
                </c:pt>
                <c:pt idx="2068">
                  <c:v>2007</c:v>
                </c:pt>
                <c:pt idx="2069">
                  <c:v>2008</c:v>
                </c:pt>
                <c:pt idx="2070">
                  <c:v>2009</c:v>
                </c:pt>
                <c:pt idx="2071">
                  <c:v>2010</c:v>
                </c:pt>
                <c:pt idx="2072">
                  <c:v>2011</c:v>
                </c:pt>
                <c:pt idx="2073">
                  <c:v>2012</c:v>
                </c:pt>
                <c:pt idx="2074">
                  <c:v>2013</c:v>
                </c:pt>
                <c:pt idx="2075">
                  <c:v>2014</c:v>
                </c:pt>
                <c:pt idx="2076">
                  <c:v>2015</c:v>
                </c:pt>
                <c:pt idx="2077">
                  <c:v>2016</c:v>
                </c:pt>
                <c:pt idx="2078">
                  <c:v>1960</c:v>
                </c:pt>
                <c:pt idx="2079">
                  <c:v>1961</c:v>
                </c:pt>
                <c:pt idx="2080">
                  <c:v>1962</c:v>
                </c:pt>
                <c:pt idx="2081">
                  <c:v>1963</c:v>
                </c:pt>
                <c:pt idx="2082">
                  <c:v>1964</c:v>
                </c:pt>
                <c:pt idx="2083">
                  <c:v>1965</c:v>
                </c:pt>
                <c:pt idx="2084">
                  <c:v>1966</c:v>
                </c:pt>
                <c:pt idx="2085">
                  <c:v>1967</c:v>
                </c:pt>
                <c:pt idx="2086">
                  <c:v>1968</c:v>
                </c:pt>
                <c:pt idx="2087">
                  <c:v>1969</c:v>
                </c:pt>
                <c:pt idx="2088">
                  <c:v>1970</c:v>
                </c:pt>
                <c:pt idx="2089">
                  <c:v>1971</c:v>
                </c:pt>
                <c:pt idx="2090">
                  <c:v>1972</c:v>
                </c:pt>
                <c:pt idx="2091">
                  <c:v>1973</c:v>
                </c:pt>
                <c:pt idx="2092">
                  <c:v>1974</c:v>
                </c:pt>
                <c:pt idx="2093">
                  <c:v>1975</c:v>
                </c:pt>
                <c:pt idx="2094">
                  <c:v>1976</c:v>
                </c:pt>
                <c:pt idx="2095">
                  <c:v>1977</c:v>
                </c:pt>
                <c:pt idx="2096">
                  <c:v>1978</c:v>
                </c:pt>
                <c:pt idx="2097">
                  <c:v>1979</c:v>
                </c:pt>
                <c:pt idx="2098">
                  <c:v>1980</c:v>
                </c:pt>
                <c:pt idx="2099">
                  <c:v>1981</c:v>
                </c:pt>
                <c:pt idx="2100">
                  <c:v>1982</c:v>
                </c:pt>
                <c:pt idx="2101">
                  <c:v>1983</c:v>
                </c:pt>
                <c:pt idx="2102">
                  <c:v>1984</c:v>
                </c:pt>
                <c:pt idx="2103">
                  <c:v>1985</c:v>
                </c:pt>
                <c:pt idx="2104">
                  <c:v>1986</c:v>
                </c:pt>
                <c:pt idx="2105">
                  <c:v>1987</c:v>
                </c:pt>
                <c:pt idx="2106">
                  <c:v>1988</c:v>
                </c:pt>
                <c:pt idx="2107">
                  <c:v>1989</c:v>
                </c:pt>
                <c:pt idx="2108">
                  <c:v>1990</c:v>
                </c:pt>
                <c:pt idx="2109">
                  <c:v>1991</c:v>
                </c:pt>
                <c:pt idx="2110">
                  <c:v>1992</c:v>
                </c:pt>
                <c:pt idx="2111">
                  <c:v>1993</c:v>
                </c:pt>
                <c:pt idx="2112">
                  <c:v>1994</c:v>
                </c:pt>
                <c:pt idx="2113">
                  <c:v>1995</c:v>
                </c:pt>
                <c:pt idx="2114">
                  <c:v>1996</c:v>
                </c:pt>
                <c:pt idx="2115">
                  <c:v>1997</c:v>
                </c:pt>
                <c:pt idx="2116">
                  <c:v>1998</c:v>
                </c:pt>
                <c:pt idx="2117">
                  <c:v>1999</c:v>
                </c:pt>
                <c:pt idx="2118">
                  <c:v>2000</c:v>
                </c:pt>
                <c:pt idx="2119">
                  <c:v>2001</c:v>
                </c:pt>
                <c:pt idx="2120">
                  <c:v>2002</c:v>
                </c:pt>
                <c:pt idx="2121">
                  <c:v>2003</c:v>
                </c:pt>
                <c:pt idx="2122">
                  <c:v>2004</c:v>
                </c:pt>
                <c:pt idx="2123">
                  <c:v>2005</c:v>
                </c:pt>
                <c:pt idx="2124">
                  <c:v>2006</c:v>
                </c:pt>
                <c:pt idx="2125">
                  <c:v>2007</c:v>
                </c:pt>
                <c:pt idx="2126">
                  <c:v>2008</c:v>
                </c:pt>
                <c:pt idx="2127">
                  <c:v>2009</c:v>
                </c:pt>
                <c:pt idx="2128">
                  <c:v>2010</c:v>
                </c:pt>
                <c:pt idx="2129">
                  <c:v>2011</c:v>
                </c:pt>
                <c:pt idx="2130">
                  <c:v>2012</c:v>
                </c:pt>
                <c:pt idx="2131">
                  <c:v>2013</c:v>
                </c:pt>
                <c:pt idx="2132">
                  <c:v>2014</c:v>
                </c:pt>
                <c:pt idx="2133">
                  <c:v>2015</c:v>
                </c:pt>
                <c:pt idx="2134">
                  <c:v>2016</c:v>
                </c:pt>
                <c:pt idx="2135">
                  <c:v>1960</c:v>
                </c:pt>
                <c:pt idx="2136">
                  <c:v>1961</c:v>
                </c:pt>
                <c:pt idx="2137">
                  <c:v>1962</c:v>
                </c:pt>
                <c:pt idx="2138">
                  <c:v>1963</c:v>
                </c:pt>
                <c:pt idx="2139">
                  <c:v>1964</c:v>
                </c:pt>
                <c:pt idx="2140">
                  <c:v>1965</c:v>
                </c:pt>
                <c:pt idx="2141">
                  <c:v>1966</c:v>
                </c:pt>
                <c:pt idx="2142">
                  <c:v>1967</c:v>
                </c:pt>
                <c:pt idx="2143">
                  <c:v>1968</c:v>
                </c:pt>
                <c:pt idx="2144">
                  <c:v>1969</c:v>
                </c:pt>
                <c:pt idx="2145">
                  <c:v>1970</c:v>
                </c:pt>
                <c:pt idx="2146">
                  <c:v>1971</c:v>
                </c:pt>
                <c:pt idx="2147">
                  <c:v>1972</c:v>
                </c:pt>
                <c:pt idx="2148">
                  <c:v>1973</c:v>
                </c:pt>
                <c:pt idx="2149">
                  <c:v>1974</c:v>
                </c:pt>
                <c:pt idx="2150">
                  <c:v>1975</c:v>
                </c:pt>
                <c:pt idx="2151">
                  <c:v>1976</c:v>
                </c:pt>
                <c:pt idx="2152">
                  <c:v>1977</c:v>
                </c:pt>
                <c:pt idx="2153">
                  <c:v>1978</c:v>
                </c:pt>
                <c:pt idx="2154">
                  <c:v>1979</c:v>
                </c:pt>
                <c:pt idx="2155">
                  <c:v>1980</c:v>
                </c:pt>
                <c:pt idx="2156">
                  <c:v>1981</c:v>
                </c:pt>
                <c:pt idx="2157">
                  <c:v>1982</c:v>
                </c:pt>
                <c:pt idx="2158">
                  <c:v>1983</c:v>
                </c:pt>
                <c:pt idx="2159">
                  <c:v>1984</c:v>
                </c:pt>
                <c:pt idx="2160">
                  <c:v>1985</c:v>
                </c:pt>
                <c:pt idx="2161">
                  <c:v>1986</c:v>
                </c:pt>
                <c:pt idx="2162">
                  <c:v>1987</c:v>
                </c:pt>
                <c:pt idx="2163">
                  <c:v>1988</c:v>
                </c:pt>
                <c:pt idx="2164">
                  <c:v>1989</c:v>
                </c:pt>
                <c:pt idx="2165">
                  <c:v>1990</c:v>
                </c:pt>
                <c:pt idx="2166">
                  <c:v>1991</c:v>
                </c:pt>
                <c:pt idx="2167">
                  <c:v>1992</c:v>
                </c:pt>
                <c:pt idx="2168">
                  <c:v>1993</c:v>
                </c:pt>
                <c:pt idx="2169">
                  <c:v>1994</c:v>
                </c:pt>
                <c:pt idx="2170">
                  <c:v>1995</c:v>
                </c:pt>
                <c:pt idx="2171">
                  <c:v>1996</c:v>
                </c:pt>
                <c:pt idx="2172">
                  <c:v>1997</c:v>
                </c:pt>
                <c:pt idx="2173">
                  <c:v>1998</c:v>
                </c:pt>
                <c:pt idx="2174">
                  <c:v>1999</c:v>
                </c:pt>
                <c:pt idx="2175">
                  <c:v>2000</c:v>
                </c:pt>
                <c:pt idx="2176">
                  <c:v>2001</c:v>
                </c:pt>
                <c:pt idx="2177">
                  <c:v>2002</c:v>
                </c:pt>
                <c:pt idx="2178">
                  <c:v>2003</c:v>
                </c:pt>
                <c:pt idx="2179">
                  <c:v>2004</c:v>
                </c:pt>
                <c:pt idx="2180">
                  <c:v>2005</c:v>
                </c:pt>
                <c:pt idx="2181">
                  <c:v>2006</c:v>
                </c:pt>
                <c:pt idx="2182">
                  <c:v>2007</c:v>
                </c:pt>
                <c:pt idx="2183">
                  <c:v>2008</c:v>
                </c:pt>
                <c:pt idx="2184">
                  <c:v>2009</c:v>
                </c:pt>
                <c:pt idx="2185">
                  <c:v>2010</c:v>
                </c:pt>
                <c:pt idx="2186">
                  <c:v>2011</c:v>
                </c:pt>
                <c:pt idx="2187">
                  <c:v>2012</c:v>
                </c:pt>
                <c:pt idx="2188">
                  <c:v>2013</c:v>
                </c:pt>
                <c:pt idx="2189">
                  <c:v>2014</c:v>
                </c:pt>
                <c:pt idx="2190">
                  <c:v>2015</c:v>
                </c:pt>
                <c:pt idx="2191">
                  <c:v>2016</c:v>
                </c:pt>
                <c:pt idx="2192">
                  <c:v>1960</c:v>
                </c:pt>
                <c:pt idx="2193">
                  <c:v>1961</c:v>
                </c:pt>
                <c:pt idx="2194">
                  <c:v>1962</c:v>
                </c:pt>
                <c:pt idx="2195">
                  <c:v>1963</c:v>
                </c:pt>
                <c:pt idx="2196">
                  <c:v>1964</c:v>
                </c:pt>
                <c:pt idx="2197">
                  <c:v>1965</c:v>
                </c:pt>
                <c:pt idx="2198">
                  <c:v>1966</c:v>
                </c:pt>
                <c:pt idx="2199">
                  <c:v>1967</c:v>
                </c:pt>
                <c:pt idx="2200">
                  <c:v>1968</c:v>
                </c:pt>
                <c:pt idx="2201">
                  <c:v>1969</c:v>
                </c:pt>
                <c:pt idx="2202">
                  <c:v>1970</c:v>
                </c:pt>
                <c:pt idx="2203">
                  <c:v>1971</c:v>
                </c:pt>
                <c:pt idx="2204">
                  <c:v>1972</c:v>
                </c:pt>
                <c:pt idx="2205">
                  <c:v>1973</c:v>
                </c:pt>
                <c:pt idx="2206">
                  <c:v>1974</c:v>
                </c:pt>
                <c:pt idx="2207">
                  <c:v>1975</c:v>
                </c:pt>
                <c:pt idx="2208">
                  <c:v>1976</c:v>
                </c:pt>
                <c:pt idx="2209">
                  <c:v>1977</c:v>
                </c:pt>
                <c:pt idx="2210">
                  <c:v>1978</c:v>
                </c:pt>
                <c:pt idx="2211">
                  <c:v>1979</c:v>
                </c:pt>
                <c:pt idx="2212">
                  <c:v>1980</c:v>
                </c:pt>
                <c:pt idx="2213">
                  <c:v>1981</c:v>
                </c:pt>
                <c:pt idx="2214">
                  <c:v>1982</c:v>
                </c:pt>
                <c:pt idx="2215">
                  <c:v>1983</c:v>
                </c:pt>
                <c:pt idx="2216">
                  <c:v>1984</c:v>
                </c:pt>
                <c:pt idx="2217">
                  <c:v>1985</c:v>
                </c:pt>
                <c:pt idx="2218">
                  <c:v>1986</c:v>
                </c:pt>
                <c:pt idx="2219">
                  <c:v>1987</c:v>
                </c:pt>
                <c:pt idx="2220">
                  <c:v>1988</c:v>
                </c:pt>
                <c:pt idx="2221">
                  <c:v>1989</c:v>
                </c:pt>
                <c:pt idx="2222">
                  <c:v>1990</c:v>
                </c:pt>
                <c:pt idx="2223">
                  <c:v>1991</c:v>
                </c:pt>
                <c:pt idx="2224">
                  <c:v>1992</c:v>
                </c:pt>
                <c:pt idx="2225">
                  <c:v>1993</c:v>
                </c:pt>
                <c:pt idx="2226">
                  <c:v>1994</c:v>
                </c:pt>
                <c:pt idx="2227">
                  <c:v>1995</c:v>
                </c:pt>
                <c:pt idx="2228">
                  <c:v>1996</c:v>
                </c:pt>
                <c:pt idx="2229">
                  <c:v>1997</c:v>
                </c:pt>
                <c:pt idx="2230">
                  <c:v>1998</c:v>
                </c:pt>
                <c:pt idx="2231">
                  <c:v>1999</c:v>
                </c:pt>
                <c:pt idx="2232">
                  <c:v>2000</c:v>
                </c:pt>
                <c:pt idx="2233">
                  <c:v>2001</c:v>
                </c:pt>
                <c:pt idx="2234">
                  <c:v>2002</c:v>
                </c:pt>
                <c:pt idx="2235">
                  <c:v>2003</c:v>
                </c:pt>
                <c:pt idx="2236">
                  <c:v>2004</c:v>
                </c:pt>
                <c:pt idx="2237">
                  <c:v>2005</c:v>
                </c:pt>
                <c:pt idx="2238">
                  <c:v>2006</c:v>
                </c:pt>
                <c:pt idx="2239">
                  <c:v>2007</c:v>
                </c:pt>
                <c:pt idx="2240">
                  <c:v>2008</c:v>
                </c:pt>
                <c:pt idx="2241">
                  <c:v>2009</c:v>
                </c:pt>
                <c:pt idx="2242">
                  <c:v>2010</c:v>
                </c:pt>
                <c:pt idx="2243">
                  <c:v>2011</c:v>
                </c:pt>
                <c:pt idx="2244">
                  <c:v>2012</c:v>
                </c:pt>
                <c:pt idx="2245">
                  <c:v>2013</c:v>
                </c:pt>
                <c:pt idx="2246">
                  <c:v>2014</c:v>
                </c:pt>
                <c:pt idx="2247">
                  <c:v>2015</c:v>
                </c:pt>
                <c:pt idx="2248">
                  <c:v>2016</c:v>
                </c:pt>
                <c:pt idx="2249">
                  <c:v>1960</c:v>
                </c:pt>
                <c:pt idx="2250">
                  <c:v>1961</c:v>
                </c:pt>
                <c:pt idx="2251">
                  <c:v>1962</c:v>
                </c:pt>
                <c:pt idx="2252">
                  <c:v>1963</c:v>
                </c:pt>
                <c:pt idx="2253">
                  <c:v>1964</c:v>
                </c:pt>
                <c:pt idx="2254">
                  <c:v>1965</c:v>
                </c:pt>
                <c:pt idx="2255">
                  <c:v>1966</c:v>
                </c:pt>
                <c:pt idx="2256">
                  <c:v>1967</c:v>
                </c:pt>
                <c:pt idx="2257">
                  <c:v>1968</c:v>
                </c:pt>
                <c:pt idx="2258">
                  <c:v>1969</c:v>
                </c:pt>
                <c:pt idx="2259">
                  <c:v>1970</c:v>
                </c:pt>
                <c:pt idx="2260">
                  <c:v>1971</c:v>
                </c:pt>
                <c:pt idx="2261">
                  <c:v>1972</c:v>
                </c:pt>
                <c:pt idx="2262">
                  <c:v>1973</c:v>
                </c:pt>
                <c:pt idx="2263">
                  <c:v>1974</c:v>
                </c:pt>
                <c:pt idx="2264">
                  <c:v>1975</c:v>
                </c:pt>
                <c:pt idx="2265">
                  <c:v>1976</c:v>
                </c:pt>
                <c:pt idx="2266">
                  <c:v>1977</c:v>
                </c:pt>
                <c:pt idx="2267">
                  <c:v>1978</c:v>
                </c:pt>
                <c:pt idx="2268">
                  <c:v>1979</c:v>
                </c:pt>
                <c:pt idx="2269">
                  <c:v>1980</c:v>
                </c:pt>
                <c:pt idx="2270">
                  <c:v>1981</c:v>
                </c:pt>
                <c:pt idx="2271">
                  <c:v>1982</c:v>
                </c:pt>
                <c:pt idx="2272">
                  <c:v>1983</c:v>
                </c:pt>
                <c:pt idx="2273">
                  <c:v>1984</c:v>
                </c:pt>
                <c:pt idx="2274">
                  <c:v>1985</c:v>
                </c:pt>
                <c:pt idx="2275">
                  <c:v>1986</c:v>
                </c:pt>
                <c:pt idx="2276">
                  <c:v>1987</c:v>
                </c:pt>
                <c:pt idx="2277">
                  <c:v>1988</c:v>
                </c:pt>
                <c:pt idx="2278">
                  <c:v>1989</c:v>
                </c:pt>
                <c:pt idx="2279">
                  <c:v>1990</c:v>
                </c:pt>
                <c:pt idx="2280">
                  <c:v>1991</c:v>
                </c:pt>
                <c:pt idx="2281">
                  <c:v>1992</c:v>
                </c:pt>
                <c:pt idx="2282">
                  <c:v>1993</c:v>
                </c:pt>
                <c:pt idx="2283">
                  <c:v>1994</c:v>
                </c:pt>
                <c:pt idx="2284">
                  <c:v>1995</c:v>
                </c:pt>
                <c:pt idx="2285">
                  <c:v>1996</c:v>
                </c:pt>
                <c:pt idx="2286">
                  <c:v>1997</c:v>
                </c:pt>
                <c:pt idx="2287">
                  <c:v>1998</c:v>
                </c:pt>
                <c:pt idx="2288">
                  <c:v>1999</c:v>
                </c:pt>
                <c:pt idx="2289">
                  <c:v>2000</c:v>
                </c:pt>
                <c:pt idx="2290">
                  <c:v>2001</c:v>
                </c:pt>
                <c:pt idx="2291">
                  <c:v>2002</c:v>
                </c:pt>
                <c:pt idx="2292">
                  <c:v>2003</c:v>
                </c:pt>
                <c:pt idx="2293">
                  <c:v>2004</c:v>
                </c:pt>
                <c:pt idx="2294">
                  <c:v>2005</c:v>
                </c:pt>
                <c:pt idx="2295">
                  <c:v>2006</c:v>
                </c:pt>
                <c:pt idx="2296">
                  <c:v>2007</c:v>
                </c:pt>
                <c:pt idx="2297">
                  <c:v>2008</c:v>
                </c:pt>
                <c:pt idx="2298">
                  <c:v>2009</c:v>
                </c:pt>
                <c:pt idx="2299">
                  <c:v>2010</c:v>
                </c:pt>
                <c:pt idx="2300">
                  <c:v>2011</c:v>
                </c:pt>
                <c:pt idx="2301">
                  <c:v>2012</c:v>
                </c:pt>
                <c:pt idx="2302">
                  <c:v>2013</c:v>
                </c:pt>
                <c:pt idx="2303">
                  <c:v>2014</c:v>
                </c:pt>
                <c:pt idx="2304">
                  <c:v>2015</c:v>
                </c:pt>
                <c:pt idx="2305">
                  <c:v>2016</c:v>
                </c:pt>
                <c:pt idx="2306">
                  <c:v>1960</c:v>
                </c:pt>
                <c:pt idx="2307">
                  <c:v>1961</c:v>
                </c:pt>
                <c:pt idx="2308">
                  <c:v>1962</c:v>
                </c:pt>
                <c:pt idx="2309">
                  <c:v>1963</c:v>
                </c:pt>
                <c:pt idx="2310">
                  <c:v>1964</c:v>
                </c:pt>
                <c:pt idx="2311">
                  <c:v>1965</c:v>
                </c:pt>
                <c:pt idx="2312">
                  <c:v>1966</c:v>
                </c:pt>
                <c:pt idx="2313">
                  <c:v>1967</c:v>
                </c:pt>
                <c:pt idx="2314">
                  <c:v>1968</c:v>
                </c:pt>
                <c:pt idx="2315">
                  <c:v>1969</c:v>
                </c:pt>
                <c:pt idx="2316">
                  <c:v>1970</c:v>
                </c:pt>
                <c:pt idx="2317">
                  <c:v>1971</c:v>
                </c:pt>
                <c:pt idx="2318">
                  <c:v>1972</c:v>
                </c:pt>
                <c:pt idx="2319">
                  <c:v>1973</c:v>
                </c:pt>
                <c:pt idx="2320">
                  <c:v>1974</c:v>
                </c:pt>
                <c:pt idx="2321">
                  <c:v>1975</c:v>
                </c:pt>
                <c:pt idx="2322">
                  <c:v>1976</c:v>
                </c:pt>
                <c:pt idx="2323">
                  <c:v>1977</c:v>
                </c:pt>
                <c:pt idx="2324">
                  <c:v>1978</c:v>
                </c:pt>
                <c:pt idx="2325">
                  <c:v>1979</c:v>
                </c:pt>
                <c:pt idx="2326">
                  <c:v>1980</c:v>
                </c:pt>
                <c:pt idx="2327">
                  <c:v>1981</c:v>
                </c:pt>
                <c:pt idx="2328">
                  <c:v>2001</c:v>
                </c:pt>
                <c:pt idx="2329">
                  <c:v>2002</c:v>
                </c:pt>
                <c:pt idx="2330">
                  <c:v>2003</c:v>
                </c:pt>
                <c:pt idx="2331">
                  <c:v>2004</c:v>
                </c:pt>
                <c:pt idx="2332">
                  <c:v>2005</c:v>
                </c:pt>
                <c:pt idx="2333">
                  <c:v>2006</c:v>
                </c:pt>
                <c:pt idx="2334">
                  <c:v>2007</c:v>
                </c:pt>
                <c:pt idx="2335">
                  <c:v>2008</c:v>
                </c:pt>
                <c:pt idx="2336">
                  <c:v>2009</c:v>
                </c:pt>
                <c:pt idx="2337">
                  <c:v>2010</c:v>
                </c:pt>
                <c:pt idx="2338">
                  <c:v>2011</c:v>
                </c:pt>
                <c:pt idx="2339">
                  <c:v>2012</c:v>
                </c:pt>
                <c:pt idx="2340">
                  <c:v>2013</c:v>
                </c:pt>
                <c:pt idx="2341">
                  <c:v>2014</c:v>
                </c:pt>
                <c:pt idx="2342">
                  <c:v>2015</c:v>
                </c:pt>
                <c:pt idx="2343">
                  <c:v>2016</c:v>
                </c:pt>
                <c:pt idx="2344">
                  <c:v>1984</c:v>
                </c:pt>
                <c:pt idx="2345">
                  <c:v>1985</c:v>
                </c:pt>
                <c:pt idx="2346">
                  <c:v>1986</c:v>
                </c:pt>
                <c:pt idx="2347">
                  <c:v>1987</c:v>
                </c:pt>
                <c:pt idx="2348">
                  <c:v>1988</c:v>
                </c:pt>
                <c:pt idx="2349">
                  <c:v>1989</c:v>
                </c:pt>
                <c:pt idx="2350">
                  <c:v>1990</c:v>
                </c:pt>
                <c:pt idx="2351">
                  <c:v>1991</c:v>
                </c:pt>
                <c:pt idx="2352">
                  <c:v>1992</c:v>
                </c:pt>
                <c:pt idx="2353">
                  <c:v>1993</c:v>
                </c:pt>
                <c:pt idx="2354">
                  <c:v>1994</c:v>
                </c:pt>
                <c:pt idx="2355">
                  <c:v>1995</c:v>
                </c:pt>
                <c:pt idx="2356">
                  <c:v>1996</c:v>
                </c:pt>
                <c:pt idx="2357">
                  <c:v>1997</c:v>
                </c:pt>
                <c:pt idx="2358">
                  <c:v>1998</c:v>
                </c:pt>
                <c:pt idx="2359">
                  <c:v>1999</c:v>
                </c:pt>
                <c:pt idx="2360">
                  <c:v>2000</c:v>
                </c:pt>
                <c:pt idx="2361">
                  <c:v>2001</c:v>
                </c:pt>
                <c:pt idx="2362">
                  <c:v>2002</c:v>
                </c:pt>
                <c:pt idx="2363">
                  <c:v>2003</c:v>
                </c:pt>
                <c:pt idx="2364">
                  <c:v>2004</c:v>
                </c:pt>
                <c:pt idx="2365">
                  <c:v>2005</c:v>
                </c:pt>
                <c:pt idx="2366">
                  <c:v>2006</c:v>
                </c:pt>
                <c:pt idx="2367">
                  <c:v>2007</c:v>
                </c:pt>
                <c:pt idx="2368">
                  <c:v>2008</c:v>
                </c:pt>
                <c:pt idx="2369">
                  <c:v>2009</c:v>
                </c:pt>
                <c:pt idx="2370">
                  <c:v>2010</c:v>
                </c:pt>
                <c:pt idx="2371">
                  <c:v>2011</c:v>
                </c:pt>
                <c:pt idx="2372">
                  <c:v>2012</c:v>
                </c:pt>
                <c:pt idx="2373">
                  <c:v>2013</c:v>
                </c:pt>
                <c:pt idx="2374">
                  <c:v>2014</c:v>
                </c:pt>
                <c:pt idx="2375">
                  <c:v>2015</c:v>
                </c:pt>
                <c:pt idx="2376">
                  <c:v>2016</c:v>
                </c:pt>
                <c:pt idx="2377">
                  <c:v>1960</c:v>
                </c:pt>
                <c:pt idx="2378">
                  <c:v>1961</c:v>
                </c:pt>
                <c:pt idx="2379">
                  <c:v>1962</c:v>
                </c:pt>
                <c:pt idx="2380">
                  <c:v>1963</c:v>
                </c:pt>
                <c:pt idx="2381">
                  <c:v>1964</c:v>
                </c:pt>
                <c:pt idx="2382">
                  <c:v>1965</c:v>
                </c:pt>
                <c:pt idx="2383">
                  <c:v>1966</c:v>
                </c:pt>
                <c:pt idx="2384">
                  <c:v>1967</c:v>
                </c:pt>
                <c:pt idx="2385">
                  <c:v>1968</c:v>
                </c:pt>
                <c:pt idx="2386">
                  <c:v>1969</c:v>
                </c:pt>
                <c:pt idx="2387">
                  <c:v>1970</c:v>
                </c:pt>
                <c:pt idx="2388">
                  <c:v>1971</c:v>
                </c:pt>
                <c:pt idx="2389">
                  <c:v>1972</c:v>
                </c:pt>
                <c:pt idx="2390">
                  <c:v>1973</c:v>
                </c:pt>
                <c:pt idx="2391">
                  <c:v>1974</c:v>
                </c:pt>
                <c:pt idx="2392">
                  <c:v>1975</c:v>
                </c:pt>
                <c:pt idx="2393">
                  <c:v>1976</c:v>
                </c:pt>
                <c:pt idx="2394">
                  <c:v>1977</c:v>
                </c:pt>
                <c:pt idx="2395">
                  <c:v>1978</c:v>
                </c:pt>
                <c:pt idx="2396">
                  <c:v>1979</c:v>
                </c:pt>
                <c:pt idx="2397">
                  <c:v>1980</c:v>
                </c:pt>
                <c:pt idx="2398">
                  <c:v>1981</c:v>
                </c:pt>
                <c:pt idx="2399">
                  <c:v>1982</c:v>
                </c:pt>
                <c:pt idx="2400">
                  <c:v>1983</c:v>
                </c:pt>
                <c:pt idx="2401">
                  <c:v>1984</c:v>
                </c:pt>
                <c:pt idx="2402">
                  <c:v>1985</c:v>
                </c:pt>
                <c:pt idx="2403">
                  <c:v>1986</c:v>
                </c:pt>
                <c:pt idx="2404">
                  <c:v>1987</c:v>
                </c:pt>
                <c:pt idx="2405">
                  <c:v>1988</c:v>
                </c:pt>
                <c:pt idx="2406">
                  <c:v>1989</c:v>
                </c:pt>
                <c:pt idx="2407">
                  <c:v>1990</c:v>
                </c:pt>
                <c:pt idx="2408">
                  <c:v>1991</c:v>
                </c:pt>
                <c:pt idx="2409">
                  <c:v>1992</c:v>
                </c:pt>
                <c:pt idx="2410">
                  <c:v>1993</c:v>
                </c:pt>
                <c:pt idx="2411">
                  <c:v>1994</c:v>
                </c:pt>
                <c:pt idx="2412">
                  <c:v>1995</c:v>
                </c:pt>
                <c:pt idx="2413">
                  <c:v>1996</c:v>
                </c:pt>
                <c:pt idx="2414">
                  <c:v>1997</c:v>
                </c:pt>
                <c:pt idx="2415">
                  <c:v>1998</c:v>
                </c:pt>
                <c:pt idx="2416">
                  <c:v>1999</c:v>
                </c:pt>
                <c:pt idx="2417">
                  <c:v>2000</c:v>
                </c:pt>
                <c:pt idx="2418">
                  <c:v>2001</c:v>
                </c:pt>
                <c:pt idx="2419">
                  <c:v>2002</c:v>
                </c:pt>
                <c:pt idx="2420">
                  <c:v>2003</c:v>
                </c:pt>
                <c:pt idx="2421">
                  <c:v>2004</c:v>
                </c:pt>
                <c:pt idx="2422">
                  <c:v>2005</c:v>
                </c:pt>
                <c:pt idx="2423">
                  <c:v>2006</c:v>
                </c:pt>
                <c:pt idx="2424">
                  <c:v>2007</c:v>
                </c:pt>
                <c:pt idx="2425">
                  <c:v>2008</c:v>
                </c:pt>
                <c:pt idx="2426">
                  <c:v>2009</c:v>
                </c:pt>
                <c:pt idx="2427">
                  <c:v>2010</c:v>
                </c:pt>
                <c:pt idx="2428">
                  <c:v>2011</c:v>
                </c:pt>
                <c:pt idx="2429">
                  <c:v>2012</c:v>
                </c:pt>
                <c:pt idx="2430">
                  <c:v>2013</c:v>
                </c:pt>
                <c:pt idx="2431">
                  <c:v>2014</c:v>
                </c:pt>
                <c:pt idx="2432">
                  <c:v>2015</c:v>
                </c:pt>
                <c:pt idx="2433">
                  <c:v>2016</c:v>
                </c:pt>
                <c:pt idx="2434">
                  <c:v>2002</c:v>
                </c:pt>
                <c:pt idx="2435">
                  <c:v>2003</c:v>
                </c:pt>
                <c:pt idx="2436">
                  <c:v>2004</c:v>
                </c:pt>
                <c:pt idx="2437">
                  <c:v>2005</c:v>
                </c:pt>
                <c:pt idx="2438">
                  <c:v>2006</c:v>
                </c:pt>
                <c:pt idx="2439">
                  <c:v>2007</c:v>
                </c:pt>
                <c:pt idx="2440">
                  <c:v>2008</c:v>
                </c:pt>
                <c:pt idx="2441">
                  <c:v>2009</c:v>
                </c:pt>
                <c:pt idx="2442">
                  <c:v>2010</c:v>
                </c:pt>
                <c:pt idx="2443">
                  <c:v>2011</c:v>
                </c:pt>
                <c:pt idx="2444">
                  <c:v>2012</c:v>
                </c:pt>
                <c:pt idx="2445">
                  <c:v>2013</c:v>
                </c:pt>
                <c:pt idx="2446">
                  <c:v>2014</c:v>
                </c:pt>
                <c:pt idx="2447">
                  <c:v>2015</c:v>
                </c:pt>
                <c:pt idx="2448">
                  <c:v>2016</c:v>
                </c:pt>
                <c:pt idx="2449">
                  <c:v>1970</c:v>
                </c:pt>
                <c:pt idx="2450">
                  <c:v>1971</c:v>
                </c:pt>
                <c:pt idx="2451">
                  <c:v>1972</c:v>
                </c:pt>
                <c:pt idx="2452">
                  <c:v>1973</c:v>
                </c:pt>
                <c:pt idx="2453">
                  <c:v>1974</c:v>
                </c:pt>
                <c:pt idx="2454">
                  <c:v>1975</c:v>
                </c:pt>
                <c:pt idx="2455">
                  <c:v>1976</c:v>
                </c:pt>
                <c:pt idx="2456">
                  <c:v>1977</c:v>
                </c:pt>
                <c:pt idx="2457">
                  <c:v>1978</c:v>
                </c:pt>
                <c:pt idx="2458">
                  <c:v>1979</c:v>
                </c:pt>
                <c:pt idx="2459">
                  <c:v>1980</c:v>
                </c:pt>
                <c:pt idx="2460">
                  <c:v>1981</c:v>
                </c:pt>
                <c:pt idx="2461">
                  <c:v>1982</c:v>
                </c:pt>
                <c:pt idx="2462">
                  <c:v>1983</c:v>
                </c:pt>
                <c:pt idx="2463">
                  <c:v>1984</c:v>
                </c:pt>
                <c:pt idx="2464">
                  <c:v>1985</c:v>
                </c:pt>
                <c:pt idx="2465">
                  <c:v>1986</c:v>
                </c:pt>
                <c:pt idx="2466">
                  <c:v>1987</c:v>
                </c:pt>
                <c:pt idx="2467">
                  <c:v>1988</c:v>
                </c:pt>
                <c:pt idx="2468">
                  <c:v>1989</c:v>
                </c:pt>
                <c:pt idx="2469">
                  <c:v>1990</c:v>
                </c:pt>
                <c:pt idx="2470">
                  <c:v>1991</c:v>
                </c:pt>
                <c:pt idx="2471">
                  <c:v>1992</c:v>
                </c:pt>
                <c:pt idx="2472">
                  <c:v>1993</c:v>
                </c:pt>
                <c:pt idx="2473">
                  <c:v>1994</c:v>
                </c:pt>
                <c:pt idx="2474">
                  <c:v>1995</c:v>
                </c:pt>
                <c:pt idx="2475">
                  <c:v>1996</c:v>
                </c:pt>
                <c:pt idx="2476">
                  <c:v>1997</c:v>
                </c:pt>
                <c:pt idx="2477">
                  <c:v>1998</c:v>
                </c:pt>
                <c:pt idx="2478">
                  <c:v>1999</c:v>
                </c:pt>
                <c:pt idx="2479">
                  <c:v>2000</c:v>
                </c:pt>
                <c:pt idx="2480">
                  <c:v>2001</c:v>
                </c:pt>
                <c:pt idx="2481">
                  <c:v>2002</c:v>
                </c:pt>
                <c:pt idx="2482">
                  <c:v>2003</c:v>
                </c:pt>
                <c:pt idx="2483">
                  <c:v>2004</c:v>
                </c:pt>
                <c:pt idx="2484">
                  <c:v>2005</c:v>
                </c:pt>
                <c:pt idx="2485">
                  <c:v>2006</c:v>
                </c:pt>
                <c:pt idx="2486">
                  <c:v>2007</c:v>
                </c:pt>
                <c:pt idx="2487">
                  <c:v>2008</c:v>
                </c:pt>
                <c:pt idx="2488">
                  <c:v>2009</c:v>
                </c:pt>
                <c:pt idx="2489">
                  <c:v>2010</c:v>
                </c:pt>
                <c:pt idx="2490">
                  <c:v>2011</c:v>
                </c:pt>
                <c:pt idx="2491">
                  <c:v>2012</c:v>
                </c:pt>
                <c:pt idx="2492">
                  <c:v>2013</c:v>
                </c:pt>
                <c:pt idx="2493">
                  <c:v>2014</c:v>
                </c:pt>
                <c:pt idx="2494">
                  <c:v>2015</c:v>
                </c:pt>
                <c:pt idx="2495">
                  <c:v>2016</c:v>
                </c:pt>
                <c:pt idx="2496">
                  <c:v>1985</c:v>
                </c:pt>
                <c:pt idx="2497">
                  <c:v>1986</c:v>
                </c:pt>
                <c:pt idx="2498">
                  <c:v>1987</c:v>
                </c:pt>
                <c:pt idx="2499">
                  <c:v>1988</c:v>
                </c:pt>
                <c:pt idx="2500">
                  <c:v>1989</c:v>
                </c:pt>
                <c:pt idx="2501">
                  <c:v>1990</c:v>
                </c:pt>
                <c:pt idx="2502">
                  <c:v>1991</c:v>
                </c:pt>
                <c:pt idx="2503">
                  <c:v>1992</c:v>
                </c:pt>
                <c:pt idx="2504">
                  <c:v>1993</c:v>
                </c:pt>
                <c:pt idx="2505">
                  <c:v>1994</c:v>
                </c:pt>
                <c:pt idx="2506">
                  <c:v>1995</c:v>
                </c:pt>
                <c:pt idx="2507">
                  <c:v>1996</c:v>
                </c:pt>
                <c:pt idx="2508">
                  <c:v>1997</c:v>
                </c:pt>
                <c:pt idx="2509">
                  <c:v>1998</c:v>
                </c:pt>
                <c:pt idx="2510">
                  <c:v>1999</c:v>
                </c:pt>
                <c:pt idx="2511">
                  <c:v>2000</c:v>
                </c:pt>
                <c:pt idx="2512">
                  <c:v>2001</c:v>
                </c:pt>
                <c:pt idx="2513">
                  <c:v>2002</c:v>
                </c:pt>
                <c:pt idx="2514">
                  <c:v>2003</c:v>
                </c:pt>
                <c:pt idx="2515">
                  <c:v>2004</c:v>
                </c:pt>
                <c:pt idx="2516">
                  <c:v>2005</c:v>
                </c:pt>
                <c:pt idx="2517">
                  <c:v>2006</c:v>
                </c:pt>
                <c:pt idx="2518">
                  <c:v>2007</c:v>
                </c:pt>
                <c:pt idx="2519">
                  <c:v>2008</c:v>
                </c:pt>
                <c:pt idx="2520">
                  <c:v>2009</c:v>
                </c:pt>
                <c:pt idx="2521">
                  <c:v>2010</c:v>
                </c:pt>
                <c:pt idx="2522">
                  <c:v>2011</c:v>
                </c:pt>
                <c:pt idx="2523">
                  <c:v>2012</c:v>
                </c:pt>
                <c:pt idx="2524">
                  <c:v>2013</c:v>
                </c:pt>
                <c:pt idx="2525">
                  <c:v>2014</c:v>
                </c:pt>
                <c:pt idx="2526">
                  <c:v>2015</c:v>
                </c:pt>
                <c:pt idx="2527">
                  <c:v>2016</c:v>
                </c:pt>
                <c:pt idx="2528">
                  <c:v>1977</c:v>
                </c:pt>
                <c:pt idx="2529">
                  <c:v>1978</c:v>
                </c:pt>
                <c:pt idx="2530">
                  <c:v>1979</c:v>
                </c:pt>
                <c:pt idx="2531">
                  <c:v>1980</c:v>
                </c:pt>
                <c:pt idx="2532">
                  <c:v>1981</c:v>
                </c:pt>
                <c:pt idx="2533">
                  <c:v>1982</c:v>
                </c:pt>
                <c:pt idx="2534">
                  <c:v>1983</c:v>
                </c:pt>
                <c:pt idx="2535">
                  <c:v>1984</c:v>
                </c:pt>
                <c:pt idx="2536">
                  <c:v>1985</c:v>
                </c:pt>
                <c:pt idx="2537">
                  <c:v>1986</c:v>
                </c:pt>
                <c:pt idx="2538">
                  <c:v>1987</c:v>
                </c:pt>
                <c:pt idx="2539">
                  <c:v>1988</c:v>
                </c:pt>
                <c:pt idx="2540">
                  <c:v>1989</c:v>
                </c:pt>
                <c:pt idx="2541">
                  <c:v>1990</c:v>
                </c:pt>
                <c:pt idx="2542">
                  <c:v>1991</c:v>
                </c:pt>
                <c:pt idx="2543">
                  <c:v>1992</c:v>
                </c:pt>
                <c:pt idx="2544">
                  <c:v>1993</c:v>
                </c:pt>
                <c:pt idx="2545">
                  <c:v>1994</c:v>
                </c:pt>
                <c:pt idx="2546">
                  <c:v>1995</c:v>
                </c:pt>
                <c:pt idx="2547">
                  <c:v>1996</c:v>
                </c:pt>
                <c:pt idx="2548">
                  <c:v>1997</c:v>
                </c:pt>
                <c:pt idx="2549">
                  <c:v>1998</c:v>
                </c:pt>
                <c:pt idx="2550">
                  <c:v>1999</c:v>
                </c:pt>
                <c:pt idx="2551">
                  <c:v>2000</c:v>
                </c:pt>
                <c:pt idx="2552">
                  <c:v>2001</c:v>
                </c:pt>
                <c:pt idx="2553">
                  <c:v>2002</c:v>
                </c:pt>
                <c:pt idx="2554">
                  <c:v>2003</c:v>
                </c:pt>
                <c:pt idx="2555">
                  <c:v>2004</c:v>
                </c:pt>
                <c:pt idx="2556">
                  <c:v>2005</c:v>
                </c:pt>
                <c:pt idx="2557">
                  <c:v>2006</c:v>
                </c:pt>
                <c:pt idx="2558">
                  <c:v>2007</c:v>
                </c:pt>
                <c:pt idx="2559">
                  <c:v>2008</c:v>
                </c:pt>
                <c:pt idx="2560">
                  <c:v>2009</c:v>
                </c:pt>
                <c:pt idx="2561">
                  <c:v>2010</c:v>
                </c:pt>
                <c:pt idx="2562">
                  <c:v>2011</c:v>
                </c:pt>
                <c:pt idx="2563">
                  <c:v>2012</c:v>
                </c:pt>
                <c:pt idx="2564">
                  <c:v>2013</c:v>
                </c:pt>
                <c:pt idx="2565">
                  <c:v>2014</c:v>
                </c:pt>
                <c:pt idx="2566">
                  <c:v>2015</c:v>
                </c:pt>
                <c:pt idx="2567">
                  <c:v>2016</c:v>
                </c:pt>
                <c:pt idx="2568">
                  <c:v>1962</c:v>
                </c:pt>
                <c:pt idx="2569">
                  <c:v>1963</c:v>
                </c:pt>
                <c:pt idx="2570">
                  <c:v>1964</c:v>
                </c:pt>
                <c:pt idx="2571">
                  <c:v>1965</c:v>
                </c:pt>
                <c:pt idx="2572">
                  <c:v>1966</c:v>
                </c:pt>
                <c:pt idx="2573">
                  <c:v>1967</c:v>
                </c:pt>
                <c:pt idx="2574">
                  <c:v>1968</c:v>
                </c:pt>
                <c:pt idx="2575">
                  <c:v>1969</c:v>
                </c:pt>
                <c:pt idx="2576">
                  <c:v>1970</c:v>
                </c:pt>
                <c:pt idx="2577">
                  <c:v>1971</c:v>
                </c:pt>
                <c:pt idx="2578">
                  <c:v>1972</c:v>
                </c:pt>
                <c:pt idx="2579">
                  <c:v>1973</c:v>
                </c:pt>
                <c:pt idx="2580">
                  <c:v>1974</c:v>
                </c:pt>
                <c:pt idx="2581">
                  <c:v>1975</c:v>
                </c:pt>
                <c:pt idx="2582">
                  <c:v>1976</c:v>
                </c:pt>
                <c:pt idx="2583">
                  <c:v>1977</c:v>
                </c:pt>
                <c:pt idx="2584">
                  <c:v>1978</c:v>
                </c:pt>
                <c:pt idx="2585">
                  <c:v>1979</c:v>
                </c:pt>
                <c:pt idx="2586">
                  <c:v>1980</c:v>
                </c:pt>
                <c:pt idx="2587">
                  <c:v>1981</c:v>
                </c:pt>
                <c:pt idx="2588">
                  <c:v>1982</c:v>
                </c:pt>
                <c:pt idx="2589">
                  <c:v>1983</c:v>
                </c:pt>
                <c:pt idx="2590">
                  <c:v>1984</c:v>
                </c:pt>
                <c:pt idx="2591">
                  <c:v>1985</c:v>
                </c:pt>
                <c:pt idx="2592">
                  <c:v>1986</c:v>
                </c:pt>
                <c:pt idx="2593">
                  <c:v>1987</c:v>
                </c:pt>
                <c:pt idx="2594">
                  <c:v>1988</c:v>
                </c:pt>
                <c:pt idx="2595">
                  <c:v>1989</c:v>
                </c:pt>
                <c:pt idx="2596">
                  <c:v>1990</c:v>
                </c:pt>
                <c:pt idx="2597">
                  <c:v>1991</c:v>
                </c:pt>
                <c:pt idx="2598">
                  <c:v>1992</c:v>
                </c:pt>
                <c:pt idx="2599">
                  <c:v>1993</c:v>
                </c:pt>
                <c:pt idx="2600">
                  <c:v>1994</c:v>
                </c:pt>
                <c:pt idx="2601">
                  <c:v>1995</c:v>
                </c:pt>
                <c:pt idx="2602">
                  <c:v>1996</c:v>
                </c:pt>
                <c:pt idx="2603">
                  <c:v>1997</c:v>
                </c:pt>
                <c:pt idx="2604">
                  <c:v>1998</c:v>
                </c:pt>
                <c:pt idx="2605">
                  <c:v>1999</c:v>
                </c:pt>
                <c:pt idx="2606">
                  <c:v>2000</c:v>
                </c:pt>
                <c:pt idx="2607">
                  <c:v>2001</c:v>
                </c:pt>
                <c:pt idx="2608">
                  <c:v>2002</c:v>
                </c:pt>
                <c:pt idx="2609">
                  <c:v>2003</c:v>
                </c:pt>
                <c:pt idx="2610">
                  <c:v>2004</c:v>
                </c:pt>
                <c:pt idx="2611">
                  <c:v>2005</c:v>
                </c:pt>
                <c:pt idx="2612">
                  <c:v>2006</c:v>
                </c:pt>
                <c:pt idx="2613">
                  <c:v>2007</c:v>
                </c:pt>
                <c:pt idx="2614">
                  <c:v>2008</c:v>
                </c:pt>
                <c:pt idx="2615">
                  <c:v>2009</c:v>
                </c:pt>
                <c:pt idx="2616">
                  <c:v>2010</c:v>
                </c:pt>
                <c:pt idx="2617">
                  <c:v>2011</c:v>
                </c:pt>
                <c:pt idx="2618">
                  <c:v>2012</c:v>
                </c:pt>
                <c:pt idx="2619">
                  <c:v>2013</c:v>
                </c:pt>
                <c:pt idx="2620">
                  <c:v>2014</c:v>
                </c:pt>
                <c:pt idx="2621">
                  <c:v>2015</c:v>
                </c:pt>
                <c:pt idx="2622">
                  <c:v>2016</c:v>
                </c:pt>
                <c:pt idx="2623">
                  <c:v>1990</c:v>
                </c:pt>
                <c:pt idx="2624">
                  <c:v>1991</c:v>
                </c:pt>
                <c:pt idx="2625">
                  <c:v>1992</c:v>
                </c:pt>
                <c:pt idx="2626">
                  <c:v>1993</c:v>
                </c:pt>
                <c:pt idx="2627">
                  <c:v>1994</c:v>
                </c:pt>
                <c:pt idx="2628">
                  <c:v>1995</c:v>
                </c:pt>
                <c:pt idx="2629">
                  <c:v>1996</c:v>
                </c:pt>
                <c:pt idx="2630">
                  <c:v>1997</c:v>
                </c:pt>
                <c:pt idx="2631">
                  <c:v>1998</c:v>
                </c:pt>
                <c:pt idx="2632">
                  <c:v>1999</c:v>
                </c:pt>
                <c:pt idx="2633">
                  <c:v>2000</c:v>
                </c:pt>
                <c:pt idx="2634">
                  <c:v>2001</c:v>
                </c:pt>
                <c:pt idx="2635">
                  <c:v>2002</c:v>
                </c:pt>
                <c:pt idx="2636">
                  <c:v>2003</c:v>
                </c:pt>
                <c:pt idx="2637">
                  <c:v>2004</c:v>
                </c:pt>
                <c:pt idx="2638">
                  <c:v>2005</c:v>
                </c:pt>
                <c:pt idx="2639">
                  <c:v>2006</c:v>
                </c:pt>
                <c:pt idx="2640">
                  <c:v>2007</c:v>
                </c:pt>
                <c:pt idx="2641">
                  <c:v>2008</c:v>
                </c:pt>
                <c:pt idx="2642">
                  <c:v>2009</c:v>
                </c:pt>
                <c:pt idx="2643">
                  <c:v>2010</c:v>
                </c:pt>
                <c:pt idx="2644">
                  <c:v>2011</c:v>
                </c:pt>
                <c:pt idx="2645">
                  <c:v>2012</c:v>
                </c:pt>
                <c:pt idx="2646">
                  <c:v>2013</c:v>
                </c:pt>
                <c:pt idx="2647">
                  <c:v>2014</c:v>
                </c:pt>
                <c:pt idx="2648">
                  <c:v>2015</c:v>
                </c:pt>
                <c:pt idx="2649">
                  <c:v>2016</c:v>
                </c:pt>
                <c:pt idx="2650">
                  <c:v>1994</c:v>
                </c:pt>
                <c:pt idx="2651">
                  <c:v>1995</c:v>
                </c:pt>
                <c:pt idx="2652">
                  <c:v>1996</c:v>
                </c:pt>
                <c:pt idx="2653">
                  <c:v>1997</c:v>
                </c:pt>
                <c:pt idx="2654">
                  <c:v>1998</c:v>
                </c:pt>
                <c:pt idx="2655">
                  <c:v>1999</c:v>
                </c:pt>
                <c:pt idx="2656">
                  <c:v>2000</c:v>
                </c:pt>
                <c:pt idx="2657">
                  <c:v>2001</c:v>
                </c:pt>
                <c:pt idx="2658">
                  <c:v>2002</c:v>
                </c:pt>
                <c:pt idx="2659">
                  <c:v>2003</c:v>
                </c:pt>
                <c:pt idx="2660">
                  <c:v>2004</c:v>
                </c:pt>
                <c:pt idx="2661">
                  <c:v>2005</c:v>
                </c:pt>
                <c:pt idx="2662">
                  <c:v>2006</c:v>
                </c:pt>
                <c:pt idx="2663">
                  <c:v>2007</c:v>
                </c:pt>
                <c:pt idx="2664">
                  <c:v>2008</c:v>
                </c:pt>
                <c:pt idx="2665">
                  <c:v>2009</c:v>
                </c:pt>
                <c:pt idx="2666">
                  <c:v>2010</c:v>
                </c:pt>
                <c:pt idx="2667">
                  <c:v>2011</c:v>
                </c:pt>
                <c:pt idx="2668">
                  <c:v>1960</c:v>
                </c:pt>
                <c:pt idx="2669">
                  <c:v>1961</c:v>
                </c:pt>
                <c:pt idx="2670">
                  <c:v>1962</c:v>
                </c:pt>
                <c:pt idx="2671">
                  <c:v>1963</c:v>
                </c:pt>
                <c:pt idx="2672">
                  <c:v>1964</c:v>
                </c:pt>
                <c:pt idx="2673">
                  <c:v>1965</c:v>
                </c:pt>
                <c:pt idx="2674">
                  <c:v>1966</c:v>
                </c:pt>
                <c:pt idx="2675">
                  <c:v>1967</c:v>
                </c:pt>
                <c:pt idx="2676">
                  <c:v>1968</c:v>
                </c:pt>
                <c:pt idx="2677">
                  <c:v>1969</c:v>
                </c:pt>
                <c:pt idx="2678">
                  <c:v>1970</c:v>
                </c:pt>
                <c:pt idx="2679">
                  <c:v>1971</c:v>
                </c:pt>
                <c:pt idx="2680">
                  <c:v>1972</c:v>
                </c:pt>
                <c:pt idx="2681">
                  <c:v>1973</c:v>
                </c:pt>
                <c:pt idx="2682">
                  <c:v>1974</c:v>
                </c:pt>
                <c:pt idx="2683">
                  <c:v>1975</c:v>
                </c:pt>
                <c:pt idx="2684">
                  <c:v>1976</c:v>
                </c:pt>
                <c:pt idx="2685">
                  <c:v>1977</c:v>
                </c:pt>
                <c:pt idx="2686">
                  <c:v>1978</c:v>
                </c:pt>
                <c:pt idx="2687">
                  <c:v>1979</c:v>
                </c:pt>
                <c:pt idx="2688">
                  <c:v>1980</c:v>
                </c:pt>
                <c:pt idx="2689">
                  <c:v>1981</c:v>
                </c:pt>
                <c:pt idx="2690">
                  <c:v>1982</c:v>
                </c:pt>
                <c:pt idx="2691">
                  <c:v>1983</c:v>
                </c:pt>
                <c:pt idx="2692">
                  <c:v>1984</c:v>
                </c:pt>
                <c:pt idx="2693">
                  <c:v>1985</c:v>
                </c:pt>
                <c:pt idx="2694">
                  <c:v>1986</c:v>
                </c:pt>
                <c:pt idx="2695">
                  <c:v>1987</c:v>
                </c:pt>
                <c:pt idx="2696">
                  <c:v>1988</c:v>
                </c:pt>
                <c:pt idx="2697">
                  <c:v>1989</c:v>
                </c:pt>
                <c:pt idx="2698">
                  <c:v>1990</c:v>
                </c:pt>
                <c:pt idx="2699">
                  <c:v>1991</c:v>
                </c:pt>
                <c:pt idx="2700">
                  <c:v>1992</c:v>
                </c:pt>
                <c:pt idx="2701">
                  <c:v>1993</c:v>
                </c:pt>
                <c:pt idx="2702">
                  <c:v>1994</c:v>
                </c:pt>
                <c:pt idx="2703">
                  <c:v>1995</c:v>
                </c:pt>
                <c:pt idx="2704">
                  <c:v>1996</c:v>
                </c:pt>
                <c:pt idx="2705">
                  <c:v>1997</c:v>
                </c:pt>
                <c:pt idx="2706">
                  <c:v>1998</c:v>
                </c:pt>
                <c:pt idx="2707">
                  <c:v>1999</c:v>
                </c:pt>
                <c:pt idx="2708">
                  <c:v>2000</c:v>
                </c:pt>
                <c:pt idx="2709">
                  <c:v>2001</c:v>
                </c:pt>
                <c:pt idx="2710">
                  <c:v>2002</c:v>
                </c:pt>
                <c:pt idx="2711">
                  <c:v>2003</c:v>
                </c:pt>
                <c:pt idx="2712">
                  <c:v>2004</c:v>
                </c:pt>
                <c:pt idx="2713">
                  <c:v>2005</c:v>
                </c:pt>
                <c:pt idx="2714">
                  <c:v>2006</c:v>
                </c:pt>
                <c:pt idx="2715">
                  <c:v>2007</c:v>
                </c:pt>
                <c:pt idx="2716">
                  <c:v>2008</c:v>
                </c:pt>
                <c:pt idx="2717">
                  <c:v>2009</c:v>
                </c:pt>
                <c:pt idx="2718">
                  <c:v>2010</c:v>
                </c:pt>
                <c:pt idx="2719">
                  <c:v>2011</c:v>
                </c:pt>
                <c:pt idx="2720">
                  <c:v>2012</c:v>
                </c:pt>
                <c:pt idx="2721">
                  <c:v>2013</c:v>
                </c:pt>
                <c:pt idx="2722">
                  <c:v>2014</c:v>
                </c:pt>
                <c:pt idx="2723">
                  <c:v>2015</c:v>
                </c:pt>
                <c:pt idx="2724">
                  <c:v>2016</c:v>
                </c:pt>
                <c:pt idx="2725">
                  <c:v>1960</c:v>
                </c:pt>
                <c:pt idx="2726">
                  <c:v>1961</c:v>
                </c:pt>
                <c:pt idx="2727">
                  <c:v>1962</c:v>
                </c:pt>
                <c:pt idx="2728">
                  <c:v>1963</c:v>
                </c:pt>
                <c:pt idx="2729">
                  <c:v>1964</c:v>
                </c:pt>
                <c:pt idx="2730">
                  <c:v>1965</c:v>
                </c:pt>
                <c:pt idx="2731">
                  <c:v>1966</c:v>
                </c:pt>
                <c:pt idx="2732">
                  <c:v>1967</c:v>
                </c:pt>
                <c:pt idx="2733">
                  <c:v>1968</c:v>
                </c:pt>
                <c:pt idx="2734">
                  <c:v>1969</c:v>
                </c:pt>
                <c:pt idx="2735">
                  <c:v>1970</c:v>
                </c:pt>
                <c:pt idx="2736">
                  <c:v>1971</c:v>
                </c:pt>
                <c:pt idx="2737">
                  <c:v>1972</c:v>
                </c:pt>
                <c:pt idx="2738">
                  <c:v>1973</c:v>
                </c:pt>
                <c:pt idx="2739">
                  <c:v>1974</c:v>
                </c:pt>
                <c:pt idx="2740">
                  <c:v>1975</c:v>
                </c:pt>
                <c:pt idx="2741">
                  <c:v>1976</c:v>
                </c:pt>
                <c:pt idx="2742">
                  <c:v>1977</c:v>
                </c:pt>
                <c:pt idx="2743">
                  <c:v>1978</c:v>
                </c:pt>
                <c:pt idx="2744">
                  <c:v>1979</c:v>
                </c:pt>
                <c:pt idx="2745">
                  <c:v>1980</c:v>
                </c:pt>
                <c:pt idx="2746">
                  <c:v>1981</c:v>
                </c:pt>
                <c:pt idx="2747">
                  <c:v>1982</c:v>
                </c:pt>
                <c:pt idx="2748">
                  <c:v>1983</c:v>
                </c:pt>
                <c:pt idx="2749">
                  <c:v>1984</c:v>
                </c:pt>
                <c:pt idx="2750">
                  <c:v>1985</c:v>
                </c:pt>
                <c:pt idx="2751">
                  <c:v>1986</c:v>
                </c:pt>
                <c:pt idx="2752">
                  <c:v>1987</c:v>
                </c:pt>
                <c:pt idx="2753">
                  <c:v>1988</c:v>
                </c:pt>
                <c:pt idx="2754">
                  <c:v>1989</c:v>
                </c:pt>
                <c:pt idx="2755">
                  <c:v>1990</c:v>
                </c:pt>
                <c:pt idx="2756">
                  <c:v>1991</c:v>
                </c:pt>
                <c:pt idx="2757">
                  <c:v>1992</c:v>
                </c:pt>
                <c:pt idx="2758">
                  <c:v>1993</c:v>
                </c:pt>
                <c:pt idx="2759">
                  <c:v>1994</c:v>
                </c:pt>
                <c:pt idx="2760">
                  <c:v>1995</c:v>
                </c:pt>
                <c:pt idx="2761">
                  <c:v>1996</c:v>
                </c:pt>
                <c:pt idx="2762">
                  <c:v>1997</c:v>
                </c:pt>
                <c:pt idx="2763">
                  <c:v>1998</c:v>
                </c:pt>
                <c:pt idx="2764">
                  <c:v>1999</c:v>
                </c:pt>
                <c:pt idx="2765">
                  <c:v>2000</c:v>
                </c:pt>
                <c:pt idx="2766">
                  <c:v>2001</c:v>
                </c:pt>
                <c:pt idx="2767">
                  <c:v>2002</c:v>
                </c:pt>
                <c:pt idx="2768">
                  <c:v>2003</c:v>
                </c:pt>
                <c:pt idx="2769">
                  <c:v>2004</c:v>
                </c:pt>
                <c:pt idx="2770">
                  <c:v>2005</c:v>
                </c:pt>
                <c:pt idx="2771">
                  <c:v>2006</c:v>
                </c:pt>
                <c:pt idx="2772">
                  <c:v>2007</c:v>
                </c:pt>
                <c:pt idx="2773">
                  <c:v>2008</c:v>
                </c:pt>
                <c:pt idx="2774">
                  <c:v>2009</c:v>
                </c:pt>
                <c:pt idx="2775">
                  <c:v>2010</c:v>
                </c:pt>
                <c:pt idx="2776">
                  <c:v>2011</c:v>
                </c:pt>
                <c:pt idx="2777">
                  <c:v>2012</c:v>
                </c:pt>
                <c:pt idx="2778">
                  <c:v>2013</c:v>
                </c:pt>
                <c:pt idx="2779">
                  <c:v>2014</c:v>
                </c:pt>
                <c:pt idx="2780">
                  <c:v>2015</c:v>
                </c:pt>
                <c:pt idx="2781">
                  <c:v>2016</c:v>
                </c:pt>
                <c:pt idx="2782">
                  <c:v>1990</c:v>
                </c:pt>
                <c:pt idx="2783">
                  <c:v>1991</c:v>
                </c:pt>
                <c:pt idx="2784">
                  <c:v>1992</c:v>
                </c:pt>
                <c:pt idx="2785">
                  <c:v>1993</c:v>
                </c:pt>
                <c:pt idx="2786">
                  <c:v>1994</c:v>
                </c:pt>
                <c:pt idx="2787">
                  <c:v>1995</c:v>
                </c:pt>
                <c:pt idx="2788">
                  <c:v>1996</c:v>
                </c:pt>
                <c:pt idx="2789">
                  <c:v>1997</c:v>
                </c:pt>
                <c:pt idx="2790">
                  <c:v>1998</c:v>
                </c:pt>
                <c:pt idx="2791">
                  <c:v>1999</c:v>
                </c:pt>
                <c:pt idx="2792">
                  <c:v>2000</c:v>
                </c:pt>
                <c:pt idx="2793">
                  <c:v>2001</c:v>
                </c:pt>
                <c:pt idx="2794">
                  <c:v>2002</c:v>
                </c:pt>
                <c:pt idx="2795">
                  <c:v>2003</c:v>
                </c:pt>
                <c:pt idx="2796">
                  <c:v>2004</c:v>
                </c:pt>
                <c:pt idx="2797">
                  <c:v>2005</c:v>
                </c:pt>
                <c:pt idx="2798">
                  <c:v>2006</c:v>
                </c:pt>
                <c:pt idx="2799">
                  <c:v>2007</c:v>
                </c:pt>
                <c:pt idx="2800">
                  <c:v>2008</c:v>
                </c:pt>
                <c:pt idx="2801">
                  <c:v>2009</c:v>
                </c:pt>
                <c:pt idx="2802">
                  <c:v>2010</c:v>
                </c:pt>
                <c:pt idx="2803">
                  <c:v>2011</c:v>
                </c:pt>
                <c:pt idx="2804">
                  <c:v>2012</c:v>
                </c:pt>
                <c:pt idx="2805">
                  <c:v>2013</c:v>
                </c:pt>
                <c:pt idx="2806">
                  <c:v>2014</c:v>
                </c:pt>
                <c:pt idx="2807">
                  <c:v>2015</c:v>
                </c:pt>
                <c:pt idx="2808">
                  <c:v>2016</c:v>
                </c:pt>
                <c:pt idx="2809">
                  <c:v>1960</c:v>
                </c:pt>
                <c:pt idx="2810">
                  <c:v>1961</c:v>
                </c:pt>
                <c:pt idx="2811">
                  <c:v>1962</c:v>
                </c:pt>
                <c:pt idx="2812">
                  <c:v>1963</c:v>
                </c:pt>
                <c:pt idx="2813">
                  <c:v>1964</c:v>
                </c:pt>
                <c:pt idx="2814">
                  <c:v>1965</c:v>
                </c:pt>
                <c:pt idx="2815">
                  <c:v>1966</c:v>
                </c:pt>
                <c:pt idx="2816">
                  <c:v>1967</c:v>
                </c:pt>
                <c:pt idx="2817">
                  <c:v>1968</c:v>
                </c:pt>
                <c:pt idx="2818">
                  <c:v>1969</c:v>
                </c:pt>
                <c:pt idx="2819">
                  <c:v>1970</c:v>
                </c:pt>
                <c:pt idx="2820">
                  <c:v>1971</c:v>
                </c:pt>
                <c:pt idx="2821">
                  <c:v>1972</c:v>
                </c:pt>
                <c:pt idx="2822">
                  <c:v>1973</c:v>
                </c:pt>
                <c:pt idx="2823">
                  <c:v>1974</c:v>
                </c:pt>
                <c:pt idx="2824">
                  <c:v>1975</c:v>
                </c:pt>
                <c:pt idx="2825">
                  <c:v>1976</c:v>
                </c:pt>
                <c:pt idx="2826">
                  <c:v>1977</c:v>
                </c:pt>
                <c:pt idx="2827">
                  <c:v>1978</c:v>
                </c:pt>
                <c:pt idx="2828">
                  <c:v>1979</c:v>
                </c:pt>
                <c:pt idx="2829">
                  <c:v>1980</c:v>
                </c:pt>
                <c:pt idx="2830">
                  <c:v>1981</c:v>
                </c:pt>
                <c:pt idx="2831">
                  <c:v>1982</c:v>
                </c:pt>
                <c:pt idx="2832">
                  <c:v>1983</c:v>
                </c:pt>
                <c:pt idx="2833">
                  <c:v>1984</c:v>
                </c:pt>
                <c:pt idx="2834">
                  <c:v>1985</c:v>
                </c:pt>
                <c:pt idx="2835">
                  <c:v>1986</c:v>
                </c:pt>
                <c:pt idx="2836">
                  <c:v>1987</c:v>
                </c:pt>
                <c:pt idx="2837">
                  <c:v>1988</c:v>
                </c:pt>
                <c:pt idx="2838">
                  <c:v>1989</c:v>
                </c:pt>
                <c:pt idx="2839">
                  <c:v>1990</c:v>
                </c:pt>
                <c:pt idx="2840">
                  <c:v>1991</c:v>
                </c:pt>
                <c:pt idx="2841">
                  <c:v>1992</c:v>
                </c:pt>
                <c:pt idx="2842">
                  <c:v>1993</c:v>
                </c:pt>
                <c:pt idx="2843">
                  <c:v>1994</c:v>
                </c:pt>
                <c:pt idx="2844">
                  <c:v>1995</c:v>
                </c:pt>
                <c:pt idx="2845">
                  <c:v>1996</c:v>
                </c:pt>
                <c:pt idx="2846">
                  <c:v>1997</c:v>
                </c:pt>
                <c:pt idx="2847">
                  <c:v>1998</c:v>
                </c:pt>
                <c:pt idx="2848">
                  <c:v>1999</c:v>
                </c:pt>
                <c:pt idx="2849">
                  <c:v>2000</c:v>
                </c:pt>
                <c:pt idx="2850">
                  <c:v>2001</c:v>
                </c:pt>
                <c:pt idx="2851">
                  <c:v>2002</c:v>
                </c:pt>
                <c:pt idx="2852">
                  <c:v>2003</c:v>
                </c:pt>
                <c:pt idx="2853">
                  <c:v>2004</c:v>
                </c:pt>
                <c:pt idx="2854">
                  <c:v>2005</c:v>
                </c:pt>
                <c:pt idx="2855">
                  <c:v>2006</c:v>
                </c:pt>
                <c:pt idx="2856">
                  <c:v>2007</c:v>
                </c:pt>
                <c:pt idx="2857">
                  <c:v>2008</c:v>
                </c:pt>
                <c:pt idx="2858">
                  <c:v>2009</c:v>
                </c:pt>
                <c:pt idx="2859">
                  <c:v>2010</c:v>
                </c:pt>
                <c:pt idx="2860">
                  <c:v>2011</c:v>
                </c:pt>
                <c:pt idx="2861">
                  <c:v>2012</c:v>
                </c:pt>
                <c:pt idx="2862">
                  <c:v>2013</c:v>
                </c:pt>
                <c:pt idx="2863">
                  <c:v>2014</c:v>
                </c:pt>
                <c:pt idx="2864">
                  <c:v>2015</c:v>
                </c:pt>
                <c:pt idx="2865">
                  <c:v>2016</c:v>
                </c:pt>
                <c:pt idx="2866">
                  <c:v>1980</c:v>
                </c:pt>
                <c:pt idx="2867">
                  <c:v>1981</c:v>
                </c:pt>
                <c:pt idx="2868">
                  <c:v>1982</c:v>
                </c:pt>
                <c:pt idx="2869">
                  <c:v>1983</c:v>
                </c:pt>
                <c:pt idx="2870">
                  <c:v>1984</c:v>
                </c:pt>
                <c:pt idx="2871">
                  <c:v>1985</c:v>
                </c:pt>
                <c:pt idx="2872">
                  <c:v>1986</c:v>
                </c:pt>
                <c:pt idx="2873">
                  <c:v>1987</c:v>
                </c:pt>
                <c:pt idx="2874">
                  <c:v>1988</c:v>
                </c:pt>
                <c:pt idx="2875">
                  <c:v>1989</c:v>
                </c:pt>
                <c:pt idx="2876">
                  <c:v>1990</c:v>
                </c:pt>
                <c:pt idx="2877">
                  <c:v>1991</c:v>
                </c:pt>
                <c:pt idx="2878">
                  <c:v>1992</c:v>
                </c:pt>
                <c:pt idx="2879">
                  <c:v>1993</c:v>
                </c:pt>
                <c:pt idx="2880">
                  <c:v>1994</c:v>
                </c:pt>
                <c:pt idx="2881">
                  <c:v>1995</c:v>
                </c:pt>
                <c:pt idx="2882">
                  <c:v>1996</c:v>
                </c:pt>
                <c:pt idx="2883">
                  <c:v>1997</c:v>
                </c:pt>
                <c:pt idx="2884">
                  <c:v>1998</c:v>
                </c:pt>
                <c:pt idx="2885">
                  <c:v>1999</c:v>
                </c:pt>
                <c:pt idx="2886">
                  <c:v>2000</c:v>
                </c:pt>
                <c:pt idx="2887">
                  <c:v>2001</c:v>
                </c:pt>
                <c:pt idx="2888">
                  <c:v>2002</c:v>
                </c:pt>
                <c:pt idx="2889">
                  <c:v>2003</c:v>
                </c:pt>
                <c:pt idx="2890">
                  <c:v>2004</c:v>
                </c:pt>
                <c:pt idx="2891">
                  <c:v>2005</c:v>
                </c:pt>
                <c:pt idx="2892">
                  <c:v>2006</c:v>
                </c:pt>
                <c:pt idx="2893">
                  <c:v>2007</c:v>
                </c:pt>
                <c:pt idx="2894">
                  <c:v>2008</c:v>
                </c:pt>
                <c:pt idx="2895">
                  <c:v>2009</c:v>
                </c:pt>
                <c:pt idx="2896">
                  <c:v>2010</c:v>
                </c:pt>
                <c:pt idx="2897">
                  <c:v>2011</c:v>
                </c:pt>
                <c:pt idx="2898">
                  <c:v>2012</c:v>
                </c:pt>
                <c:pt idx="2899">
                  <c:v>2013</c:v>
                </c:pt>
                <c:pt idx="2900">
                  <c:v>2014</c:v>
                </c:pt>
                <c:pt idx="2901">
                  <c:v>2015</c:v>
                </c:pt>
                <c:pt idx="2902">
                  <c:v>2016</c:v>
                </c:pt>
                <c:pt idx="2903">
                  <c:v>1960</c:v>
                </c:pt>
                <c:pt idx="2904">
                  <c:v>1961</c:v>
                </c:pt>
                <c:pt idx="2905">
                  <c:v>1962</c:v>
                </c:pt>
                <c:pt idx="2906">
                  <c:v>1963</c:v>
                </c:pt>
                <c:pt idx="2907">
                  <c:v>1964</c:v>
                </c:pt>
                <c:pt idx="2908">
                  <c:v>1965</c:v>
                </c:pt>
                <c:pt idx="2909">
                  <c:v>1966</c:v>
                </c:pt>
                <c:pt idx="2910">
                  <c:v>1967</c:v>
                </c:pt>
                <c:pt idx="2911">
                  <c:v>1968</c:v>
                </c:pt>
                <c:pt idx="2912">
                  <c:v>1969</c:v>
                </c:pt>
                <c:pt idx="2913">
                  <c:v>1970</c:v>
                </c:pt>
                <c:pt idx="2914">
                  <c:v>1971</c:v>
                </c:pt>
                <c:pt idx="2915">
                  <c:v>1972</c:v>
                </c:pt>
                <c:pt idx="2916">
                  <c:v>1973</c:v>
                </c:pt>
                <c:pt idx="2917">
                  <c:v>1974</c:v>
                </c:pt>
                <c:pt idx="2918">
                  <c:v>1975</c:v>
                </c:pt>
                <c:pt idx="2919">
                  <c:v>1976</c:v>
                </c:pt>
                <c:pt idx="2920">
                  <c:v>1977</c:v>
                </c:pt>
                <c:pt idx="2921">
                  <c:v>1978</c:v>
                </c:pt>
                <c:pt idx="2922">
                  <c:v>1979</c:v>
                </c:pt>
                <c:pt idx="2923">
                  <c:v>1980</c:v>
                </c:pt>
                <c:pt idx="2924">
                  <c:v>1981</c:v>
                </c:pt>
                <c:pt idx="2925">
                  <c:v>1982</c:v>
                </c:pt>
                <c:pt idx="2926">
                  <c:v>1983</c:v>
                </c:pt>
                <c:pt idx="2927">
                  <c:v>1984</c:v>
                </c:pt>
                <c:pt idx="2928">
                  <c:v>1985</c:v>
                </c:pt>
                <c:pt idx="2929">
                  <c:v>1986</c:v>
                </c:pt>
                <c:pt idx="2930">
                  <c:v>1987</c:v>
                </c:pt>
                <c:pt idx="2931">
                  <c:v>1988</c:v>
                </c:pt>
                <c:pt idx="2932">
                  <c:v>1989</c:v>
                </c:pt>
                <c:pt idx="2933">
                  <c:v>1990</c:v>
                </c:pt>
                <c:pt idx="2934">
                  <c:v>1991</c:v>
                </c:pt>
                <c:pt idx="2935">
                  <c:v>1992</c:v>
                </c:pt>
                <c:pt idx="2936">
                  <c:v>1993</c:v>
                </c:pt>
                <c:pt idx="2937">
                  <c:v>1994</c:v>
                </c:pt>
                <c:pt idx="2938">
                  <c:v>1995</c:v>
                </c:pt>
                <c:pt idx="2939">
                  <c:v>1996</c:v>
                </c:pt>
                <c:pt idx="2940">
                  <c:v>1997</c:v>
                </c:pt>
                <c:pt idx="2941">
                  <c:v>1998</c:v>
                </c:pt>
                <c:pt idx="2942">
                  <c:v>1999</c:v>
                </c:pt>
                <c:pt idx="2943">
                  <c:v>2000</c:v>
                </c:pt>
                <c:pt idx="2944">
                  <c:v>2001</c:v>
                </c:pt>
                <c:pt idx="2945">
                  <c:v>2002</c:v>
                </c:pt>
                <c:pt idx="2946">
                  <c:v>2003</c:v>
                </c:pt>
                <c:pt idx="2947">
                  <c:v>2004</c:v>
                </c:pt>
                <c:pt idx="2948">
                  <c:v>2005</c:v>
                </c:pt>
                <c:pt idx="2949">
                  <c:v>2006</c:v>
                </c:pt>
                <c:pt idx="2950">
                  <c:v>2007</c:v>
                </c:pt>
                <c:pt idx="2951">
                  <c:v>2008</c:v>
                </c:pt>
                <c:pt idx="2952">
                  <c:v>2009</c:v>
                </c:pt>
                <c:pt idx="2953">
                  <c:v>2010</c:v>
                </c:pt>
                <c:pt idx="2954">
                  <c:v>2011</c:v>
                </c:pt>
                <c:pt idx="2955">
                  <c:v>2012</c:v>
                </c:pt>
                <c:pt idx="2956">
                  <c:v>2013</c:v>
                </c:pt>
                <c:pt idx="2957">
                  <c:v>2014</c:v>
                </c:pt>
                <c:pt idx="2958">
                  <c:v>2015</c:v>
                </c:pt>
                <c:pt idx="2959">
                  <c:v>2016</c:v>
                </c:pt>
                <c:pt idx="2960">
                  <c:v>1990</c:v>
                </c:pt>
                <c:pt idx="2961">
                  <c:v>1991</c:v>
                </c:pt>
                <c:pt idx="2962">
                  <c:v>1992</c:v>
                </c:pt>
                <c:pt idx="2963">
                  <c:v>1993</c:v>
                </c:pt>
                <c:pt idx="2964">
                  <c:v>1994</c:v>
                </c:pt>
                <c:pt idx="2965">
                  <c:v>1995</c:v>
                </c:pt>
                <c:pt idx="2966">
                  <c:v>1996</c:v>
                </c:pt>
                <c:pt idx="2967">
                  <c:v>1997</c:v>
                </c:pt>
                <c:pt idx="2968">
                  <c:v>1998</c:v>
                </c:pt>
                <c:pt idx="2969">
                  <c:v>1999</c:v>
                </c:pt>
                <c:pt idx="2970">
                  <c:v>2000</c:v>
                </c:pt>
                <c:pt idx="2971">
                  <c:v>2001</c:v>
                </c:pt>
                <c:pt idx="2972">
                  <c:v>2002</c:v>
                </c:pt>
                <c:pt idx="2973">
                  <c:v>2003</c:v>
                </c:pt>
                <c:pt idx="2974">
                  <c:v>2004</c:v>
                </c:pt>
                <c:pt idx="2975">
                  <c:v>2005</c:v>
                </c:pt>
                <c:pt idx="2976">
                  <c:v>2006</c:v>
                </c:pt>
                <c:pt idx="2977">
                  <c:v>2007</c:v>
                </c:pt>
                <c:pt idx="2978">
                  <c:v>2008</c:v>
                </c:pt>
                <c:pt idx="2979">
                  <c:v>2009</c:v>
                </c:pt>
                <c:pt idx="2980">
                  <c:v>2010</c:v>
                </c:pt>
                <c:pt idx="2981">
                  <c:v>2011</c:v>
                </c:pt>
                <c:pt idx="2982">
                  <c:v>2012</c:v>
                </c:pt>
                <c:pt idx="2983">
                  <c:v>2013</c:v>
                </c:pt>
                <c:pt idx="2984">
                  <c:v>2014</c:v>
                </c:pt>
                <c:pt idx="2985">
                  <c:v>2015</c:v>
                </c:pt>
                <c:pt idx="2986">
                  <c:v>2016</c:v>
                </c:pt>
                <c:pt idx="2987">
                  <c:v>1990</c:v>
                </c:pt>
                <c:pt idx="2988">
                  <c:v>1991</c:v>
                </c:pt>
                <c:pt idx="2989">
                  <c:v>1992</c:v>
                </c:pt>
                <c:pt idx="2990">
                  <c:v>1993</c:v>
                </c:pt>
                <c:pt idx="2991">
                  <c:v>1994</c:v>
                </c:pt>
                <c:pt idx="2992">
                  <c:v>1995</c:v>
                </c:pt>
                <c:pt idx="2993">
                  <c:v>1996</c:v>
                </c:pt>
                <c:pt idx="2994">
                  <c:v>1997</c:v>
                </c:pt>
                <c:pt idx="2995">
                  <c:v>1998</c:v>
                </c:pt>
                <c:pt idx="2996">
                  <c:v>1999</c:v>
                </c:pt>
                <c:pt idx="2997">
                  <c:v>2000</c:v>
                </c:pt>
                <c:pt idx="2998">
                  <c:v>2001</c:v>
                </c:pt>
                <c:pt idx="2999">
                  <c:v>2002</c:v>
                </c:pt>
                <c:pt idx="3000">
                  <c:v>2003</c:v>
                </c:pt>
                <c:pt idx="3001">
                  <c:v>2004</c:v>
                </c:pt>
                <c:pt idx="3002">
                  <c:v>2005</c:v>
                </c:pt>
                <c:pt idx="3003">
                  <c:v>2006</c:v>
                </c:pt>
                <c:pt idx="3004">
                  <c:v>2007</c:v>
                </c:pt>
                <c:pt idx="3005">
                  <c:v>2008</c:v>
                </c:pt>
                <c:pt idx="3006">
                  <c:v>2009</c:v>
                </c:pt>
                <c:pt idx="3007">
                  <c:v>2010</c:v>
                </c:pt>
                <c:pt idx="3008">
                  <c:v>2011</c:v>
                </c:pt>
                <c:pt idx="3009">
                  <c:v>2012</c:v>
                </c:pt>
                <c:pt idx="3010">
                  <c:v>2013</c:v>
                </c:pt>
                <c:pt idx="3011">
                  <c:v>2014</c:v>
                </c:pt>
                <c:pt idx="3012">
                  <c:v>2015</c:v>
                </c:pt>
                <c:pt idx="3013">
                  <c:v>2016</c:v>
                </c:pt>
                <c:pt idx="3014">
                  <c:v>1960</c:v>
                </c:pt>
                <c:pt idx="3015">
                  <c:v>1961</c:v>
                </c:pt>
                <c:pt idx="3016">
                  <c:v>1962</c:v>
                </c:pt>
                <c:pt idx="3017">
                  <c:v>1963</c:v>
                </c:pt>
                <c:pt idx="3018">
                  <c:v>1964</c:v>
                </c:pt>
                <c:pt idx="3019">
                  <c:v>1965</c:v>
                </c:pt>
                <c:pt idx="3020">
                  <c:v>1966</c:v>
                </c:pt>
                <c:pt idx="3021">
                  <c:v>1967</c:v>
                </c:pt>
                <c:pt idx="3022">
                  <c:v>1968</c:v>
                </c:pt>
                <c:pt idx="3023">
                  <c:v>1969</c:v>
                </c:pt>
                <c:pt idx="3024">
                  <c:v>1970</c:v>
                </c:pt>
                <c:pt idx="3025">
                  <c:v>1971</c:v>
                </c:pt>
                <c:pt idx="3026">
                  <c:v>1972</c:v>
                </c:pt>
                <c:pt idx="3027">
                  <c:v>1973</c:v>
                </c:pt>
                <c:pt idx="3028">
                  <c:v>1974</c:v>
                </c:pt>
                <c:pt idx="3029">
                  <c:v>1975</c:v>
                </c:pt>
                <c:pt idx="3030">
                  <c:v>1976</c:v>
                </c:pt>
                <c:pt idx="3031">
                  <c:v>1977</c:v>
                </c:pt>
                <c:pt idx="3032">
                  <c:v>1978</c:v>
                </c:pt>
                <c:pt idx="3033">
                  <c:v>1979</c:v>
                </c:pt>
                <c:pt idx="3034">
                  <c:v>1980</c:v>
                </c:pt>
                <c:pt idx="3035">
                  <c:v>1981</c:v>
                </c:pt>
                <c:pt idx="3036">
                  <c:v>1982</c:v>
                </c:pt>
                <c:pt idx="3037">
                  <c:v>1983</c:v>
                </c:pt>
                <c:pt idx="3038">
                  <c:v>1984</c:v>
                </c:pt>
                <c:pt idx="3039">
                  <c:v>1985</c:v>
                </c:pt>
                <c:pt idx="3040">
                  <c:v>1986</c:v>
                </c:pt>
                <c:pt idx="3041">
                  <c:v>1987</c:v>
                </c:pt>
                <c:pt idx="3042">
                  <c:v>1988</c:v>
                </c:pt>
                <c:pt idx="3043">
                  <c:v>1989</c:v>
                </c:pt>
                <c:pt idx="3044">
                  <c:v>1990</c:v>
                </c:pt>
                <c:pt idx="3045">
                  <c:v>1991</c:v>
                </c:pt>
                <c:pt idx="3046">
                  <c:v>1992</c:v>
                </c:pt>
                <c:pt idx="3047">
                  <c:v>1993</c:v>
                </c:pt>
                <c:pt idx="3048">
                  <c:v>1994</c:v>
                </c:pt>
                <c:pt idx="3049">
                  <c:v>1995</c:v>
                </c:pt>
                <c:pt idx="3050">
                  <c:v>1996</c:v>
                </c:pt>
                <c:pt idx="3051">
                  <c:v>1997</c:v>
                </c:pt>
                <c:pt idx="3052">
                  <c:v>1998</c:v>
                </c:pt>
                <c:pt idx="3053">
                  <c:v>1999</c:v>
                </c:pt>
                <c:pt idx="3054">
                  <c:v>2000</c:v>
                </c:pt>
                <c:pt idx="3055">
                  <c:v>2001</c:v>
                </c:pt>
                <c:pt idx="3056">
                  <c:v>2002</c:v>
                </c:pt>
                <c:pt idx="3057">
                  <c:v>2003</c:v>
                </c:pt>
                <c:pt idx="3058">
                  <c:v>2004</c:v>
                </c:pt>
                <c:pt idx="3059">
                  <c:v>2005</c:v>
                </c:pt>
                <c:pt idx="3060">
                  <c:v>2006</c:v>
                </c:pt>
                <c:pt idx="3061">
                  <c:v>2007</c:v>
                </c:pt>
                <c:pt idx="3062">
                  <c:v>2008</c:v>
                </c:pt>
                <c:pt idx="3063">
                  <c:v>2009</c:v>
                </c:pt>
                <c:pt idx="3064">
                  <c:v>2010</c:v>
                </c:pt>
                <c:pt idx="3065">
                  <c:v>2011</c:v>
                </c:pt>
                <c:pt idx="3066">
                  <c:v>2012</c:v>
                </c:pt>
                <c:pt idx="3067">
                  <c:v>2013</c:v>
                </c:pt>
                <c:pt idx="3068">
                  <c:v>2014</c:v>
                </c:pt>
                <c:pt idx="3069">
                  <c:v>2015</c:v>
                </c:pt>
                <c:pt idx="3070">
                  <c:v>2016</c:v>
                </c:pt>
                <c:pt idx="3071">
                  <c:v>1960</c:v>
                </c:pt>
                <c:pt idx="3072">
                  <c:v>1961</c:v>
                </c:pt>
                <c:pt idx="3073">
                  <c:v>1962</c:v>
                </c:pt>
                <c:pt idx="3074">
                  <c:v>1963</c:v>
                </c:pt>
                <c:pt idx="3075">
                  <c:v>1964</c:v>
                </c:pt>
                <c:pt idx="3076">
                  <c:v>1965</c:v>
                </c:pt>
                <c:pt idx="3077">
                  <c:v>1966</c:v>
                </c:pt>
                <c:pt idx="3078">
                  <c:v>1967</c:v>
                </c:pt>
                <c:pt idx="3079">
                  <c:v>1968</c:v>
                </c:pt>
                <c:pt idx="3080">
                  <c:v>1969</c:v>
                </c:pt>
                <c:pt idx="3081">
                  <c:v>1970</c:v>
                </c:pt>
                <c:pt idx="3082">
                  <c:v>1971</c:v>
                </c:pt>
                <c:pt idx="3083">
                  <c:v>1972</c:v>
                </c:pt>
                <c:pt idx="3084">
                  <c:v>1973</c:v>
                </c:pt>
                <c:pt idx="3085">
                  <c:v>1974</c:v>
                </c:pt>
                <c:pt idx="3086">
                  <c:v>1975</c:v>
                </c:pt>
                <c:pt idx="3087">
                  <c:v>1976</c:v>
                </c:pt>
                <c:pt idx="3088">
                  <c:v>1977</c:v>
                </c:pt>
                <c:pt idx="3089">
                  <c:v>1978</c:v>
                </c:pt>
                <c:pt idx="3090">
                  <c:v>1979</c:v>
                </c:pt>
                <c:pt idx="3091">
                  <c:v>1980</c:v>
                </c:pt>
                <c:pt idx="3092">
                  <c:v>1981</c:v>
                </c:pt>
                <c:pt idx="3093">
                  <c:v>1982</c:v>
                </c:pt>
                <c:pt idx="3094">
                  <c:v>1983</c:v>
                </c:pt>
                <c:pt idx="3095">
                  <c:v>1984</c:v>
                </c:pt>
                <c:pt idx="3096">
                  <c:v>1985</c:v>
                </c:pt>
                <c:pt idx="3097">
                  <c:v>1986</c:v>
                </c:pt>
                <c:pt idx="3098">
                  <c:v>1987</c:v>
                </c:pt>
                <c:pt idx="3099">
                  <c:v>1988</c:v>
                </c:pt>
                <c:pt idx="3100">
                  <c:v>1989</c:v>
                </c:pt>
                <c:pt idx="3101">
                  <c:v>1990</c:v>
                </c:pt>
                <c:pt idx="3102">
                  <c:v>1991</c:v>
                </c:pt>
                <c:pt idx="3103">
                  <c:v>1992</c:v>
                </c:pt>
                <c:pt idx="3104">
                  <c:v>1993</c:v>
                </c:pt>
                <c:pt idx="3105">
                  <c:v>1994</c:v>
                </c:pt>
                <c:pt idx="3106">
                  <c:v>1995</c:v>
                </c:pt>
                <c:pt idx="3107">
                  <c:v>1996</c:v>
                </c:pt>
                <c:pt idx="3108">
                  <c:v>1997</c:v>
                </c:pt>
                <c:pt idx="3109">
                  <c:v>1998</c:v>
                </c:pt>
                <c:pt idx="3110">
                  <c:v>1999</c:v>
                </c:pt>
                <c:pt idx="3111">
                  <c:v>2000</c:v>
                </c:pt>
                <c:pt idx="3112">
                  <c:v>2001</c:v>
                </c:pt>
                <c:pt idx="3113">
                  <c:v>2002</c:v>
                </c:pt>
                <c:pt idx="3114">
                  <c:v>2003</c:v>
                </c:pt>
                <c:pt idx="3115">
                  <c:v>2004</c:v>
                </c:pt>
                <c:pt idx="3116">
                  <c:v>2005</c:v>
                </c:pt>
                <c:pt idx="3117">
                  <c:v>2006</c:v>
                </c:pt>
                <c:pt idx="3118">
                  <c:v>2007</c:v>
                </c:pt>
                <c:pt idx="3119">
                  <c:v>2008</c:v>
                </c:pt>
                <c:pt idx="3120">
                  <c:v>2009</c:v>
                </c:pt>
                <c:pt idx="3121">
                  <c:v>2010</c:v>
                </c:pt>
                <c:pt idx="3122">
                  <c:v>2011</c:v>
                </c:pt>
                <c:pt idx="3123">
                  <c:v>2012</c:v>
                </c:pt>
                <c:pt idx="3124">
                  <c:v>2013</c:v>
                </c:pt>
                <c:pt idx="3125">
                  <c:v>2014</c:v>
                </c:pt>
                <c:pt idx="3126">
                  <c:v>2015</c:v>
                </c:pt>
                <c:pt idx="3127">
                  <c:v>2016</c:v>
                </c:pt>
                <c:pt idx="3128">
                  <c:v>1960</c:v>
                </c:pt>
                <c:pt idx="3129">
                  <c:v>1961</c:v>
                </c:pt>
                <c:pt idx="3130">
                  <c:v>1962</c:v>
                </c:pt>
                <c:pt idx="3131">
                  <c:v>1963</c:v>
                </c:pt>
                <c:pt idx="3132">
                  <c:v>1964</c:v>
                </c:pt>
                <c:pt idx="3133">
                  <c:v>1965</c:v>
                </c:pt>
                <c:pt idx="3134">
                  <c:v>1966</c:v>
                </c:pt>
                <c:pt idx="3135">
                  <c:v>1967</c:v>
                </c:pt>
                <c:pt idx="3136">
                  <c:v>1968</c:v>
                </c:pt>
                <c:pt idx="3137">
                  <c:v>1969</c:v>
                </c:pt>
                <c:pt idx="3138">
                  <c:v>1970</c:v>
                </c:pt>
                <c:pt idx="3139">
                  <c:v>1971</c:v>
                </c:pt>
                <c:pt idx="3140">
                  <c:v>1972</c:v>
                </c:pt>
                <c:pt idx="3141">
                  <c:v>1973</c:v>
                </c:pt>
                <c:pt idx="3142">
                  <c:v>1974</c:v>
                </c:pt>
                <c:pt idx="3143">
                  <c:v>1975</c:v>
                </c:pt>
                <c:pt idx="3144">
                  <c:v>1976</c:v>
                </c:pt>
                <c:pt idx="3145">
                  <c:v>1977</c:v>
                </c:pt>
                <c:pt idx="3146">
                  <c:v>1978</c:v>
                </c:pt>
                <c:pt idx="3147">
                  <c:v>1979</c:v>
                </c:pt>
                <c:pt idx="3148">
                  <c:v>1980</c:v>
                </c:pt>
                <c:pt idx="3149">
                  <c:v>1981</c:v>
                </c:pt>
                <c:pt idx="3150">
                  <c:v>1982</c:v>
                </c:pt>
                <c:pt idx="3151">
                  <c:v>1983</c:v>
                </c:pt>
                <c:pt idx="3152">
                  <c:v>1984</c:v>
                </c:pt>
                <c:pt idx="3153">
                  <c:v>1985</c:v>
                </c:pt>
                <c:pt idx="3154">
                  <c:v>1986</c:v>
                </c:pt>
                <c:pt idx="3155">
                  <c:v>1987</c:v>
                </c:pt>
                <c:pt idx="3156">
                  <c:v>1988</c:v>
                </c:pt>
                <c:pt idx="3157">
                  <c:v>1989</c:v>
                </c:pt>
                <c:pt idx="3158">
                  <c:v>1990</c:v>
                </c:pt>
                <c:pt idx="3159">
                  <c:v>1991</c:v>
                </c:pt>
                <c:pt idx="3160">
                  <c:v>1992</c:v>
                </c:pt>
                <c:pt idx="3161">
                  <c:v>1993</c:v>
                </c:pt>
                <c:pt idx="3162">
                  <c:v>1994</c:v>
                </c:pt>
                <c:pt idx="3163">
                  <c:v>1995</c:v>
                </c:pt>
                <c:pt idx="3164">
                  <c:v>1996</c:v>
                </c:pt>
                <c:pt idx="3165">
                  <c:v>1997</c:v>
                </c:pt>
                <c:pt idx="3166">
                  <c:v>1998</c:v>
                </c:pt>
                <c:pt idx="3167">
                  <c:v>1999</c:v>
                </c:pt>
                <c:pt idx="3168">
                  <c:v>2000</c:v>
                </c:pt>
                <c:pt idx="3169">
                  <c:v>2001</c:v>
                </c:pt>
                <c:pt idx="3170">
                  <c:v>2002</c:v>
                </c:pt>
                <c:pt idx="3171">
                  <c:v>2003</c:v>
                </c:pt>
                <c:pt idx="3172">
                  <c:v>2004</c:v>
                </c:pt>
                <c:pt idx="3173">
                  <c:v>2005</c:v>
                </c:pt>
                <c:pt idx="3174">
                  <c:v>2006</c:v>
                </c:pt>
                <c:pt idx="3175">
                  <c:v>2007</c:v>
                </c:pt>
                <c:pt idx="3176">
                  <c:v>2008</c:v>
                </c:pt>
                <c:pt idx="3177">
                  <c:v>2009</c:v>
                </c:pt>
                <c:pt idx="3178">
                  <c:v>2010</c:v>
                </c:pt>
                <c:pt idx="3179">
                  <c:v>2011</c:v>
                </c:pt>
                <c:pt idx="3180">
                  <c:v>2012</c:v>
                </c:pt>
                <c:pt idx="3181">
                  <c:v>2013</c:v>
                </c:pt>
                <c:pt idx="3182">
                  <c:v>2014</c:v>
                </c:pt>
                <c:pt idx="3183">
                  <c:v>2015</c:v>
                </c:pt>
                <c:pt idx="3184">
                  <c:v>2016</c:v>
                </c:pt>
                <c:pt idx="3185">
                  <c:v>1960</c:v>
                </c:pt>
                <c:pt idx="3186">
                  <c:v>1961</c:v>
                </c:pt>
                <c:pt idx="3187">
                  <c:v>1962</c:v>
                </c:pt>
                <c:pt idx="3188">
                  <c:v>1963</c:v>
                </c:pt>
                <c:pt idx="3189">
                  <c:v>1964</c:v>
                </c:pt>
                <c:pt idx="3190">
                  <c:v>1965</c:v>
                </c:pt>
                <c:pt idx="3191">
                  <c:v>1966</c:v>
                </c:pt>
                <c:pt idx="3192">
                  <c:v>1967</c:v>
                </c:pt>
                <c:pt idx="3193">
                  <c:v>1968</c:v>
                </c:pt>
                <c:pt idx="3194">
                  <c:v>1969</c:v>
                </c:pt>
                <c:pt idx="3195">
                  <c:v>1970</c:v>
                </c:pt>
                <c:pt idx="3196">
                  <c:v>1971</c:v>
                </c:pt>
                <c:pt idx="3197">
                  <c:v>1972</c:v>
                </c:pt>
                <c:pt idx="3198">
                  <c:v>1973</c:v>
                </c:pt>
                <c:pt idx="3199">
                  <c:v>1974</c:v>
                </c:pt>
                <c:pt idx="3200">
                  <c:v>1975</c:v>
                </c:pt>
                <c:pt idx="3201">
                  <c:v>1976</c:v>
                </c:pt>
                <c:pt idx="3202">
                  <c:v>1977</c:v>
                </c:pt>
                <c:pt idx="3203">
                  <c:v>1978</c:v>
                </c:pt>
                <c:pt idx="3204">
                  <c:v>1979</c:v>
                </c:pt>
                <c:pt idx="3205">
                  <c:v>1980</c:v>
                </c:pt>
                <c:pt idx="3206">
                  <c:v>1981</c:v>
                </c:pt>
                <c:pt idx="3207">
                  <c:v>1982</c:v>
                </c:pt>
                <c:pt idx="3208">
                  <c:v>1983</c:v>
                </c:pt>
                <c:pt idx="3209">
                  <c:v>1984</c:v>
                </c:pt>
                <c:pt idx="3210">
                  <c:v>1985</c:v>
                </c:pt>
                <c:pt idx="3211">
                  <c:v>1986</c:v>
                </c:pt>
                <c:pt idx="3212">
                  <c:v>1987</c:v>
                </c:pt>
                <c:pt idx="3213">
                  <c:v>1988</c:v>
                </c:pt>
                <c:pt idx="3214">
                  <c:v>1989</c:v>
                </c:pt>
                <c:pt idx="3215">
                  <c:v>1990</c:v>
                </c:pt>
                <c:pt idx="3216">
                  <c:v>1991</c:v>
                </c:pt>
                <c:pt idx="3217">
                  <c:v>1992</c:v>
                </c:pt>
                <c:pt idx="3218">
                  <c:v>1993</c:v>
                </c:pt>
                <c:pt idx="3219">
                  <c:v>1994</c:v>
                </c:pt>
                <c:pt idx="3220">
                  <c:v>1995</c:v>
                </c:pt>
                <c:pt idx="3221">
                  <c:v>1996</c:v>
                </c:pt>
                <c:pt idx="3222">
                  <c:v>1997</c:v>
                </c:pt>
                <c:pt idx="3223">
                  <c:v>1998</c:v>
                </c:pt>
                <c:pt idx="3224">
                  <c:v>1999</c:v>
                </c:pt>
                <c:pt idx="3225">
                  <c:v>2000</c:v>
                </c:pt>
                <c:pt idx="3226">
                  <c:v>2001</c:v>
                </c:pt>
                <c:pt idx="3227">
                  <c:v>2002</c:v>
                </c:pt>
                <c:pt idx="3228">
                  <c:v>2003</c:v>
                </c:pt>
                <c:pt idx="3229">
                  <c:v>2004</c:v>
                </c:pt>
                <c:pt idx="3230">
                  <c:v>2005</c:v>
                </c:pt>
                <c:pt idx="3231">
                  <c:v>2006</c:v>
                </c:pt>
                <c:pt idx="3232">
                  <c:v>2007</c:v>
                </c:pt>
                <c:pt idx="3233">
                  <c:v>2008</c:v>
                </c:pt>
                <c:pt idx="3234">
                  <c:v>2009</c:v>
                </c:pt>
                <c:pt idx="3235">
                  <c:v>2010</c:v>
                </c:pt>
                <c:pt idx="3236">
                  <c:v>2011</c:v>
                </c:pt>
                <c:pt idx="3237">
                  <c:v>2012</c:v>
                </c:pt>
                <c:pt idx="3238">
                  <c:v>2013</c:v>
                </c:pt>
                <c:pt idx="3239">
                  <c:v>1980</c:v>
                </c:pt>
                <c:pt idx="3240">
                  <c:v>1981</c:v>
                </c:pt>
                <c:pt idx="3241">
                  <c:v>1982</c:v>
                </c:pt>
                <c:pt idx="3242">
                  <c:v>1983</c:v>
                </c:pt>
                <c:pt idx="3243">
                  <c:v>1984</c:v>
                </c:pt>
                <c:pt idx="3244">
                  <c:v>1985</c:v>
                </c:pt>
                <c:pt idx="3245">
                  <c:v>1986</c:v>
                </c:pt>
                <c:pt idx="3246">
                  <c:v>1987</c:v>
                </c:pt>
                <c:pt idx="3247">
                  <c:v>1988</c:v>
                </c:pt>
                <c:pt idx="3248">
                  <c:v>1989</c:v>
                </c:pt>
                <c:pt idx="3249">
                  <c:v>1990</c:v>
                </c:pt>
                <c:pt idx="3250">
                  <c:v>1991</c:v>
                </c:pt>
                <c:pt idx="3251">
                  <c:v>1992</c:v>
                </c:pt>
                <c:pt idx="3252">
                  <c:v>1993</c:v>
                </c:pt>
                <c:pt idx="3253">
                  <c:v>1994</c:v>
                </c:pt>
                <c:pt idx="3254">
                  <c:v>1995</c:v>
                </c:pt>
                <c:pt idx="3255">
                  <c:v>1996</c:v>
                </c:pt>
                <c:pt idx="3256">
                  <c:v>1997</c:v>
                </c:pt>
                <c:pt idx="3257">
                  <c:v>1998</c:v>
                </c:pt>
                <c:pt idx="3258">
                  <c:v>1999</c:v>
                </c:pt>
                <c:pt idx="3259">
                  <c:v>2000</c:v>
                </c:pt>
                <c:pt idx="3260">
                  <c:v>2001</c:v>
                </c:pt>
                <c:pt idx="3261">
                  <c:v>2002</c:v>
                </c:pt>
                <c:pt idx="3262">
                  <c:v>2003</c:v>
                </c:pt>
                <c:pt idx="3263">
                  <c:v>2004</c:v>
                </c:pt>
                <c:pt idx="3264">
                  <c:v>2005</c:v>
                </c:pt>
                <c:pt idx="3265">
                  <c:v>2006</c:v>
                </c:pt>
                <c:pt idx="3266">
                  <c:v>2007</c:v>
                </c:pt>
                <c:pt idx="3267">
                  <c:v>2008</c:v>
                </c:pt>
                <c:pt idx="3268">
                  <c:v>2009</c:v>
                </c:pt>
                <c:pt idx="3269">
                  <c:v>2010</c:v>
                </c:pt>
                <c:pt idx="3270">
                  <c:v>2011</c:v>
                </c:pt>
                <c:pt idx="3271">
                  <c:v>2012</c:v>
                </c:pt>
                <c:pt idx="3272">
                  <c:v>2013</c:v>
                </c:pt>
                <c:pt idx="3273">
                  <c:v>2014</c:v>
                </c:pt>
                <c:pt idx="3274">
                  <c:v>2015</c:v>
                </c:pt>
                <c:pt idx="3275">
                  <c:v>2016</c:v>
                </c:pt>
                <c:pt idx="3276">
                  <c:v>1960</c:v>
                </c:pt>
                <c:pt idx="3277">
                  <c:v>1961</c:v>
                </c:pt>
                <c:pt idx="3278">
                  <c:v>1962</c:v>
                </c:pt>
                <c:pt idx="3279">
                  <c:v>1963</c:v>
                </c:pt>
                <c:pt idx="3280">
                  <c:v>1964</c:v>
                </c:pt>
                <c:pt idx="3281">
                  <c:v>1965</c:v>
                </c:pt>
                <c:pt idx="3282">
                  <c:v>1966</c:v>
                </c:pt>
                <c:pt idx="3283">
                  <c:v>1967</c:v>
                </c:pt>
                <c:pt idx="3284">
                  <c:v>1968</c:v>
                </c:pt>
                <c:pt idx="3285">
                  <c:v>1969</c:v>
                </c:pt>
                <c:pt idx="3286">
                  <c:v>1970</c:v>
                </c:pt>
                <c:pt idx="3287">
                  <c:v>1971</c:v>
                </c:pt>
                <c:pt idx="3288">
                  <c:v>1972</c:v>
                </c:pt>
                <c:pt idx="3289">
                  <c:v>1973</c:v>
                </c:pt>
                <c:pt idx="3290">
                  <c:v>1974</c:v>
                </c:pt>
                <c:pt idx="3291">
                  <c:v>1975</c:v>
                </c:pt>
                <c:pt idx="3292">
                  <c:v>1976</c:v>
                </c:pt>
                <c:pt idx="3293">
                  <c:v>1977</c:v>
                </c:pt>
                <c:pt idx="3294">
                  <c:v>1978</c:v>
                </c:pt>
                <c:pt idx="3295">
                  <c:v>1979</c:v>
                </c:pt>
                <c:pt idx="3296">
                  <c:v>1980</c:v>
                </c:pt>
                <c:pt idx="3297">
                  <c:v>1981</c:v>
                </c:pt>
                <c:pt idx="3298">
                  <c:v>1982</c:v>
                </c:pt>
                <c:pt idx="3299">
                  <c:v>1983</c:v>
                </c:pt>
                <c:pt idx="3300">
                  <c:v>1984</c:v>
                </c:pt>
                <c:pt idx="3301">
                  <c:v>1985</c:v>
                </c:pt>
                <c:pt idx="3302">
                  <c:v>1986</c:v>
                </c:pt>
                <c:pt idx="3303">
                  <c:v>1987</c:v>
                </c:pt>
                <c:pt idx="3304">
                  <c:v>1988</c:v>
                </c:pt>
                <c:pt idx="3305">
                  <c:v>1989</c:v>
                </c:pt>
                <c:pt idx="3306">
                  <c:v>1990</c:v>
                </c:pt>
                <c:pt idx="3307">
                  <c:v>1991</c:v>
                </c:pt>
                <c:pt idx="3308">
                  <c:v>1992</c:v>
                </c:pt>
                <c:pt idx="3309">
                  <c:v>1993</c:v>
                </c:pt>
                <c:pt idx="3310">
                  <c:v>1994</c:v>
                </c:pt>
                <c:pt idx="3311">
                  <c:v>1995</c:v>
                </c:pt>
                <c:pt idx="3312">
                  <c:v>1996</c:v>
                </c:pt>
                <c:pt idx="3313">
                  <c:v>1997</c:v>
                </c:pt>
                <c:pt idx="3314">
                  <c:v>1998</c:v>
                </c:pt>
                <c:pt idx="3315">
                  <c:v>1999</c:v>
                </c:pt>
                <c:pt idx="3316">
                  <c:v>2000</c:v>
                </c:pt>
                <c:pt idx="3317">
                  <c:v>2001</c:v>
                </c:pt>
                <c:pt idx="3318">
                  <c:v>2002</c:v>
                </c:pt>
                <c:pt idx="3319">
                  <c:v>2003</c:v>
                </c:pt>
                <c:pt idx="3320">
                  <c:v>2004</c:v>
                </c:pt>
                <c:pt idx="3321">
                  <c:v>2005</c:v>
                </c:pt>
                <c:pt idx="3322">
                  <c:v>2006</c:v>
                </c:pt>
                <c:pt idx="3323">
                  <c:v>2007</c:v>
                </c:pt>
                <c:pt idx="3324">
                  <c:v>2008</c:v>
                </c:pt>
                <c:pt idx="3325">
                  <c:v>2009</c:v>
                </c:pt>
                <c:pt idx="3326">
                  <c:v>2010</c:v>
                </c:pt>
                <c:pt idx="3327">
                  <c:v>2011</c:v>
                </c:pt>
                <c:pt idx="3328">
                  <c:v>2012</c:v>
                </c:pt>
                <c:pt idx="3329">
                  <c:v>2013</c:v>
                </c:pt>
                <c:pt idx="3330">
                  <c:v>2014</c:v>
                </c:pt>
                <c:pt idx="3331">
                  <c:v>2015</c:v>
                </c:pt>
                <c:pt idx="3332">
                  <c:v>2016</c:v>
                </c:pt>
                <c:pt idx="3333">
                  <c:v>1994</c:v>
                </c:pt>
                <c:pt idx="3334">
                  <c:v>1995</c:v>
                </c:pt>
                <c:pt idx="3335">
                  <c:v>1996</c:v>
                </c:pt>
                <c:pt idx="3336">
                  <c:v>1997</c:v>
                </c:pt>
                <c:pt idx="3337">
                  <c:v>1998</c:v>
                </c:pt>
                <c:pt idx="3338">
                  <c:v>1999</c:v>
                </c:pt>
                <c:pt idx="3339">
                  <c:v>2000</c:v>
                </c:pt>
                <c:pt idx="3340">
                  <c:v>2001</c:v>
                </c:pt>
                <c:pt idx="3341">
                  <c:v>2002</c:v>
                </c:pt>
                <c:pt idx="3342">
                  <c:v>2003</c:v>
                </c:pt>
                <c:pt idx="3343">
                  <c:v>2004</c:v>
                </c:pt>
                <c:pt idx="3344">
                  <c:v>2005</c:v>
                </c:pt>
                <c:pt idx="3345">
                  <c:v>2006</c:v>
                </c:pt>
                <c:pt idx="3346">
                  <c:v>2007</c:v>
                </c:pt>
                <c:pt idx="3347">
                  <c:v>2008</c:v>
                </c:pt>
                <c:pt idx="3348">
                  <c:v>2009</c:v>
                </c:pt>
                <c:pt idx="3349">
                  <c:v>2010</c:v>
                </c:pt>
                <c:pt idx="3350">
                  <c:v>2011</c:v>
                </c:pt>
                <c:pt idx="3351">
                  <c:v>2012</c:v>
                </c:pt>
                <c:pt idx="3352">
                  <c:v>2013</c:v>
                </c:pt>
                <c:pt idx="3353">
                  <c:v>2014</c:v>
                </c:pt>
                <c:pt idx="3354">
                  <c:v>2015</c:v>
                </c:pt>
                <c:pt idx="3355">
                  <c:v>2016</c:v>
                </c:pt>
                <c:pt idx="3356">
                  <c:v>1960</c:v>
                </c:pt>
                <c:pt idx="3357">
                  <c:v>1961</c:v>
                </c:pt>
                <c:pt idx="3358">
                  <c:v>1962</c:v>
                </c:pt>
                <c:pt idx="3359">
                  <c:v>1963</c:v>
                </c:pt>
                <c:pt idx="3360">
                  <c:v>1964</c:v>
                </c:pt>
                <c:pt idx="3361">
                  <c:v>1965</c:v>
                </c:pt>
                <c:pt idx="3362">
                  <c:v>1966</c:v>
                </c:pt>
                <c:pt idx="3363">
                  <c:v>1967</c:v>
                </c:pt>
                <c:pt idx="3364">
                  <c:v>1968</c:v>
                </c:pt>
                <c:pt idx="3365">
                  <c:v>1969</c:v>
                </c:pt>
                <c:pt idx="3366">
                  <c:v>1970</c:v>
                </c:pt>
                <c:pt idx="3367">
                  <c:v>1971</c:v>
                </c:pt>
                <c:pt idx="3368">
                  <c:v>1972</c:v>
                </c:pt>
                <c:pt idx="3369">
                  <c:v>1973</c:v>
                </c:pt>
                <c:pt idx="3370">
                  <c:v>1974</c:v>
                </c:pt>
                <c:pt idx="3371">
                  <c:v>1975</c:v>
                </c:pt>
                <c:pt idx="3372">
                  <c:v>1976</c:v>
                </c:pt>
                <c:pt idx="3373">
                  <c:v>1977</c:v>
                </c:pt>
                <c:pt idx="3374">
                  <c:v>1978</c:v>
                </c:pt>
                <c:pt idx="3375">
                  <c:v>1979</c:v>
                </c:pt>
                <c:pt idx="3376">
                  <c:v>1980</c:v>
                </c:pt>
                <c:pt idx="3377">
                  <c:v>1981</c:v>
                </c:pt>
                <c:pt idx="3378">
                  <c:v>1982</c:v>
                </c:pt>
                <c:pt idx="3379">
                  <c:v>1983</c:v>
                </c:pt>
                <c:pt idx="3380">
                  <c:v>1984</c:v>
                </c:pt>
                <c:pt idx="3381">
                  <c:v>1985</c:v>
                </c:pt>
                <c:pt idx="3382">
                  <c:v>1986</c:v>
                </c:pt>
                <c:pt idx="3383">
                  <c:v>1987</c:v>
                </c:pt>
                <c:pt idx="3384">
                  <c:v>1988</c:v>
                </c:pt>
                <c:pt idx="3385">
                  <c:v>1989</c:v>
                </c:pt>
                <c:pt idx="3386">
                  <c:v>1990</c:v>
                </c:pt>
                <c:pt idx="3387">
                  <c:v>1991</c:v>
                </c:pt>
                <c:pt idx="3388">
                  <c:v>1992</c:v>
                </c:pt>
                <c:pt idx="3389">
                  <c:v>1993</c:v>
                </c:pt>
                <c:pt idx="3390">
                  <c:v>1994</c:v>
                </c:pt>
                <c:pt idx="3391">
                  <c:v>1995</c:v>
                </c:pt>
                <c:pt idx="3392">
                  <c:v>1996</c:v>
                </c:pt>
                <c:pt idx="3393">
                  <c:v>1997</c:v>
                </c:pt>
                <c:pt idx="3394">
                  <c:v>1998</c:v>
                </c:pt>
                <c:pt idx="3395">
                  <c:v>1999</c:v>
                </c:pt>
                <c:pt idx="3396">
                  <c:v>2000</c:v>
                </c:pt>
                <c:pt idx="3397">
                  <c:v>2001</c:v>
                </c:pt>
                <c:pt idx="3398">
                  <c:v>2002</c:v>
                </c:pt>
                <c:pt idx="3399">
                  <c:v>2003</c:v>
                </c:pt>
                <c:pt idx="3400">
                  <c:v>2004</c:v>
                </c:pt>
                <c:pt idx="3401">
                  <c:v>2005</c:v>
                </c:pt>
                <c:pt idx="3402">
                  <c:v>2006</c:v>
                </c:pt>
                <c:pt idx="3403">
                  <c:v>2007</c:v>
                </c:pt>
                <c:pt idx="3404">
                  <c:v>2008</c:v>
                </c:pt>
                <c:pt idx="3405">
                  <c:v>2009</c:v>
                </c:pt>
                <c:pt idx="3406">
                  <c:v>2010</c:v>
                </c:pt>
                <c:pt idx="3407">
                  <c:v>2011</c:v>
                </c:pt>
                <c:pt idx="3408">
                  <c:v>2012</c:v>
                </c:pt>
                <c:pt idx="3409">
                  <c:v>2013</c:v>
                </c:pt>
                <c:pt idx="3410">
                  <c:v>2014</c:v>
                </c:pt>
                <c:pt idx="3411">
                  <c:v>2015</c:v>
                </c:pt>
                <c:pt idx="3412">
                  <c:v>2016</c:v>
                </c:pt>
                <c:pt idx="3413">
                  <c:v>1960</c:v>
                </c:pt>
                <c:pt idx="3414">
                  <c:v>1961</c:v>
                </c:pt>
                <c:pt idx="3415">
                  <c:v>1962</c:v>
                </c:pt>
                <c:pt idx="3416">
                  <c:v>1963</c:v>
                </c:pt>
                <c:pt idx="3417">
                  <c:v>1964</c:v>
                </c:pt>
                <c:pt idx="3418">
                  <c:v>1965</c:v>
                </c:pt>
                <c:pt idx="3419">
                  <c:v>1966</c:v>
                </c:pt>
                <c:pt idx="3420">
                  <c:v>1967</c:v>
                </c:pt>
                <c:pt idx="3421">
                  <c:v>1968</c:v>
                </c:pt>
                <c:pt idx="3422">
                  <c:v>1969</c:v>
                </c:pt>
                <c:pt idx="3423">
                  <c:v>1970</c:v>
                </c:pt>
                <c:pt idx="3424">
                  <c:v>1971</c:v>
                </c:pt>
                <c:pt idx="3425">
                  <c:v>1972</c:v>
                </c:pt>
                <c:pt idx="3426">
                  <c:v>1973</c:v>
                </c:pt>
                <c:pt idx="3427">
                  <c:v>1974</c:v>
                </c:pt>
                <c:pt idx="3428">
                  <c:v>1975</c:v>
                </c:pt>
                <c:pt idx="3429">
                  <c:v>1976</c:v>
                </c:pt>
                <c:pt idx="3430">
                  <c:v>1977</c:v>
                </c:pt>
                <c:pt idx="3431">
                  <c:v>1978</c:v>
                </c:pt>
                <c:pt idx="3432">
                  <c:v>1979</c:v>
                </c:pt>
                <c:pt idx="3433">
                  <c:v>1980</c:v>
                </c:pt>
                <c:pt idx="3434">
                  <c:v>1981</c:v>
                </c:pt>
                <c:pt idx="3435">
                  <c:v>1982</c:v>
                </c:pt>
                <c:pt idx="3436">
                  <c:v>1983</c:v>
                </c:pt>
                <c:pt idx="3437">
                  <c:v>1984</c:v>
                </c:pt>
                <c:pt idx="3438">
                  <c:v>1985</c:v>
                </c:pt>
                <c:pt idx="3439">
                  <c:v>1986</c:v>
                </c:pt>
                <c:pt idx="3440">
                  <c:v>1987</c:v>
                </c:pt>
                <c:pt idx="3441">
                  <c:v>1988</c:v>
                </c:pt>
                <c:pt idx="3442">
                  <c:v>1989</c:v>
                </c:pt>
                <c:pt idx="3443">
                  <c:v>1990</c:v>
                </c:pt>
                <c:pt idx="3444">
                  <c:v>1991</c:v>
                </c:pt>
                <c:pt idx="3445">
                  <c:v>1992</c:v>
                </c:pt>
                <c:pt idx="3446">
                  <c:v>1993</c:v>
                </c:pt>
                <c:pt idx="3447">
                  <c:v>1994</c:v>
                </c:pt>
                <c:pt idx="3448">
                  <c:v>1995</c:v>
                </c:pt>
                <c:pt idx="3449">
                  <c:v>1996</c:v>
                </c:pt>
                <c:pt idx="3450">
                  <c:v>1997</c:v>
                </c:pt>
                <c:pt idx="3451">
                  <c:v>1998</c:v>
                </c:pt>
                <c:pt idx="3452">
                  <c:v>1999</c:v>
                </c:pt>
                <c:pt idx="3453">
                  <c:v>2000</c:v>
                </c:pt>
                <c:pt idx="3454">
                  <c:v>2001</c:v>
                </c:pt>
                <c:pt idx="3455">
                  <c:v>2002</c:v>
                </c:pt>
                <c:pt idx="3456">
                  <c:v>2003</c:v>
                </c:pt>
                <c:pt idx="3457">
                  <c:v>2004</c:v>
                </c:pt>
                <c:pt idx="3458">
                  <c:v>2005</c:v>
                </c:pt>
                <c:pt idx="3459">
                  <c:v>2006</c:v>
                </c:pt>
                <c:pt idx="3460">
                  <c:v>2007</c:v>
                </c:pt>
                <c:pt idx="3461">
                  <c:v>2008</c:v>
                </c:pt>
                <c:pt idx="3462">
                  <c:v>2009</c:v>
                </c:pt>
                <c:pt idx="3463">
                  <c:v>2010</c:v>
                </c:pt>
                <c:pt idx="3464">
                  <c:v>2011</c:v>
                </c:pt>
                <c:pt idx="3465">
                  <c:v>2012</c:v>
                </c:pt>
                <c:pt idx="3466">
                  <c:v>2013</c:v>
                </c:pt>
                <c:pt idx="3467">
                  <c:v>2014</c:v>
                </c:pt>
                <c:pt idx="3468">
                  <c:v>2015</c:v>
                </c:pt>
                <c:pt idx="3469">
                  <c:v>2016</c:v>
                </c:pt>
                <c:pt idx="3470">
                  <c:v>1965</c:v>
                </c:pt>
                <c:pt idx="3471">
                  <c:v>1966</c:v>
                </c:pt>
                <c:pt idx="3472">
                  <c:v>1967</c:v>
                </c:pt>
                <c:pt idx="3473">
                  <c:v>1968</c:v>
                </c:pt>
                <c:pt idx="3474">
                  <c:v>1969</c:v>
                </c:pt>
                <c:pt idx="3475">
                  <c:v>1970</c:v>
                </c:pt>
                <c:pt idx="3476">
                  <c:v>1971</c:v>
                </c:pt>
                <c:pt idx="3477">
                  <c:v>1972</c:v>
                </c:pt>
                <c:pt idx="3478">
                  <c:v>1973</c:v>
                </c:pt>
                <c:pt idx="3479">
                  <c:v>1974</c:v>
                </c:pt>
                <c:pt idx="3480">
                  <c:v>1975</c:v>
                </c:pt>
                <c:pt idx="3481">
                  <c:v>1976</c:v>
                </c:pt>
                <c:pt idx="3482">
                  <c:v>1977</c:v>
                </c:pt>
                <c:pt idx="3483">
                  <c:v>1978</c:v>
                </c:pt>
                <c:pt idx="3484">
                  <c:v>1979</c:v>
                </c:pt>
                <c:pt idx="3485">
                  <c:v>1980</c:v>
                </c:pt>
                <c:pt idx="3486">
                  <c:v>1981</c:v>
                </c:pt>
                <c:pt idx="3487">
                  <c:v>1982</c:v>
                </c:pt>
                <c:pt idx="3488">
                  <c:v>1983</c:v>
                </c:pt>
                <c:pt idx="3489">
                  <c:v>1984</c:v>
                </c:pt>
                <c:pt idx="3490">
                  <c:v>1985</c:v>
                </c:pt>
                <c:pt idx="3491">
                  <c:v>1986</c:v>
                </c:pt>
                <c:pt idx="3492">
                  <c:v>1987</c:v>
                </c:pt>
                <c:pt idx="3493">
                  <c:v>1988</c:v>
                </c:pt>
                <c:pt idx="3494">
                  <c:v>1989</c:v>
                </c:pt>
                <c:pt idx="3495">
                  <c:v>1990</c:v>
                </c:pt>
                <c:pt idx="3496">
                  <c:v>1991</c:v>
                </c:pt>
                <c:pt idx="3497">
                  <c:v>1992</c:v>
                </c:pt>
                <c:pt idx="3498">
                  <c:v>1993</c:v>
                </c:pt>
                <c:pt idx="3499">
                  <c:v>1994</c:v>
                </c:pt>
                <c:pt idx="3500">
                  <c:v>1995</c:v>
                </c:pt>
                <c:pt idx="3501">
                  <c:v>1996</c:v>
                </c:pt>
                <c:pt idx="3502">
                  <c:v>1997</c:v>
                </c:pt>
                <c:pt idx="3503">
                  <c:v>1998</c:v>
                </c:pt>
                <c:pt idx="3504">
                  <c:v>1999</c:v>
                </c:pt>
                <c:pt idx="3505">
                  <c:v>2000</c:v>
                </c:pt>
                <c:pt idx="3506">
                  <c:v>2001</c:v>
                </c:pt>
                <c:pt idx="3507">
                  <c:v>2002</c:v>
                </c:pt>
                <c:pt idx="3508">
                  <c:v>2003</c:v>
                </c:pt>
                <c:pt idx="3509">
                  <c:v>2004</c:v>
                </c:pt>
                <c:pt idx="3510">
                  <c:v>2005</c:v>
                </c:pt>
                <c:pt idx="3511">
                  <c:v>2006</c:v>
                </c:pt>
                <c:pt idx="3512">
                  <c:v>2007</c:v>
                </c:pt>
                <c:pt idx="3513">
                  <c:v>2008</c:v>
                </c:pt>
                <c:pt idx="3514">
                  <c:v>2009</c:v>
                </c:pt>
                <c:pt idx="3515">
                  <c:v>2010</c:v>
                </c:pt>
                <c:pt idx="3516">
                  <c:v>2011</c:v>
                </c:pt>
                <c:pt idx="3517">
                  <c:v>2012</c:v>
                </c:pt>
                <c:pt idx="3518">
                  <c:v>2013</c:v>
                </c:pt>
                <c:pt idx="3519">
                  <c:v>2014</c:v>
                </c:pt>
                <c:pt idx="3520">
                  <c:v>2015</c:v>
                </c:pt>
                <c:pt idx="3521">
                  <c:v>2016</c:v>
                </c:pt>
                <c:pt idx="3522">
                  <c:v>1980</c:v>
                </c:pt>
                <c:pt idx="3523">
                  <c:v>1981</c:v>
                </c:pt>
                <c:pt idx="3524">
                  <c:v>1982</c:v>
                </c:pt>
                <c:pt idx="3525">
                  <c:v>1983</c:v>
                </c:pt>
                <c:pt idx="3526">
                  <c:v>1984</c:v>
                </c:pt>
                <c:pt idx="3527">
                  <c:v>1985</c:v>
                </c:pt>
                <c:pt idx="3528">
                  <c:v>1986</c:v>
                </c:pt>
                <c:pt idx="3529">
                  <c:v>1987</c:v>
                </c:pt>
                <c:pt idx="3530">
                  <c:v>1988</c:v>
                </c:pt>
                <c:pt idx="3531">
                  <c:v>1989</c:v>
                </c:pt>
                <c:pt idx="3532">
                  <c:v>1990</c:v>
                </c:pt>
                <c:pt idx="3533">
                  <c:v>1991</c:v>
                </c:pt>
                <c:pt idx="3534">
                  <c:v>1992</c:v>
                </c:pt>
                <c:pt idx="3535">
                  <c:v>1993</c:v>
                </c:pt>
                <c:pt idx="3536">
                  <c:v>1994</c:v>
                </c:pt>
                <c:pt idx="3537">
                  <c:v>1995</c:v>
                </c:pt>
                <c:pt idx="3538">
                  <c:v>1996</c:v>
                </c:pt>
                <c:pt idx="3539">
                  <c:v>1997</c:v>
                </c:pt>
                <c:pt idx="3540">
                  <c:v>1998</c:v>
                </c:pt>
                <c:pt idx="3541">
                  <c:v>1999</c:v>
                </c:pt>
                <c:pt idx="3542">
                  <c:v>2000</c:v>
                </c:pt>
                <c:pt idx="3543">
                  <c:v>2001</c:v>
                </c:pt>
                <c:pt idx="3544">
                  <c:v>2002</c:v>
                </c:pt>
                <c:pt idx="3545">
                  <c:v>2003</c:v>
                </c:pt>
                <c:pt idx="3546">
                  <c:v>2004</c:v>
                </c:pt>
                <c:pt idx="3547">
                  <c:v>2005</c:v>
                </c:pt>
                <c:pt idx="3548">
                  <c:v>2006</c:v>
                </c:pt>
                <c:pt idx="3549">
                  <c:v>2007</c:v>
                </c:pt>
                <c:pt idx="3550">
                  <c:v>2008</c:v>
                </c:pt>
                <c:pt idx="3551">
                  <c:v>2009</c:v>
                </c:pt>
                <c:pt idx="3552">
                  <c:v>2010</c:v>
                </c:pt>
                <c:pt idx="3553">
                  <c:v>2011</c:v>
                </c:pt>
                <c:pt idx="3554">
                  <c:v>2012</c:v>
                </c:pt>
                <c:pt idx="3555">
                  <c:v>2013</c:v>
                </c:pt>
                <c:pt idx="3556">
                  <c:v>2014</c:v>
                </c:pt>
                <c:pt idx="3557">
                  <c:v>2015</c:v>
                </c:pt>
                <c:pt idx="3558">
                  <c:v>2016</c:v>
                </c:pt>
                <c:pt idx="3559">
                  <c:v>1960</c:v>
                </c:pt>
                <c:pt idx="3560">
                  <c:v>1961</c:v>
                </c:pt>
                <c:pt idx="3561">
                  <c:v>1962</c:v>
                </c:pt>
                <c:pt idx="3562">
                  <c:v>1963</c:v>
                </c:pt>
                <c:pt idx="3563">
                  <c:v>1964</c:v>
                </c:pt>
                <c:pt idx="3564">
                  <c:v>1965</c:v>
                </c:pt>
                <c:pt idx="3565">
                  <c:v>1966</c:v>
                </c:pt>
                <c:pt idx="3566">
                  <c:v>1967</c:v>
                </c:pt>
                <c:pt idx="3567">
                  <c:v>1968</c:v>
                </c:pt>
                <c:pt idx="3568">
                  <c:v>1969</c:v>
                </c:pt>
                <c:pt idx="3569">
                  <c:v>1970</c:v>
                </c:pt>
                <c:pt idx="3570">
                  <c:v>1971</c:v>
                </c:pt>
                <c:pt idx="3571">
                  <c:v>1972</c:v>
                </c:pt>
                <c:pt idx="3572">
                  <c:v>1973</c:v>
                </c:pt>
                <c:pt idx="3573">
                  <c:v>1974</c:v>
                </c:pt>
                <c:pt idx="3574">
                  <c:v>1975</c:v>
                </c:pt>
                <c:pt idx="3575">
                  <c:v>1976</c:v>
                </c:pt>
                <c:pt idx="3576">
                  <c:v>1977</c:v>
                </c:pt>
                <c:pt idx="3577">
                  <c:v>1978</c:v>
                </c:pt>
                <c:pt idx="3578">
                  <c:v>1979</c:v>
                </c:pt>
                <c:pt idx="3579">
                  <c:v>1980</c:v>
                </c:pt>
                <c:pt idx="3580">
                  <c:v>1981</c:v>
                </c:pt>
                <c:pt idx="3581">
                  <c:v>1982</c:v>
                </c:pt>
                <c:pt idx="3582">
                  <c:v>1983</c:v>
                </c:pt>
                <c:pt idx="3583">
                  <c:v>1984</c:v>
                </c:pt>
                <c:pt idx="3584">
                  <c:v>1985</c:v>
                </c:pt>
                <c:pt idx="3585">
                  <c:v>1986</c:v>
                </c:pt>
                <c:pt idx="3586">
                  <c:v>1987</c:v>
                </c:pt>
                <c:pt idx="3587">
                  <c:v>1988</c:v>
                </c:pt>
                <c:pt idx="3588">
                  <c:v>1989</c:v>
                </c:pt>
                <c:pt idx="3589">
                  <c:v>1990</c:v>
                </c:pt>
                <c:pt idx="3590">
                  <c:v>1991</c:v>
                </c:pt>
                <c:pt idx="3591">
                  <c:v>1992</c:v>
                </c:pt>
                <c:pt idx="3592">
                  <c:v>1993</c:v>
                </c:pt>
                <c:pt idx="3593">
                  <c:v>1994</c:v>
                </c:pt>
                <c:pt idx="3594">
                  <c:v>1995</c:v>
                </c:pt>
                <c:pt idx="3595">
                  <c:v>1996</c:v>
                </c:pt>
                <c:pt idx="3596">
                  <c:v>1997</c:v>
                </c:pt>
                <c:pt idx="3597">
                  <c:v>1998</c:v>
                </c:pt>
                <c:pt idx="3598">
                  <c:v>1999</c:v>
                </c:pt>
                <c:pt idx="3599">
                  <c:v>2000</c:v>
                </c:pt>
                <c:pt idx="3600">
                  <c:v>2001</c:v>
                </c:pt>
                <c:pt idx="3601">
                  <c:v>2002</c:v>
                </c:pt>
                <c:pt idx="3602">
                  <c:v>2003</c:v>
                </c:pt>
                <c:pt idx="3603">
                  <c:v>2004</c:v>
                </c:pt>
                <c:pt idx="3604">
                  <c:v>2005</c:v>
                </c:pt>
                <c:pt idx="3605">
                  <c:v>2006</c:v>
                </c:pt>
                <c:pt idx="3606">
                  <c:v>2007</c:v>
                </c:pt>
                <c:pt idx="3607">
                  <c:v>2008</c:v>
                </c:pt>
                <c:pt idx="3608">
                  <c:v>2009</c:v>
                </c:pt>
                <c:pt idx="3609">
                  <c:v>2010</c:v>
                </c:pt>
                <c:pt idx="3610">
                  <c:v>2011</c:v>
                </c:pt>
                <c:pt idx="3611">
                  <c:v>2012</c:v>
                </c:pt>
                <c:pt idx="3612">
                  <c:v>2013</c:v>
                </c:pt>
                <c:pt idx="3613">
                  <c:v>2014</c:v>
                </c:pt>
                <c:pt idx="3614">
                  <c:v>2015</c:v>
                </c:pt>
                <c:pt idx="3615">
                  <c:v>2016</c:v>
                </c:pt>
                <c:pt idx="3616">
                  <c:v>1960</c:v>
                </c:pt>
                <c:pt idx="3617">
                  <c:v>1961</c:v>
                </c:pt>
                <c:pt idx="3618">
                  <c:v>1962</c:v>
                </c:pt>
                <c:pt idx="3619">
                  <c:v>1963</c:v>
                </c:pt>
                <c:pt idx="3620">
                  <c:v>1964</c:v>
                </c:pt>
                <c:pt idx="3621">
                  <c:v>1965</c:v>
                </c:pt>
                <c:pt idx="3622">
                  <c:v>1966</c:v>
                </c:pt>
                <c:pt idx="3623">
                  <c:v>1967</c:v>
                </c:pt>
                <c:pt idx="3624">
                  <c:v>1968</c:v>
                </c:pt>
                <c:pt idx="3625">
                  <c:v>1969</c:v>
                </c:pt>
                <c:pt idx="3626">
                  <c:v>1970</c:v>
                </c:pt>
                <c:pt idx="3627">
                  <c:v>1971</c:v>
                </c:pt>
                <c:pt idx="3628">
                  <c:v>1972</c:v>
                </c:pt>
                <c:pt idx="3629">
                  <c:v>1973</c:v>
                </c:pt>
                <c:pt idx="3630">
                  <c:v>1974</c:v>
                </c:pt>
                <c:pt idx="3631">
                  <c:v>1975</c:v>
                </c:pt>
                <c:pt idx="3632">
                  <c:v>1976</c:v>
                </c:pt>
                <c:pt idx="3633">
                  <c:v>1977</c:v>
                </c:pt>
                <c:pt idx="3634">
                  <c:v>1978</c:v>
                </c:pt>
                <c:pt idx="3635">
                  <c:v>1979</c:v>
                </c:pt>
                <c:pt idx="3636">
                  <c:v>1980</c:v>
                </c:pt>
                <c:pt idx="3637">
                  <c:v>1981</c:v>
                </c:pt>
                <c:pt idx="3638">
                  <c:v>1982</c:v>
                </c:pt>
                <c:pt idx="3639">
                  <c:v>1983</c:v>
                </c:pt>
                <c:pt idx="3640">
                  <c:v>1984</c:v>
                </c:pt>
                <c:pt idx="3641">
                  <c:v>1985</c:v>
                </c:pt>
                <c:pt idx="3642">
                  <c:v>1986</c:v>
                </c:pt>
                <c:pt idx="3643">
                  <c:v>1987</c:v>
                </c:pt>
                <c:pt idx="3644">
                  <c:v>1988</c:v>
                </c:pt>
                <c:pt idx="3645">
                  <c:v>1989</c:v>
                </c:pt>
                <c:pt idx="3646">
                  <c:v>1990</c:v>
                </c:pt>
                <c:pt idx="3647">
                  <c:v>1991</c:v>
                </c:pt>
                <c:pt idx="3648">
                  <c:v>1992</c:v>
                </c:pt>
                <c:pt idx="3649">
                  <c:v>1993</c:v>
                </c:pt>
                <c:pt idx="3650">
                  <c:v>1994</c:v>
                </c:pt>
                <c:pt idx="3651">
                  <c:v>1995</c:v>
                </c:pt>
                <c:pt idx="3652">
                  <c:v>1996</c:v>
                </c:pt>
                <c:pt idx="3653">
                  <c:v>1997</c:v>
                </c:pt>
                <c:pt idx="3654">
                  <c:v>1998</c:v>
                </c:pt>
                <c:pt idx="3655">
                  <c:v>1999</c:v>
                </c:pt>
                <c:pt idx="3656">
                  <c:v>2000</c:v>
                </c:pt>
                <c:pt idx="3657">
                  <c:v>2001</c:v>
                </c:pt>
                <c:pt idx="3658">
                  <c:v>2002</c:v>
                </c:pt>
                <c:pt idx="3659">
                  <c:v>2003</c:v>
                </c:pt>
                <c:pt idx="3660">
                  <c:v>2004</c:v>
                </c:pt>
                <c:pt idx="3661">
                  <c:v>2005</c:v>
                </c:pt>
                <c:pt idx="3662">
                  <c:v>2006</c:v>
                </c:pt>
                <c:pt idx="3663">
                  <c:v>2007</c:v>
                </c:pt>
                <c:pt idx="3664">
                  <c:v>2008</c:v>
                </c:pt>
                <c:pt idx="3665">
                  <c:v>2009</c:v>
                </c:pt>
                <c:pt idx="3666">
                  <c:v>2010</c:v>
                </c:pt>
                <c:pt idx="3667">
                  <c:v>2011</c:v>
                </c:pt>
                <c:pt idx="3668">
                  <c:v>2012</c:v>
                </c:pt>
                <c:pt idx="3669">
                  <c:v>2013</c:v>
                </c:pt>
                <c:pt idx="3670">
                  <c:v>2014</c:v>
                </c:pt>
                <c:pt idx="3671">
                  <c:v>2015</c:v>
                </c:pt>
                <c:pt idx="3672">
                  <c:v>2016</c:v>
                </c:pt>
                <c:pt idx="3673">
                  <c:v>1980</c:v>
                </c:pt>
                <c:pt idx="3674">
                  <c:v>1981</c:v>
                </c:pt>
                <c:pt idx="3675">
                  <c:v>1982</c:v>
                </c:pt>
                <c:pt idx="3676">
                  <c:v>1983</c:v>
                </c:pt>
                <c:pt idx="3677">
                  <c:v>1984</c:v>
                </c:pt>
                <c:pt idx="3678">
                  <c:v>1985</c:v>
                </c:pt>
                <c:pt idx="3679">
                  <c:v>1986</c:v>
                </c:pt>
                <c:pt idx="3680">
                  <c:v>1987</c:v>
                </c:pt>
                <c:pt idx="3681">
                  <c:v>1988</c:v>
                </c:pt>
                <c:pt idx="3682">
                  <c:v>1989</c:v>
                </c:pt>
                <c:pt idx="3683">
                  <c:v>1990</c:v>
                </c:pt>
                <c:pt idx="3684">
                  <c:v>1991</c:v>
                </c:pt>
                <c:pt idx="3685">
                  <c:v>1992</c:v>
                </c:pt>
                <c:pt idx="3686">
                  <c:v>1993</c:v>
                </c:pt>
                <c:pt idx="3687">
                  <c:v>1994</c:v>
                </c:pt>
                <c:pt idx="3688">
                  <c:v>1995</c:v>
                </c:pt>
                <c:pt idx="3689">
                  <c:v>1996</c:v>
                </c:pt>
                <c:pt idx="3690">
                  <c:v>1997</c:v>
                </c:pt>
                <c:pt idx="3691">
                  <c:v>1998</c:v>
                </c:pt>
                <c:pt idx="3692">
                  <c:v>1999</c:v>
                </c:pt>
                <c:pt idx="3693">
                  <c:v>2000</c:v>
                </c:pt>
                <c:pt idx="3694">
                  <c:v>2001</c:v>
                </c:pt>
                <c:pt idx="3695">
                  <c:v>2002</c:v>
                </c:pt>
                <c:pt idx="3696">
                  <c:v>2003</c:v>
                </c:pt>
                <c:pt idx="3697">
                  <c:v>2004</c:v>
                </c:pt>
                <c:pt idx="3698">
                  <c:v>2005</c:v>
                </c:pt>
                <c:pt idx="3699">
                  <c:v>2006</c:v>
                </c:pt>
                <c:pt idx="3700">
                  <c:v>2007</c:v>
                </c:pt>
                <c:pt idx="3701">
                  <c:v>2008</c:v>
                </c:pt>
                <c:pt idx="3702">
                  <c:v>2009</c:v>
                </c:pt>
                <c:pt idx="3703">
                  <c:v>2010</c:v>
                </c:pt>
                <c:pt idx="3704">
                  <c:v>2011</c:v>
                </c:pt>
                <c:pt idx="3705">
                  <c:v>2012</c:v>
                </c:pt>
                <c:pt idx="3706">
                  <c:v>2013</c:v>
                </c:pt>
                <c:pt idx="3707">
                  <c:v>2014</c:v>
                </c:pt>
                <c:pt idx="3708">
                  <c:v>2015</c:v>
                </c:pt>
                <c:pt idx="3709">
                  <c:v>2016</c:v>
                </c:pt>
                <c:pt idx="3710">
                  <c:v>1960</c:v>
                </c:pt>
                <c:pt idx="3711">
                  <c:v>1961</c:v>
                </c:pt>
                <c:pt idx="3712">
                  <c:v>1962</c:v>
                </c:pt>
                <c:pt idx="3713">
                  <c:v>1963</c:v>
                </c:pt>
                <c:pt idx="3714">
                  <c:v>1964</c:v>
                </c:pt>
                <c:pt idx="3715">
                  <c:v>1965</c:v>
                </c:pt>
                <c:pt idx="3716">
                  <c:v>1966</c:v>
                </c:pt>
                <c:pt idx="3717">
                  <c:v>1967</c:v>
                </c:pt>
                <c:pt idx="3718">
                  <c:v>1968</c:v>
                </c:pt>
                <c:pt idx="3719">
                  <c:v>1969</c:v>
                </c:pt>
                <c:pt idx="3720">
                  <c:v>1970</c:v>
                </c:pt>
                <c:pt idx="3721">
                  <c:v>1971</c:v>
                </c:pt>
                <c:pt idx="3722">
                  <c:v>1972</c:v>
                </c:pt>
                <c:pt idx="3723">
                  <c:v>1973</c:v>
                </c:pt>
                <c:pt idx="3724">
                  <c:v>1974</c:v>
                </c:pt>
                <c:pt idx="3725">
                  <c:v>1993</c:v>
                </c:pt>
                <c:pt idx="3726">
                  <c:v>1994</c:v>
                </c:pt>
                <c:pt idx="3727">
                  <c:v>1995</c:v>
                </c:pt>
                <c:pt idx="3728">
                  <c:v>1996</c:v>
                </c:pt>
                <c:pt idx="3729">
                  <c:v>1997</c:v>
                </c:pt>
                <c:pt idx="3730">
                  <c:v>1998</c:v>
                </c:pt>
                <c:pt idx="3731">
                  <c:v>1999</c:v>
                </c:pt>
                <c:pt idx="3732">
                  <c:v>2000</c:v>
                </c:pt>
                <c:pt idx="3733">
                  <c:v>2001</c:v>
                </c:pt>
                <c:pt idx="3734">
                  <c:v>2002</c:v>
                </c:pt>
                <c:pt idx="3735">
                  <c:v>2003</c:v>
                </c:pt>
                <c:pt idx="3736">
                  <c:v>2004</c:v>
                </c:pt>
                <c:pt idx="3737">
                  <c:v>2005</c:v>
                </c:pt>
                <c:pt idx="3738">
                  <c:v>2006</c:v>
                </c:pt>
                <c:pt idx="3739">
                  <c:v>2007</c:v>
                </c:pt>
                <c:pt idx="3740">
                  <c:v>2008</c:v>
                </c:pt>
                <c:pt idx="3741">
                  <c:v>2009</c:v>
                </c:pt>
                <c:pt idx="3742">
                  <c:v>2010</c:v>
                </c:pt>
                <c:pt idx="3743">
                  <c:v>2011</c:v>
                </c:pt>
                <c:pt idx="3744">
                  <c:v>2012</c:v>
                </c:pt>
                <c:pt idx="3745">
                  <c:v>2013</c:v>
                </c:pt>
                <c:pt idx="3746">
                  <c:v>2014</c:v>
                </c:pt>
                <c:pt idx="3747">
                  <c:v>2015</c:v>
                </c:pt>
                <c:pt idx="3748">
                  <c:v>2016</c:v>
                </c:pt>
                <c:pt idx="3749">
                  <c:v>1960</c:v>
                </c:pt>
                <c:pt idx="3750">
                  <c:v>1961</c:v>
                </c:pt>
                <c:pt idx="3751">
                  <c:v>1962</c:v>
                </c:pt>
                <c:pt idx="3752">
                  <c:v>1963</c:v>
                </c:pt>
                <c:pt idx="3753">
                  <c:v>1964</c:v>
                </c:pt>
                <c:pt idx="3754">
                  <c:v>1965</c:v>
                </c:pt>
                <c:pt idx="3755">
                  <c:v>1966</c:v>
                </c:pt>
                <c:pt idx="3756">
                  <c:v>1967</c:v>
                </c:pt>
                <c:pt idx="3757">
                  <c:v>1968</c:v>
                </c:pt>
                <c:pt idx="3758">
                  <c:v>1969</c:v>
                </c:pt>
                <c:pt idx="3759">
                  <c:v>1970</c:v>
                </c:pt>
                <c:pt idx="3760">
                  <c:v>1971</c:v>
                </c:pt>
                <c:pt idx="3761">
                  <c:v>1972</c:v>
                </c:pt>
                <c:pt idx="3762">
                  <c:v>1973</c:v>
                </c:pt>
                <c:pt idx="3763">
                  <c:v>1974</c:v>
                </c:pt>
                <c:pt idx="3764">
                  <c:v>1975</c:v>
                </c:pt>
                <c:pt idx="3765">
                  <c:v>1976</c:v>
                </c:pt>
                <c:pt idx="3766">
                  <c:v>1977</c:v>
                </c:pt>
                <c:pt idx="3767">
                  <c:v>1978</c:v>
                </c:pt>
                <c:pt idx="3768">
                  <c:v>1979</c:v>
                </c:pt>
                <c:pt idx="3769">
                  <c:v>1980</c:v>
                </c:pt>
                <c:pt idx="3770">
                  <c:v>1981</c:v>
                </c:pt>
                <c:pt idx="3771">
                  <c:v>1982</c:v>
                </c:pt>
                <c:pt idx="3772">
                  <c:v>1983</c:v>
                </c:pt>
                <c:pt idx="3773">
                  <c:v>1984</c:v>
                </c:pt>
                <c:pt idx="3774">
                  <c:v>1985</c:v>
                </c:pt>
                <c:pt idx="3775">
                  <c:v>1986</c:v>
                </c:pt>
                <c:pt idx="3776">
                  <c:v>1987</c:v>
                </c:pt>
                <c:pt idx="3777">
                  <c:v>1988</c:v>
                </c:pt>
                <c:pt idx="3778">
                  <c:v>1989</c:v>
                </c:pt>
                <c:pt idx="3779">
                  <c:v>1990</c:v>
                </c:pt>
                <c:pt idx="3780">
                  <c:v>1991</c:v>
                </c:pt>
                <c:pt idx="3781">
                  <c:v>1992</c:v>
                </c:pt>
                <c:pt idx="3782">
                  <c:v>1993</c:v>
                </c:pt>
                <c:pt idx="3783">
                  <c:v>1994</c:v>
                </c:pt>
                <c:pt idx="3784">
                  <c:v>1995</c:v>
                </c:pt>
                <c:pt idx="3785">
                  <c:v>1996</c:v>
                </c:pt>
                <c:pt idx="3786">
                  <c:v>1997</c:v>
                </c:pt>
                <c:pt idx="3787">
                  <c:v>1998</c:v>
                </c:pt>
                <c:pt idx="3788">
                  <c:v>1999</c:v>
                </c:pt>
                <c:pt idx="3789">
                  <c:v>2000</c:v>
                </c:pt>
                <c:pt idx="3790">
                  <c:v>2001</c:v>
                </c:pt>
                <c:pt idx="3791">
                  <c:v>2002</c:v>
                </c:pt>
                <c:pt idx="3792">
                  <c:v>2003</c:v>
                </c:pt>
                <c:pt idx="3793">
                  <c:v>2004</c:v>
                </c:pt>
                <c:pt idx="3794">
                  <c:v>2005</c:v>
                </c:pt>
                <c:pt idx="3795">
                  <c:v>2006</c:v>
                </c:pt>
                <c:pt idx="3796">
                  <c:v>2007</c:v>
                </c:pt>
                <c:pt idx="3797">
                  <c:v>2008</c:v>
                </c:pt>
                <c:pt idx="3798">
                  <c:v>2009</c:v>
                </c:pt>
                <c:pt idx="3799">
                  <c:v>2010</c:v>
                </c:pt>
                <c:pt idx="3800">
                  <c:v>2011</c:v>
                </c:pt>
                <c:pt idx="3801">
                  <c:v>2012</c:v>
                </c:pt>
                <c:pt idx="3802">
                  <c:v>2013</c:v>
                </c:pt>
                <c:pt idx="3803">
                  <c:v>2014</c:v>
                </c:pt>
                <c:pt idx="3804">
                  <c:v>2015</c:v>
                </c:pt>
                <c:pt idx="3805">
                  <c:v>2016</c:v>
                </c:pt>
                <c:pt idx="3806">
                  <c:v>1960</c:v>
                </c:pt>
                <c:pt idx="3807">
                  <c:v>1961</c:v>
                </c:pt>
                <c:pt idx="3808">
                  <c:v>1962</c:v>
                </c:pt>
                <c:pt idx="3809">
                  <c:v>1963</c:v>
                </c:pt>
                <c:pt idx="3810">
                  <c:v>1964</c:v>
                </c:pt>
                <c:pt idx="3811">
                  <c:v>1965</c:v>
                </c:pt>
                <c:pt idx="3812">
                  <c:v>1966</c:v>
                </c:pt>
                <c:pt idx="3813">
                  <c:v>1967</c:v>
                </c:pt>
                <c:pt idx="3814">
                  <c:v>1968</c:v>
                </c:pt>
                <c:pt idx="3815">
                  <c:v>1969</c:v>
                </c:pt>
                <c:pt idx="3816">
                  <c:v>1970</c:v>
                </c:pt>
                <c:pt idx="3817">
                  <c:v>1971</c:v>
                </c:pt>
                <c:pt idx="3818">
                  <c:v>1972</c:v>
                </c:pt>
                <c:pt idx="3819">
                  <c:v>1973</c:v>
                </c:pt>
                <c:pt idx="3820">
                  <c:v>1974</c:v>
                </c:pt>
                <c:pt idx="3821">
                  <c:v>1975</c:v>
                </c:pt>
                <c:pt idx="3822">
                  <c:v>1976</c:v>
                </c:pt>
                <c:pt idx="3823">
                  <c:v>1977</c:v>
                </c:pt>
                <c:pt idx="3824">
                  <c:v>1978</c:v>
                </c:pt>
                <c:pt idx="3825">
                  <c:v>1979</c:v>
                </c:pt>
                <c:pt idx="3826">
                  <c:v>1980</c:v>
                </c:pt>
                <c:pt idx="3827">
                  <c:v>1981</c:v>
                </c:pt>
                <c:pt idx="3828">
                  <c:v>1982</c:v>
                </c:pt>
                <c:pt idx="3829">
                  <c:v>1983</c:v>
                </c:pt>
                <c:pt idx="3830">
                  <c:v>1984</c:v>
                </c:pt>
                <c:pt idx="3831">
                  <c:v>1985</c:v>
                </c:pt>
                <c:pt idx="3832">
                  <c:v>1986</c:v>
                </c:pt>
                <c:pt idx="3833">
                  <c:v>1987</c:v>
                </c:pt>
                <c:pt idx="3834">
                  <c:v>1988</c:v>
                </c:pt>
                <c:pt idx="3835">
                  <c:v>1989</c:v>
                </c:pt>
                <c:pt idx="3836">
                  <c:v>1990</c:v>
                </c:pt>
                <c:pt idx="3837">
                  <c:v>1991</c:v>
                </c:pt>
                <c:pt idx="3838">
                  <c:v>1992</c:v>
                </c:pt>
                <c:pt idx="3839">
                  <c:v>1993</c:v>
                </c:pt>
                <c:pt idx="3840">
                  <c:v>1994</c:v>
                </c:pt>
                <c:pt idx="3841">
                  <c:v>1995</c:v>
                </c:pt>
                <c:pt idx="3842">
                  <c:v>1996</c:v>
                </c:pt>
                <c:pt idx="3843">
                  <c:v>1997</c:v>
                </c:pt>
                <c:pt idx="3844">
                  <c:v>1998</c:v>
                </c:pt>
                <c:pt idx="3845">
                  <c:v>1999</c:v>
                </c:pt>
                <c:pt idx="3846">
                  <c:v>2000</c:v>
                </c:pt>
                <c:pt idx="3847">
                  <c:v>2001</c:v>
                </c:pt>
                <c:pt idx="3848">
                  <c:v>2002</c:v>
                </c:pt>
                <c:pt idx="3849">
                  <c:v>2003</c:v>
                </c:pt>
                <c:pt idx="3850">
                  <c:v>2004</c:v>
                </c:pt>
                <c:pt idx="3851">
                  <c:v>2005</c:v>
                </c:pt>
                <c:pt idx="3852">
                  <c:v>2006</c:v>
                </c:pt>
                <c:pt idx="3853">
                  <c:v>2007</c:v>
                </c:pt>
                <c:pt idx="3854">
                  <c:v>2008</c:v>
                </c:pt>
                <c:pt idx="3855">
                  <c:v>2009</c:v>
                </c:pt>
                <c:pt idx="3856">
                  <c:v>2010</c:v>
                </c:pt>
                <c:pt idx="3857">
                  <c:v>2011</c:v>
                </c:pt>
                <c:pt idx="3858">
                  <c:v>2012</c:v>
                </c:pt>
                <c:pt idx="3859">
                  <c:v>2013</c:v>
                </c:pt>
                <c:pt idx="3860">
                  <c:v>2014</c:v>
                </c:pt>
                <c:pt idx="3861">
                  <c:v>2015</c:v>
                </c:pt>
                <c:pt idx="3862">
                  <c:v>2016</c:v>
                </c:pt>
                <c:pt idx="3863">
                  <c:v>1996</c:v>
                </c:pt>
                <c:pt idx="3864">
                  <c:v>2006</c:v>
                </c:pt>
                <c:pt idx="3865">
                  <c:v>1960</c:v>
                </c:pt>
                <c:pt idx="3866">
                  <c:v>1961</c:v>
                </c:pt>
                <c:pt idx="3867">
                  <c:v>1962</c:v>
                </c:pt>
                <c:pt idx="3868">
                  <c:v>1963</c:v>
                </c:pt>
                <c:pt idx="3869">
                  <c:v>1964</c:v>
                </c:pt>
                <c:pt idx="3870">
                  <c:v>1965</c:v>
                </c:pt>
                <c:pt idx="3871">
                  <c:v>1966</c:v>
                </c:pt>
                <c:pt idx="3872">
                  <c:v>1967</c:v>
                </c:pt>
                <c:pt idx="3873">
                  <c:v>1968</c:v>
                </c:pt>
                <c:pt idx="3874">
                  <c:v>1969</c:v>
                </c:pt>
                <c:pt idx="3875">
                  <c:v>1970</c:v>
                </c:pt>
                <c:pt idx="3876">
                  <c:v>1971</c:v>
                </c:pt>
                <c:pt idx="3877">
                  <c:v>1972</c:v>
                </c:pt>
                <c:pt idx="3878">
                  <c:v>1973</c:v>
                </c:pt>
                <c:pt idx="3879">
                  <c:v>1974</c:v>
                </c:pt>
                <c:pt idx="3880">
                  <c:v>1975</c:v>
                </c:pt>
                <c:pt idx="3881">
                  <c:v>1976</c:v>
                </c:pt>
                <c:pt idx="3882">
                  <c:v>1977</c:v>
                </c:pt>
                <c:pt idx="3883">
                  <c:v>1978</c:v>
                </c:pt>
                <c:pt idx="3884">
                  <c:v>1979</c:v>
                </c:pt>
                <c:pt idx="3885">
                  <c:v>1980</c:v>
                </c:pt>
                <c:pt idx="3886">
                  <c:v>1981</c:v>
                </c:pt>
                <c:pt idx="3887">
                  <c:v>1982</c:v>
                </c:pt>
                <c:pt idx="3888">
                  <c:v>1983</c:v>
                </c:pt>
                <c:pt idx="3889">
                  <c:v>1984</c:v>
                </c:pt>
                <c:pt idx="3890">
                  <c:v>1985</c:v>
                </c:pt>
                <c:pt idx="3891">
                  <c:v>1986</c:v>
                </c:pt>
                <c:pt idx="3892">
                  <c:v>1987</c:v>
                </c:pt>
                <c:pt idx="3893">
                  <c:v>1988</c:v>
                </c:pt>
                <c:pt idx="3894">
                  <c:v>1989</c:v>
                </c:pt>
                <c:pt idx="3895">
                  <c:v>1990</c:v>
                </c:pt>
                <c:pt idx="3896">
                  <c:v>1991</c:v>
                </c:pt>
                <c:pt idx="3897">
                  <c:v>1992</c:v>
                </c:pt>
                <c:pt idx="3898">
                  <c:v>1993</c:v>
                </c:pt>
                <c:pt idx="3899">
                  <c:v>1994</c:v>
                </c:pt>
                <c:pt idx="3900">
                  <c:v>1995</c:v>
                </c:pt>
                <c:pt idx="3901">
                  <c:v>1996</c:v>
                </c:pt>
                <c:pt idx="3902">
                  <c:v>1997</c:v>
                </c:pt>
                <c:pt idx="3903">
                  <c:v>1998</c:v>
                </c:pt>
                <c:pt idx="3904">
                  <c:v>1999</c:v>
                </c:pt>
                <c:pt idx="3905">
                  <c:v>2000</c:v>
                </c:pt>
                <c:pt idx="3906">
                  <c:v>2001</c:v>
                </c:pt>
                <c:pt idx="3907">
                  <c:v>2002</c:v>
                </c:pt>
                <c:pt idx="3908">
                  <c:v>2003</c:v>
                </c:pt>
                <c:pt idx="3909">
                  <c:v>2004</c:v>
                </c:pt>
                <c:pt idx="3910">
                  <c:v>2005</c:v>
                </c:pt>
                <c:pt idx="3911">
                  <c:v>2006</c:v>
                </c:pt>
                <c:pt idx="3912">
                  <c:v>2007</c:v>
                </c:pt>
                <c:pt idx="3913">
                  <c:v>2008</c:v>
                </c:pt>
                <c:pt idx="3914">
                  <c:v>2009</c:v>
                </c:pt>
                <c:pt idx="3915">
                  <c:v>2010</c:v>
                </c:pt>
                <c:pt idx="3916">
                  <c:v>2011</c:v>
                </c:pt>
                <c:pt idx="3917">
                  <c:v>2012</c:v>
                </c:pt>
                <c:pt idx="3918">
                  <c:v>2013</c:v>
                </c:pt>
                <c:pt idx="3919">
                  <c:v>2014</c:v>
                </c:pt>
                <c:pt idx="3920">
                  <c:v>2015</c:v>
                </c:pt>
                <c:pt idx="3921">
                  <c:v>2016</c:v>
                </c:pt>
                <c:pt idx="3922">
                  <c:v>1960</c:v>
                </c:pt>
                <c:pt idx="3923">
                  <c:v>1961</c:v>
                </c:pt>
                <c:pt idx="3924">
                  <c:v>1962</c:v>
                </c:pt>
                <c:pt idx="3925">
                  <c:v>1963</c:v>
                </c:pt>
                <c:pt idx="3926">
                  <c:v>1964</c:v>
                </c:pt>
                <c:pt idx="3927">
                  <c:v>1965</c:v>
                </c:pt>
                <c:pt idx="3928">
                  <c:v>1966</c:v>
                </c:pt>
                <c:pt idx="3929">
                  <c:v>1967</c:v>
                </c:pt>
                <c:pt idx="3930">
                  <c:v>1968</c:v>
                </c:pt>
                <c:pt idx="3931">
                  <c:v>1969</c:v>
                </c:pt>
                <c:pt idx="3932">
                  <c:v>1970</c:v>
                </c:pt>
                <c:pt idx="3933">
                  <c:v>1971</c:v>
                </c:pt>
                <c:pt idx="3934">
                  <c:v>1972</c:v>
                </c:pt>
                <c:pt idx="3935">
                  <c:v>1973</c:v>
                </c:pt>
                <c:pt idx="3936">
                  <c:v>1974</c:v>
                </c:pt>
                <c:pt idx="3937">
                  <c:v>1975</c:v>
                </c:pt>
                <c:pt idx="3938">
                  <c:v>1976</c:v>
                </c:pt>
                <c:pt idx="3939">
                  <c:v>1977</c:v>
                </c:pt>
                <c:pt idx="3940">
                  <c:v>1978</c:v>
                </c:pt>
                <c:pt idx="3941">
                  <c:v>1979</c:v>
                </c:pt>
                <c:pt idx="3942">
                  <c:v>1980</c:v>
                </c:pt>
                <c:pt idx="3943">
                  <c:v>1981</c:v>
                </c:pt>
                <c:pt idx="3944">
                  <c:v>1982</c:v>
                </c:pt>
                <c:pt idx="3945">
                  <c:v>1983</c:v>
                </c:pt>
                <c:pt idx="3946">
                  <c:v>1984</c:v>
                </c:pt>
                <c:pt idx="3947">
                  <c:v>1985</c:v>
                </c:pt>
                <c:pt idx="3948">
                  <c:v>1986</c:v>
                </c:pt>
                <c:pt idx="3949">
                  <c:v>1987</c:v>
                </c:pt>
                <c:pt idx="3950">
                  <c:v>1988</c:v>
                </c:pt>
                <c:pt idx="3951">
                  <c:v>1989</c:v>
                </c:pt>
                <c:pt idx="3952">
                  <c:v>1990</c:v>
                </c:pt>
                <c:pt idx="3953">
                  <c:v>1991</c:v>
                </c:pt>
                <c:pt idx="3954">
                  <c:v>1992</c:v>
                </c:pt>
                <c:pt idx="3955">
                  <c:v>1993</c:v>
                </c:pt>
                <c:pt idx="3956">
                  <c:v>1994</c:v>
                </c:pt>
                <c:pt idx="3957">
                  <c:v>1995</c:v>
                </c:pt>
                <c:pt idx="3958">
                  <c:v>1996</c:v>
                </c:pt>
                <c:pt idx="3959">
                  <c:v>1997</c:v>
                </c:pt>
                <c:pt idx="3960">
                  <c:v>1998</c:v>
                </c:pt>
                <c:pt idx="3961">
                  <c:v>1999</c:v>
                </c:pt>
                <c:pt idx="3962">
                  <c:v>2000</c:v>
                </c:pt>
                <c:pt idx="3963">
                  <c:v>2001</c:v>
                </c:pt>
                <c:pt idx="3964">
                  <c:v>2002</c:v>
                </c:pt>
                <c:pt idx="3965">
                  <c:v>2003</c:v>
                </c:pt>
                <c:pt idx="3966">
                  <c:v>2004</c:v>
                </c:pt>
                <c:pt idx="3967">
                  <c:v>2005</c:v>
                </c:pt>
                <c:pt idx="3968">
                  <c:v>2006</c:v>
                </c:pt>
                <c:pt idx="3969">
                  <c:v>2007</c:v>
                </c:pt>
                <c:pt idx="3970">
                  <c:v>2008</c:v>
                </c:pt>
                <c:pt idx="3971">
                  <c:v>2009</c:v>
                </c:pt>
                <c:pt idx="3972">
                  <c:v>2010</c:v>
                </c:pt>
                <c:pt idx="3973">
                  <c:v>2011</c:v>
                </c:pt>
                <c:pt idx="3974">
                  <c:v>2012</c:v>
                </c:pt>
                <c:pt idx="3975">
                  <c:v>2013</c:v>
                </c:pt>
                <c:pt idx="3976">
                  <c:v>2014</c:v>
                </c:pt>
                <c:pt idx="3977">
                  <c:v>2015</c:v>
                </c:pt>
                <c:pt idx="3978">
                  <c:v>2016</c:v>
                </c:pt>
                <c:pt idx="3979">
                  <c:v>1998</c:v>
                </c:pt>
                <c:pt idx="3980">
                  <c:v>1999</c:v>
                </c:pt>
                <c:pt idx="3981">
                  <c:v>2000</c:v>
                </c:pt>
                <c:pt idx="3982">
                  <c:v>2001</c:v>
                </c:pt>
                <c:pt idx="3983">
                  <c:v>2002</c:v>
                </c:pt>
                <c:pt idx="3984">
                  <c:v>2003</c:v>
                </c:pt>
                <c:pt idx="3985">
                  <c:v>2004</c:v>
                </c:pt>
                <c:pt idx="3986">
                  <c:v>2005</c:v>
                </c:pt>
                <c:pt idx="3987">
                  <c:v>2006</c:v>
                </c:pt>
                <c:pt idx="3988">
                  <c:v>2007</c:v>
                </c:pt>
                <c:pt idx="3989">
                  <c:v>1960</c:v>
                </c:pt>
                <c:pt idx="3990">
                  <c:v>1961</c:v>
                </c:pt>
                <c:pt idx="3991">
                  <c:v>1962</c:v>
                </c:pt>
                <c:pt idx="3992">
                  <c:v>1963</c:v>
                </c:pt>
                <c:pt idx="3993">
                  <c:v>1964</c:v>
                </c:pt>
                <c:pt idx="3994">
                  <c:v>1965</c:v>
                </c:pt>
                <c:pt idx="3995">
                  <c:v>1966</c:v>
                </c:pt>
                <c:pt idx="3996">
                  <c:v>1967</c:v>
                </c:pt>
                <c:pt idx="3997">
                  <c:v>1968</c:v>
                </c:pt>
                <c:pt idx="3998">
                  <c:v>1969</c:v>
                </c:pt>
                <c:pt idx="3999">
                  <c:v>1970</c:v>
                </c:pt>
                <c:pt idx="4000">
                  <c:v>1971</c:v>
                </c:pt>
                <c:pt idx="4001">
                  <c:v>1972</c:v>
                </c:pt>
                <c:pt idx="4002">
                  <c:v>1973</c:v>
                </c:pt>
                <c:pt idx="4003">
                  <c:v>1974</c:v>
                </c:pt>
                <c:pt idx="4004">
                  <c:v>1975</c:v>
                </c:pt>
                <c:pt idx="4005">
                  <c:v>1976</c:v>
                </c:pt>
                <c:pt idx="4006">
                  <c:v>1977</c:v>
                </c:pt>
                <c:pt idx="4007">
                  <c:v>1978</c:v>
                </c:pt>
                <c:pt idx="4008">
                  <c:v>1979</c:v>
                </c:pt>
                <c:pt idx="4009">
                  <c:v>1980</c:v>
                </c:pt>
                <c:pt idx="4010">
                  <c:v>1981</c:v>
                </c:pt>
                <c:pt idx="4011">
                  <c:v>1982</c:v>
                </c:pt>
                <c:pt idx="4012">
                  <c:v>1983</c:v>
                </c:pt>
                <c:pt idx="4013">
                  <c:v>1984</c:v>
                </c:pt>
                <c:pt idx="4014">
                  <c:v>1985</c:v>
                </c:pt>
                <c:pt idx="4015">
                  <c:v>1986</c:v>
                </c:pt>
                <c:pt idx="4016">
                  <c:v>1987</c:v>
                </c:pt>
                <c:pt idx="4017">
                  <c:v>1988</c:v>
                </c:pt>
                <c:pt idx="4018">
                  <c:v>1989</c:v>
                </c:pt>
                <c:pt idx="4019">
                  <c:v>1990</c:v>
                </c:pt>
                <c:pt idx="4020">
                  <c:v>1991</c:v>
                </c:pt>
                <c:pt idx="4021">
                  <c:v>1992</c:v>
                </c:pt>
                <c:pt idx="4022">
                  <c:v>1993</c:v>
                </c:pt>
                <c:pt idx="4023">
                  <c:v>1994</c:v>
                </c:pt>
                <c:pt idx="4024">
                  <c:v>1995</c:v>
                </c:pt>
                <c:pt idx="4025">
                  <c:v>1996</c:v>
                </c:pt>
                <c:pt idx="4026">
                  <c:v>1997</c:v>
                </c:pt>
                <c:pt idx="4027">
                  <c:v>1998</c:v>
                </c:pt>
                <c:pt idx="4028">
                  <c:v>1999</c:v>
                </c:pt>
                <c:pt idx="4029">
                  <c:v>2000</c:v>
                </c:pt>
                <c:pt idx="4030">
                  <c:v>2001</c:v>
                </c:pt>
                <c:pt idx="4031">
                  <c:v>2002</c:v>
                </c:pt>
                <c:pt idx="4032">
                  <c:v>2003</c:v>
                </c:pt>
                <c:pt idx="4033">
                  <c:v>2004</c:v>
                </c:pt>
                <c:pt idx="4034">
                  <c:v>2005</c:v>
                </c:pt>
                <c:pt idx="4035">
                  <c:v>2006</c:v>
                </c:pt>
                <c:pt idx="4036">
                  <c:v>2007</c:v>
                </c:pt>
                <c:pt idx="4037">
                  <c:v>2008</c:v>
                </c:pt>
                <c:pt idx="4038">
                  <c:v>2009</c:v>
                </c:pt>
                <c:pt idx="4039">
                  <c:v>2010</c:v>
                </c:pt>
                <c:pt idx="4040">
                  <c:v>2011</c:v>
                </c:pt>
                <c:pt idx="4041">
                  <c:v>2012</c:v>
                </c:pt>
                <c:pt idx="4042">
                  <c:v>2013</c:v>
                </c:pt>
                <c:pt idx="4043">
                  <c:v>2014</c:v>
                </c:pt>
                <c:pt idx="4044">
                  <c:v>2015</c:v>
                </c:pt>
                <c:pt idx="4045">
                  <c:v>2016</c:v>
                </c:pt>
                <c:pt idx="4046">
                  <c:v>1960</c:v>
                </c:pt>
                <c:pt idx="4047">
                  <c:v>1961</c:v>
                </c:pt>
                <c:pt idx="4048">
                  <c:v>1962</c:v>
                </c:pt>
                <c:pt idx="4049">
                  <c:v>1963</c:v>
                </c:pt>
                <c:pt idx="4050">
                  <c:v>1964</c:v>
                </c:pt>
                <c:pt idx="4051">
                  <c:v>1965</c:v>
                </c:pt>
                <c:pt idx="4052">
                  <c:v>1966</c:v>
                </c:pt>
                <c:pt idx="4053">
                  <c:v>1967</c:v>
                </c:pt>
                <c:pt idx="4054">
                  <c:v>1968</c:v>
                </c:pt>
                <c:pt idx="4055">
                  <c:v>1969</c:v>
                </c:pt>
                <c:pt idx="4056">
                  <c:v>1970</c:v>
                </c:pt>
                <c:pt idx="4057">
                  <c:v>1971</c:v>
                </c:pt>
                <c:pt idx="4058">
                  <c:v>1972</c:v>
                </c:pt>
                <c:pt idx="4059">
                  <c:v>1973</c:v>
                </c:pt>
                <c:pt idx="4060">
                  <c:v>1974</c:v>
                </c:pt>
                <c:pt idx="4061">
                  <c:v>1975</c:v>
                </c:pt>
                <c:pt idx="4062">
                  <c:v>1976</c:v>
                </c:pt>
                <c:pt idx="4063">
                  <c:v>1977</c:v>
                </c:pt>
                <c:pt idx="4064">
                  <c:v>1978</c:v>
                </c:pt>
                <c:pt idx="4065">
                  <c:v>1979</c:v>
                </c:pt>
                <c:pt idx="4066">
                  <c:v>1980</c:v>
                </c:pt>
                <c:pt idx="4067">
                  <c:v>1981</c:v>
                </c:pt>
                <c:pt idx="4068">
                  <c:v>1982</c:v>
                </c:pt>
                <c:pt idx="4069">
                  <c:v>1983</c:v>
                </c:pt>
                <c:pt idx="4070">
                  <c:v>1984</c:v>
                </c:pt>
                <c:pt idx="4071">
                  <c:v>1985</c:v>
                </c:pt>
                <c:pt idx="4072">
                  <c:v>1986</c:v>
                </c:pt>
                <c:pt idx="4073">
                  <c:v>1987</c:v>
                </c:pt>
                <c:pt idx="4074">
                  <c:v>1988</c:v>
                </c:pt>
                <c:pt idx="4075">
                  <c:v>1989</c:v>
                </c:pt>
                <c:pt idx="4076">
                  <c:v>1990</c:v>
                </c:pt>
                <c:pt idx="4077">
                  <c:v>1991</c:v>
                </c:pt>
                <c:pt idx="4078">
                  <c:v>1992</c:v>
                </c:pt>
                <c:pt idx="4079">
                  <c:v>1993</c:v>
                </c:pt>
                <c:pt idx="4080">
                  <c:v>1994</c:v>
                </c:pt>
                <c:pt idx="4081">
                  <c:v>1995</c:v>
                </c:pt>
                <c:pt idx="4082">
                  <c:v>1996</c:v>
                </c:pt>
                <c:pt idx="4083">
                  <c:v>1997</c:v>
                </c:pt>
                <c:pt idx="4084">
                  <c:v>1998</c:v>
                </c:pt>
                <c:pt idx="4085">
                  <c:v>1999</c:v>
                </c:pt>
                <c:pt idx="4086">
                  <c:v>2000</c:v>
                </c:pt>
                <c:pt idx="4087">
                  <c:v>2001</c:v>
                </c:pt>
                <c:pt idx="4088">
                  <c:v>2002</c:v>
                </c:pt>
                <c:pt idx="4089">
                  <c:v>2003</c:v>
                </c:pt>
                <c:pt idx="4090">
                  <c:v>2004</c:v>
                </c:pt>
                <c:pt idx="4091">
                  <c:v>2005</c:v>
                </c:pt>
                <c:pt idx="4092">
                  <c:v>2006</c:v>
                </c:pt>
                <c:pt idx="4093">
                  <c:v>2007</c:v>
                </c:pt>
                <c:pt idx="4094">
                  <c:v>2008</c:v>
                </c:pt>
                <c:pt idx="4095">
                  <c:v>2009</c:v>
                </c:pt>
                <c:pt idx="4096">
                  <c:v>2010</c:v>
                </c:pt>
                <c:pt idx="4097">
                  <c:v>2011</c:v>
                </c:pt>
                <c:pt idx="4098">
                  <c:v>2012</c:v>
                </c:pt>
                <c:pt idx="4099">
                  <c:v>2013</c:v>
                </c:pt>
                <c:pt idx="4100">
                  <c:v>2014</c:v>
                </c:pt>
                <c:pt idx="4101">
                  <c:v>2015</c:v>
                </c:pt>
                <c:pt idx="4102">
                  <c:v>2016</c:v>
                </c:pt>
                <c:pt idx="4103">
                  <c:v>1960</c:v>
                </c:pt>
                <c:pt idx="4104">
                  <c:v>1961</c:v>
                </c:pt>
                <c:pt idx="4105">
                  <c:v>1962</c:v>
                </c:pt>
                <c:pt idx="4106">
                  <c:v>1963</c:v>
                </c:pt>
                <c:pt idx="4107">
                  <c:v>1964</c:v>
                </c:pt>
                <c:pt idx="4108">
                  <c:v>1965</c:v>
                </c:pt>
                <c:pt idx="4109">
                  <c:v>1966</c:v>
                </c:pt>
                <c:pt idx="4110">
                  <c:v>1967</c:v>
                </c:pt>
                <c:pt idx="4111">
                  <c:v>1968</c:v>
                </c:pt>
                <c:pt idx="4112">
                  <c:v>1969</c:v>
                </c:pt>
                <c:pt idx="4113">
                  <c:v>1970</c:v>
                </c:pt>
                <c:pt idx="4114">
                  <c:v>1971</c:v>
                </c:pt>
                <c:pt idx="4115">
                  <c:v>1972</c:v>
                </c:pt>
                <c:pt idx="4116">
                  <c:v>1973</c:v>
                </c:pt>
                <c:pt idx="4117">
                  <c:v>1974</c:v>
                </c:pt>
                <c:pt idx="4118">
                  <c:v>1975</c:v>
                </c:pt>
                <c:pt idx="4119">
                  <c:v>1976</c:v>
                </c:pt>
                <c:pt idx="4120">
                  <c:v>1977</c:v>
                </c:pt>
                <c:pt idx="4121">
                  <c:v>1978</c:v>
                </c:pt>
                <c:pt idx="4122">
                  <c:v>1979</c:v>
                </c:pt>
                <c:pt idx="4123">
                  <c:v>1980</c:v>
                </c:pt>
                <c:pt idx="4124">
                  <c:v>1981</c:v>
                </c:pt>
                <c:pt idx="4125">
                  <c:v>1982</c:v>
                </c:pt>
                <c:pt idx="4126">
                  <c:v>1983</c:v>
                </c:pt>
                <c:pt idx="4127">
                  <c:v>1984</c:v>
                </c:pt>
                <c:pt idx="4128">
                  <c:v>1985</c:v>
                </c:pt>
                <c:pt idx="4129">
                  <c:v>1986</c:v>
                </c:pt>
                <c:pt idx="4130">
                  <c:v>1987</c:v>
                </c:pt>
                <c:pt idx="4131">
                  <c:v>1988</c:v>
                </c:pt>
                <c:pt idx="4132">
                  <c:v>1989</c:v>
                </c:pt>
                <c:pt idx="4133">
                  <c:v>1990</c:v>
                </c:pt>
                <c:pt idx="4134">
                  <c:v>1991</c:v>
                </c:pt>
                <c:pt idx="4135">
                  <c:v>1992</c:v>
                </c:pt>
                <c:pt idx="4136">
                  <c:v>1993</c:v>
                </c:pt>
                <c:pt idx="4137">
                  <c:v>1994</c:v>
                </c:pt>
                <c:pt idx="4138">
                  <c:v>1995</c:v>
                </c:pt>
                <c:pt idx="4139">
                  <c:v>1996</c:v>
                </c:pt>
                <c:pt idx="4140">
                  <c:v>1997</c:v>
                </c:pt>
                <c:pt idx="4141">
                  <c:v>1998</c:v>
                </c:pt>
                <c:pt idx="4142">
                  <c:v>1999</c:v>
                </c:pt>
                <c:pt idx="4143">
                  <c:v>2000</c:v>
                </c:pt>
                <c:pt idx="4144">
                  <c:v>2001</c:v>
                </c:pt>
                <c:pt idx="4145">
                  <c:v>2002</c:v>
                </c:pt>
                <c:pt idx="4146">
                  <c:v>2003</c:v>
                </c:pt>
                <c:pt idx="4147">
                  <c:v>2004</c:v>
                </c:pt>
                <c:pt idx="4148">
                  <c:v>2005</c:v>
                </c:pt>
                <c:pt idx="4149">
                  <c:v>2006</c:v>
                </c:pt>
                <c:pt idx="4150">
                  <c:v>2007</c:v>
                </c:pt>
                <c:pt idx="4151">
                  <c:v>2008</c:v>
                </c:pt>
                <c:pt idx="4152">
                  <c:v>2009</c:v>
                </c:pt>
                <c:pt idx="4153">
                  <c:v>2010</c:v>
                </c:pt>
                <c:pt idx="4154">
                  <c:v>2011</c:v>
                </c:pt>
                <c:pt idx="4155">
                  <c:v>2012</c:v>
                </c:pt>
                <c:pt idx="4156">
                  <c:v>2013</c:v>
                </c:pt>
                <c:pt idx="4157">
                  <c:v>2014</c:v>
                </c:pt>
                <c:pt idx="4158">
                  <c:v>2015</c:v>
                </c:pt>
                <c:pt idx="4159">
                  <c:v>2016</c:v>
                </c:pt>
                <c:pt idx="4160">
                  <c:v>1980</c:v>
                </c:pt>
                <c:pt idx="4161">
                  <c:v>1981</c:v>
                </c:pt>
                <c:pt idx="4162">
                  <c:v>1982</c:v>
                </c:pt>
                <c:pt idx="4163">
                  <c:v>1983</c:v>
                </c:pt>
                <c:pt idx="4164">
                  <c:v>1984</c:v>
                </c:pt>
                <c:pt idx="4165">
                  <c:v>1985</c:v>
                </c:pt>
                <c:pt idx="4166">
                  <c:v>1986</c:v>
                </c:pt>
                <c:pt idx="4167">
                  <c:v>1987</c:v>
                </c:pt>
                <c:pt idx="4168">
                  <c:v>1988</c:v>
                </c:pt>
                <c:pt idx="4169">
                  <c:v>1989</c:v>
                </c:pt>
                <c:pt idx="4170">
                  <c:v>1990</c:v>
                </c:pt>
                <c:pt idx="4171">
                  <c:v>1991</c:v>
                </c:pt>
                <c:pt idx="4172">
                  <c:v>1992</c:v>
                </c:pt>
                <c:pt idx="4173">
                  <c:v>1993</c:v>
                </c:pt>
                <c:pt idx="4174">
                  <c:v>1994</c:v>
                </c:pt>
                <c:pt idx="4175">
                  <c:v>1995</c:v>
                </c:pt>
                <c:pt idx="4176">
                  <c:v>1996</c:v>
                </c:pt>
                <c:pt idx="4177">
                  <c:v>1997</c:v>
                </c:pt>
                <c:pt idx="4178">
                  <c:v>1998</c:v>
                </c:pt>
                <c:pt idx="4179">
                  <c:v>1999</c:v>
                </c:pt>
                <c:pt idx="4180">
                  <c:v>2000</c:v>
                </c:pt>
                <c:pt idx="4181">
                  <c:v>2001</c:v>
                </c:pt>
                <c:pt idx="4182">
                  <c:v>2002</c:v>
                </c:pt>
                <c:pt idx="4183">
                  <c:v>2003</c:v>
                </c:pt>
                <c:pt idx="4184">
                  <c:v>2004</c:v>
                </c:pt>
                <c:pt idx="4185">
                  <c:v>2005</c:v>
                </c:pt>
                <c:pt idx="4186">
                  <c:v>2006</c:v>
                </c:pt>
                <c:pt idx="4187">
                  <c:v>2007</c:v>
                </c:pt>
                <c:pt idx="4188">
                  <c:v>2008</c:v>
                </c:pt>
                <c:pt idx="4189">
                  <c:v>2009</c:v>
                </c:pt>
                <c:pt idx="4190">
                  <c:v>2010</c:v>
                </c:pt>
                <c:pt idx="4191">
                  <c:v>2011</c:v>
                </c:pt>
                <c:pt idx="4192">
                  <c:v>2012</c:v>
                </c:pt>
                <c:pt idx="4193">
                  <c:v>2013</c:v>
                </c:pt>
                <c:pt idx="4194">
                  <c:v>2014</c:v>
                </c:pt>
                <c:pt idx="4195">
                  <c:v>2015</c:v>
                </c:pt>
                <c:pt idx="4196">
                  <c:v>2016</c:v>
                </c:pt>
                <c:pt idx="4197">
                  <c:v>1960</c:v>
                </c:pt>
                <c:pt idx="4198">
                  <c:v>1961</c:v>
                </c:pt>
                <c:pt idx="4199">
                  <c:v>1962</c:v>
                </c:pt>
                <c:pt idx="4200">
                  <c:v>1963</c:v>
                </c:pt>
                <c:pt idx="4201">
                  <c:v>1964</c:v>
                </c:pt>
                <c:pt idx="4202">
                  <c:v>1965</c:v>
                </c:pt>
                <c:pt idx="4203">
                  <c:v>1966</c:v>
                </c:pt>
                <c:pt idx="4204">
                  <c:v>1967</c:v>
                </c:pt>
                <c:pt idx="4205">
                  <c:v>1968</c:v>
                </c:pt>
                <c:pt idx="4206">
                  <c:v>1969</c:v>
                </c:pt>
                <c:pt idx="4207">
                  <c:v>1970</c:v>
                </c:pt>
                <c:pt idx="4208">
                  <c:v>1971</c:v>
                </c:pt>
                <c:pt idx="4209">
                  <c:v>1972</c:v>
                </c:pt>
                <c:pt idx="4210">
                  <c:v>1973</c:v>
                </c:pt>
                <c:pt idx="4211">
                  <c:v>1974</c:v>
                </c:pt>
                <c:pt idx="4212">
                  <c:v>1975</c:v>
                </c:pt>
                <c:pt idx="4213">
                  <c:v>1976</c:v>
                </c:pt>
                <c:pt idx="4214">
                  <c:v>1977</c:v>
                </c:pt>
                <c:pt idx="4215">
                  <c:v>1978</c:v>
                </c:pt>
                <c:pt idx="4216">
                  <c:v>1979</c:v>
                </c:pt>
                <c:pt idx="4217">
                  <c:v>1980</c:v>
                </c:pt>
                <c:pt idx="4218">
                  <c:v>1981</c:v>
                </c:pt>
                <c:pt idx="4219">
                  <c:v>1982</c:v>
                </c:pt>
                <c:pt idx="4220">
                  <c:v>1983</c:v>
                </c:pt>
                <c:pt idx="4221">
                  <c:v>1984</c:v>
                </c:pt>
                <c:pt idx="4222">
                  <c:v>1985</c:v>
                </c:pt>
                <c:pt idx="4223">
                  <c:v>1986</c:v>
                </c:pt>
                <c:pt idx="4224">
                  <c:v>1987</c:v>
                </c:pt>
                <c:pt idx="4225">
                  <c:v>1988</c:v>
                </c:pt>
                <c:pt idx="4226">
                  <c:v>1989</c:v>
                </c:pt>
                <c:pt idx="4227">
                  <c:v>1990</c:v>
                </c:pt>
                <c:pt idx="4228">
                  <c:v>1991</c:v>
                </c:pt>
                <c:pt idx="4229">
                  <c:v>1992</c:v>
                </c:pt>
                <c:pt idx="4230">
                  <c:v>1993</c:v>
                </c:pt>
                <c:pt idx="4231">
                  <c:v>1994</c:v>
                </c:pt>
                <c:pt idx="4232">
                  <c:v>1995</c:v>
                </c:pt>
                <c:pt idx="4233">
                  <c:v>1996</c:v>
                </c:pt>
                <c:pt idx="4234">
                  <c:v>1997</c:v>
                </c:pt>
                <c:pt idx="4235">
                  <c:v>1998</c:v>
                </c:pt>
                <c:pt idx="4236">
                  <c:v>1999</c:v>
                </c:pt>
                <c:pt idx="4237">
                  <c:v>2000</c:v>
                </c:pt>
                <c:pt idx="4238">
                  <c:v>2001</c:v>
                </c:pt>
                <c:pt idx="4239">
                  <c:v>2002</c:v>
                </c:pt>
                <c:pt idx="4240">
                  <c:v>2003</c:v>
                </c:pt>
                <c:pt idx="4241">
                  <c:v>2004</c:v>
                </c:pt>
                <c:pt idx="4242">
                  <c:v>2005</c:v>
                </c:pt>
                <c:pt idx="4243">
                  <c:v>2006</c:v>
                </c:pt>
                <c:pt idx="4244">
                  <c:v>2007</c:v>
                </c:pt>
                <c:pt idx="4245">
                  <c:v>2008</c:v>
                </c:pt>
                <c:pt idx="4246">
                  <c:v>2010</c:v>
                </c:pt>
                <c:pt idx="4247">
                  <c:v>2011</c:v>
                </c:pt>
                <c:pt idx="4248">
                  <c:v>2012</c:v>
                </c:pt>
                <c:pt idx="4249">
                  <c:v>2013</c:v>
                </c:pt>
                <c:pt idx="4250">
                  <c:v>2014</c:v>
                </c:pt>
                <c:pt idx="4251">
                  <c:v>2015</c:v>
                </c:pt>
                <c:pt idx="4252">
                  <c:v>2016</c:v>
                </c:pt>
                <c:pt idx="4253">
                  <c:v>1960</c:v>
                </c:pt>
                <c:pt idx="4254">
                  <c:v>1961</c:v>
                </c:pt>
                <c:pt idx="4255">
                  <c:v>1962</c:v>
                </c:pt>
                <c:pt idx="4256">
                  <c:v>1963</c:v>
                </c:pt>
                <c:pt idx="4257">
                  <c:v>1964</c:v>
                </c:pt>
                <c:pt idx="4258">
                  <c:v>1965</c:v>
                </c:pt>
                <c:pt idx="4259">
                  <c:v>1966</c:v>
                </c:pt>
                <c:pt idx="4260">
                  <c:v>1967</c:v>
                </c:pt>
                <c:pt idx="4261">
                  <c:v>1968</c:v>
                </c:pt>
                <c:pt idx="4262">
                  <c:v>1969</c:v>
                </c:pt>
                <c:pt idx="4263">
                  <c:v>1970</c:v>
                </c:pt>
                <c:pt idx="4264">
                  <c:v>1971</c:v>
                </c:pt>
                <c:pt idx="4265">
                  <c:v>1972</c:v>
                </c:pt>
                <c:pt idx="4266">
                  <c:v>1973</c:v>
                </c:pt>
                <c:pt idx="4267">
                  <c:v>1974</c:v>
                </c:pt>
                <c:pt idx="4268">
                  <c:v>1975</c:v>
                </c:pt>
                <c:pt idx="4269">
                  <c:v>1976</c:v>
                </c:pt>
                <c:pt idx="4270">
                  <c:v>1977</c:v>
                </c:pt>
                <c:pt idx="4271">
                  <c:v>1978</c:v>
                </c:pt>
                <c:pt idx="4272">
                  <c:v>1979</c:v>
                </c:pt>
                <c:pt idx="4273">
                  <c:v>1980</c:v>
                </c:pt>
                <c:pt idx="4274">
                  <c:v>1981</c:v>
                </c:pt>
                <c:pt idx="4275">
                  <c:v>1982</c:v>
                </c:pt>
                <c:pt idx="4276">
                  <c:v>1983</c:v>
                </c:pt>
                <c:pt idx="4277">
                  <c:v>1984</c:v>
                </c:pt>
                <c:pt idx="4278">
                  <c:v>1985</c:v>
                </c:pt>
                <c:pt idx="4279">
                  <c:v>1986</c:v>
                </c:pt>
                <c:pt idx="4280">
                  <c:v>1987</c:v>
                </c:pt>
                <c:pt idx="4281">
                  <c:v>1988</c:v>
                </c:pt>
                <c:pt idx="4282">
                  <c:v>1989</c:v>
                </c:pt>
                <c:pt idx="4283">
                  <c:v>1990</c:v>
                </c:pt>
                <c:pt idx="4284">
                  <c:v>1991</c:v>
                </c:pt>
                <c:pt idx="4285">
                  <c:v>1992</c:v>
                </c:pt>
                <c:pt idx="4286">
                  <c:v>1993</c:v>
                </c:pt>
                <c:pt idx="4287">
                  <c:v>1994</c:v>
                </c:pt>
                <c:pt idx="4288">
                  <c:v>1995</c:v>
                </c:pt>
                <c:pt idx="4289">
                  <c:v>1996</c:v>
                </c:pt>
                <c:pt idx="4290">
                  <c:v>1997</c:v>
                </c:pt>
                <c:pt idx="4291">
                  <c:v>1998</c:v>
                </c:pt>
                <c:pt idx="4292">
                  <c:v>1999</c:v>
                </c:pt>
                <c:pt idx="4293">
                  <c:v>2000</c:v>
                </c:pt>
                <c:pt idx="4294">
                  <c:v>2001</c:v>
                </c:pt>
                <c:pt idx="4295">
                  <c:v>2002</c:v>
                </c:pt>
                <c:pt idx="4296">
                  <c:v>2003</c:v>
                </c:pt>
                <c:pt idx="4297">
                  <c:v>2004</c:v>
                </c:pt>
                <c:pt idx="4298">
                  <c:v>2005</c:v>
                </c:pt>
                <c:pt idx="4299">
                  <c:v>2006</c:v>
                </c:pt>
                <c:pt idx="4300">
                  <c:v>2007</c:v>
                </c:pt>
                <c:pt idx="4301">
                  <c:v>2008</c:v>
                </c:pt>
                <c:pt idx="4302">
                  <c:v>2009</c:v>
                </c:pt>
                <c:pt idx="4303">
                  <c:v>2010</c:v>
                </c:pt>
                <c:pt idx="4304">
                  <c:v>2011</c:v>
                </c:pt>
                <c:pt idx="4305">
                  <c:v>2012</c:v>
                </c:pt>
                <c:pt idx="4306">
                  <c:v>2013</c:v>
                </c:pt>
                <c:pt idx="4307">
                  <c:v>2014</c:v>
                </c:pt>
                <c:pt idx="4308">
                  <c:v>2015</c:v>
                </c:pt>
                <c:pt idx="4309">
                  <c:v>2016</c:v>
                </c:pt>
                <c:pt idx="4310">
                  <c:v>1960</c:v>
                </c:pt>
                <c:pt idx="4311">
                  <c:v>1961</c:v>
                </c:pt>
                <c:pt idx="4312">
                  <c:v>1962</c:v>
                </c:pt>
                <c:pt idx="4313">
                  <c:v>1963</c:v>
                </c:pt>
                <c:pt idx="4314">
                  <c:v>1964</c:v>
                </c:pt>
                <c:pt idx="4315">
                  <c:v>1965</c:v>
                </c:pt>
                <c:pt idx="4316">
                  <c:v>1966</c:v>
                </c:pt>
                <c:pt idx="4317">
                  <c:v>1967</c:v>
                </c:pt>
                <c:pt idx="4318">
                  <c:v>1968</c:v>
                </c:pt>
                <c:pt idx="4319">
                  <c:v>1969</c:v>
                </c:pt>
                <c:pt idx="4320">
                  <c:v>1970</c:v>
                </c:pt>
                <c:pt idx="4321">
                  <c:v>1971</c:v>
                </c:pt>
                <c:pt idx="4322">
                  <c:v>1972</c:v>
                </c:pt>
                <c:pt idx="4323">
                  <c:v>1973</c:v>
                </c:pt>
                <c:pt idx="4324">
                  <c:v>1974</c:v>
                </c:pt>
                <c:pt idx="4325">
                  <c:v>1975</c:v>
                </c:pt>
                <c:pt idx="4326">
                  <c:v>1976</c:v>
                </c:pt>
                <c:pt idx="4327">
                  <c:v>1977</c:v>
                </c:pt>
                <c:pt idx="4328">
                  <c:v>1978</c:v>
                </c:pt>
                <c:pt idx="4329">
                  <c:v>1979</c:v>
                </c:pt>
                <c:pt idx="4330">
                  <c:v>1980</c:v>
                </c:pt>
                <c:pt idx="4331">
                  <c:v>1981</c:v>
                </c:pt>
                <c:pt idx="4332">
                  <c:v>1982</c:v>
                </c:pt>
                <c:pt idx="4333">
                  <c:v>1983</c:v>
                </c:pt>
                <c:pt idx="4334">
                  <c:v>1984</c:v>
                </c:pt>
                <c:pt idx="4335">
                  <c:v>1985</c:v>
                </c:pt>
                <c:pt idx="4336">
                  <c:v>1986</c:v>
                </c:pt>
                <c:pt idx="4337">
                  <c:v>1987</c:v>
                </c:pt>
                <c:pt idx="4338">
                  <c:v>1988</c:v>
                </c:pt>
                <c:pt idx="4339">
                  <c:v>1989</c:v>
                </c:pt>
                <c:pt idx="4340">
                  <c:v>1990</c:v>
                </c:pt>
                <c:pt idx="4341">
                  <c:v>1991</c:v>
                </c:pt>
                <c:pt idx="4342">
                  <c:v>1992</c:v>
                </c:pt>
                <c:pt idx="4343">
                  <c:v>1993</c:v>
                </c:pt>
                <c:pt idx="4344">
                  <c:v>1994</c:v>
                </c:pt>
                <c:pt idx="4345">
                  <c:v>1995</c:v>
                </c:pt>
                <c:pt idx="4346">
                  <c:v>1996</c:v>
                </c:pt>
                <c:pt idx="4347">
                  <c:v>1997</c:v>
                </c:pt>
                <c:pt idx="4348">
                  <c:v>1998</c:v>
                </c:pt>
                <c:pt idx="4349">
                  <c:v>1999</c:v>
                </c:pt>
                <c:pt idx="4350">
                  <c:v>2000</c:v>
                </c:pt>
                <c:pt idx="4351">
                  <c:v>2001</c:v>
                </c:pt>
                <c:pt idx="4352">
                  <c:v>2002</c:v>
                </c:pt>
                <c:pt idx="4353">
                  <c:v>2003</c:v>
                </c:pt>
                <c:pt idx="4354">
                  <c:v>2004</c:v>
                </c:pt>
                <c:pt idx="4355">
                  <c:v>2005</c:v>
                </c:pt>
                <c:pt idx="4356">
                  <c:v>2006</c:v>
                </c:pt>
                <c:pt idx="4357">
                  <c:v>2007</c:v>
                </c:pt>
                <c:pt idx="4358">
                  <c:v>2008</c:v>
                </c:pt>
                <c:pt idx="4359">
                  <c:v>2009</c:v>
                </c:pt>
                <c:pt idx="4360">
                  <c:v>2010</c:v>
                </c:pt>
                <c:pt idx="4361">
                  <c:v>2011</c:v>
                </c:pt>
                <c:pt idx="4362">
                  <c:v>2012</c:v>
                </c:pt>
                <c:pt idx="4363">
                  <c:v>2013</c:v>
                </c:pt>
                <c:pt idx="4364">
                  <c:v>2014</c:v>
                </c:pt>
                <c:pt idx="4365">
                  <c:v>2015</c:v>
                </c:pt>
                <c:pt idx="4366">
                  <c:v>2016</c:v>
                </c:pt>
                <c:pt idx="4367">
                  <c:v>1960</c:v>
                </c:pt>
                <c:pt idx="4368">
                  <c:v>1961</c:v>
                </c:pt>
                <c:pt idx="4369">
                  <c:v>1962</c:v>
                </c:pt>
                <c:pt idx="4370">
                  <c:v>1963</c:v>
                </c:pt>
                <c:pt idx="4371">
                  <c:v>1964</c:v>
                </c:pt>
                <c:pt idx="4372">
                  <c:v>1965</c:v>
                </c:pt>
                <c:pt idx="4373">
                  <c:v>1966</c:v>
                </c:pt>
                <c:pt idx="4374">
                  <c:v>1967</c:v>
                </c:pt>
                <c:pt idx="4375">
                  <c:v>1968</c:v>
                </c:pt>
                <c:pt idx="4376">
                  <c:v>1969</c:v>
                </c:pt>
                <c:pt idx="4377">
                  <c:v>1970</c:v>
                </c:pt>
                <c:pt idx="4378">
                  <c:v>1971</c:v>
                </c:pt>
                <c:pt idx="4379">
                  <c:v>1972</c:v>
                </c:pt>
                <c:pt idx="4380">
                  <c:v>1973</c:v>
                </c:pt>
                <c:pt idx="4381">
                  <c:v>1974</c:v>
                </c:pt>
                <c:pt idx="4382">
                  <c:v>1975</c:v>
                </c:pt>
                <c:pt idx="4383">
                  <c:v>1976</c:v>
                </c:pt>
                <c:pt idx="4384">
                  <c:v>1977</c:v>
                </c:pt>
                <c:pt idx="4385">
                  <c:v>1978</c:v>
                </c:pt>
                <c:pt idx="4386">
                  <c:v>1979</c:v>
                </c:pt>
                <c:pt idx="4387">
                  <c:v>1980</c:v>
                </c:pt>
                <c:pt idx="4388">
                  <c:v>1981</c:v>
                </c:pt>
                <c:pt idx="4389">
                  <c:v>1982</c:v>
                </c:pt>
                <c:pt idx="4390">
                  <c:v>1983</c:v>
                </c:pt>
                <c:pt idx="4391">
                  <c:v>1984</c:v>
                </c:pt>
                <c:pt idx="4392">
                  <c:v>1985</c:v>
                </c:pt>
                <c:pt idx="4393">
                  <c:v>1986</c:v>
                </c:pt>
                <c:pt idx="4394">
                  <c:v>1987</c:v>
                </c:pt>
                <c:pt idx="4395">
                  <c:v>1988</c:v>
                </c:pt>
                <c:pt idx="4396">
                  <c:v>1989</c:v>
                </c:pt>
                <c:pt idx="4397">
                  <c:v>1990</c:v>
                </c:pt>
                <c:pt idx="4398">
                  <c:v>1991</c:v>
                </c:pt>
                <c:pt idx="4399">
                  <c:v>1992</c:v>
                </c:pt>
                <c:pt idx="4400">
                  <c:v>1993</c:v>
                </c:pt>
                <c:pt idx="4401">
                  <c:v>1994</c:v>
                </c:pt>
                <c:pt idx="4402">
                  <c:v>1995</c:v>
                </c:pt>
                <c:pt idx="4403">
                  <c:v>1996</c:v>
                </c:pt>
                <c:pt idx="4404">
                  <c:v>1997</c:v>
                </c:pt>
                <c:pt idx="4405">
                  <c:v>1998</c:v>
                </c:pt>
                <c:pt idx="4406">
                  <c:v>1999</c:v>
                </c:pt>
                <c:pt idx="4407">
                  <c:v>2000</c:v>
                </c:pt>
                <c:pt idx="4408">
                  <c:v>2001</c:v>
                </c:pt>
                <c:pt idx="4409">
                  <c:v>2002</c:v>
                </c:pt>
                <c:pt idx="4410">
                  <c:v>2003</c:v>
                </c:pt>
                <c:pt idx="4411">
                  <c:v>2004</c:v>
                </c:pt>
                <c:pt idx="4412">
                  <c:v>2005</c:v>
                </c:pt>
                <c:pt idx="4413">
                  <c:v>2006</c:v>
                </c:pt>
                <c:pt idx="4414">
                  <c:v>2007</c:v>
                </c:pt>
                <c:pt idx="4415">
                  <c:v>2008</c:v>
                </c:pt>
                <c:pt idx="4416">
                  <c:v>2009</c:v>
                </c:pt>
                <c:pt idx="4417">
                  <c:v>2010</c:v>
                </c:pt>
                <c:pt idx="4418">
                  <c:v>2011</c:v>
                </c:pt>
                <c:pt idx="4419">
                  <c:v>2012</c:v>
                </c:pt>
                <c:pt idx="4420">
                  <c:v>2013</c:v>
                </c:pt>
                <c:pt idx="4421">
                  <c:v>2014</c:v>
                </c:pt>
                <c:pt idx="4422">
                  <c:v>2015</c:v>
                </c:pt>
                <c:pt idx="4423">
                  <c:v>2016</c:v>
                </c:pt>
                <c:pt idx="4424">
                  <c:v>1995</c:v>
                </c:pt>
                <c:pt idx="4425">
                  <c:v>1996</c:v>
                </c:pt>
                <c:pt idx="4426">
                  <c:v>1997</c:v>
                </c:pt>
                <c:pt idx="4427">
                  <c:v>1998</c:v>
                </c:pt>
                <c:pt idx="4428">
                  <c:v>1999</c:v>
                </c:pt>
                <c:pt idx="4429">
                  <c:v>2000</c:v>
                </c:pt>
                <c:pt idx="4430">
                  <c:v>2001</c:v>
                </c:pt>
                <c:pt idx="4431">
                  <c:v>2002</c:v>
                </c:pt>
                <c:pt idx="4432">
                  <c:v>2003</c:v>
                </c:pt>
                <c:pt idx="4433">
                  <c:v>2004</c:v>
                </c:pt>
                <c:pt idx="4434">
                  <c:v>2005</c:v>
                </c:pt>
                <c:pt idx="4435">
                  <c:v>2006</c:v>
                </c:pt>
                <c:pt idx="4436">
                  <c:v>2007</c:v>
                </c:pt>
                <c:pt idx="4437">
                  <c:v>2008</c:v>
                </c:pt>
                <c:pt idx="4438">
                  <c:v>2009</c:v>
                </c:pt>
                <c:pt idx="4439">
                  <c:v>2010</c:v>
                </c:pt>
                <c:pt idx="4440">
                  <c:v>2011</c:v>
                </c:pt>
                <c:pt idx="4441">
                  <c:v>2012</c:v>
                </c:pt>
                <c:pt idx="4442">
                  <c:v>2013</c:v>
                </c:pt>
                <c:pt idx="4443">
                  <c:v>2014</c:v>
                </c:pt>
                <c:pt idx="4444">
                  <c:v>2015</c:v>
                </c:pt>
                <c:pt idx="4445">
                  <c:v>2016</c:v>
                </c:pt>
                <c:pt idx="4446">
                  <c:v>1970</c:v>
                </c:pt>
                <c:pt idx="4447">
                  <c:v>1971</c:v>
                </c:pt>
                <c:pt idx="4448">
                  <c:v>1972</c:v>
                </c:pt>
                <c:pt idx="4449">
                  <c:v>1973</c:v>
                </c:pt>
                <c:pt idx="4450">
                  <c:v>1974</c:v>
                </c:pt>
                <c:pt idx="4451">
                  <c:v>1975</c:v>
                </c:pt>
                <c:pt idx="4452">
                  <c:v>1976</c:v>
                </c:pt>
                <c:pt idx="4453">
                  <c:v>1977</c:v>
                </c:pt>
                <c:pt idx="4454">
                  <c:v>1978</c:v>
                </c:pt>
                <c:pt idx="4455">
                  <c:v>1979</c:v>
                </c:pt>
                <c:pt idx="4456">
                  <c:v>1980</c:v>
                </c:pt>
                <c:pt idx="4457">
                  <c:v>1981</c:v>
                </c:pt>
                <c:pt idx="4458">
                  <c:v>1982</c:v>
                </c:pt>
                <c:pt idx="4459">
                  <c:v>1983</c:v>
                </c:pt>
                <c:pt idx="4460">
                  <c:v>1984</c:v>
                </c:pt>
                <c:pt idx="4461">
                  <c:v>1985</c:v>
                </c:pt>
                <c:pt idx="4462">
                  <c:v>1986</c:v>
                </c:pt>
                <c:pt idx="4463">
                  <c:v>1987</c:v>
                </c:pt>
                <c:pt idx="4464">
                  <c:v>1988</c:v>
                </c:pt>
                <c:pt idx="4465">
                  <c:v>1989</c:v>
                </c:pt>
                <c:pt idx="4466">
                  <c:v>1990</c:v>
                </c:pt>
                <c:pt idx="4467">
                  <c:v>1991</c:v>
                </c:pt>
                <c:pt idx="4468">
                  <c:v>1992</c:v>
                </c:pt>
                <c:pt idx="4469">
                  <c:v>1993</c:v>
                </c:pt>
                <c:pt idx="4470">
                  <c:v>1994</c:v>
                </c:pt>
                <c:pt idx="4471">
                  <c:v>1995</c:v>
                </c:pt>
                <c:pt idx="4472">
                  <c:v>1996</c:v>
                </c:pt>
                <c:pt idx="4473">
                  <c:v>1997</c:v>
                </c:pt>
                <c:pt idx="4474">
                  <c:v>1998</c:v>
                </c:pt>
                <c:pt idx="4475">
                  <c:v>1999</c:v>
                </c:pt>
                <c:pt idx="4476">
                  <c:v>2000</c:v>
                </c:pt>
                <c:pt idx="4477">
                  <c:v>2001</c:v>
                </c:pt>
                <c:pt idx="4478">
                  <c:v>2002</c:v>
                </c:pt>
                <c:pt idx="4479">
                  <c:v>2003</c:v>
                </c:pt>
                <c:pt idx="4480">
                  <c:v>2004</c:v>
                </c:pt>
                <c:pt idx="4481">
                  <c:v>2005</c:v>
                </c:pt>
                <c:pt idx="4482">
                  <c:v>2006</c:v>
                </c:pt>
                <c:pt idx="4483">
                  <c:v>2007</c:v>
                </c:pt>
                <c:pt idx="4484">
                  <c:v>2008</c:v>
                </c:pt>
                <c:pt idx="4485">
                  <c:v>2009</c:v>
                </c:pt>
                <c:pt idx="4486">
                  <c:v>2010</c:v>
                </c:pt>
                <c:pt idx="4487">
                  <c:v>2011</c:v>
                </c:pt>
                <c:pt idx="4488">
                  <c:v>2012</c:v>
                </c:pt>
                <c:pt idx="4489">
                  <c:v>2013</c:v>
                </c:pt>
                <c:pt idx="4490">
                  <c:v>2014</c:v>
                </c:pt>
                <c:pt idx="4491">
                  <c:v>2015</c:v>
                </c:pt>
                <c:pt idx="4492">
                  <c:v>1975</c:v>
                </c:pt>
                <c:pt idx="4493">
                  <c:v>1976</c:v>
                </c:pt>
                <c:pt idx="4494">
                  <c:v>1977</c:v>
                </c:pt>
                <c:pt idx="4495">
                  <c:v>1978</c:v>
                </c:pt>
                <c:pt idx="4496">
                  <c:v>1979</c:v>
                </c:pt>
                <c:pt idx="4497">
                  <c:v>1980</c:v>
                </c:pt>
                <c:pt idx="4498">
                  <c:v>1981</c:v>
                </c:pt>
                <c:pt idx="4499">
                  <c:v>1982</c:v>
                </c:pt>
                <c:pt idx="4500">
                  <c:v>1983</c:v>
                </c:pt>
                <c:pt idx="4501">
                  <c:v>1984</c:v>
                </c:pt>
                <c:pt idx="4502">
                  <c:v>1985</c:v>
                </c:pt>
                <c:pt idx="4503">
                  <c:v>1986</c:v>
                </c:pt>
                <c:pt idx="4504">
                  <c:v>1987</c:v>
                </c:pt>
                <c:pt idx="4505">
                  <c:v>1988</c:v>
                </c:pt>
                <c:pt idx="4506">
                  <c:v>1989</c:v>
                </c:pt>
                <c:pt idx="4507">
                  <c:v>1990</c:v>
                </c:pt>
                <c:pt idx="4508">
                  <c:v>1991</c:v>
                </c:pt>
                <c:pt idx="4509">
                  <c:v>1992</c:v>
                </c:pt>
                <c:pt idx="4510">
                  <c:v>1993</c:v>
                </c:pt>
                <c:pt idx="4511">
                  <c:v>1994</c:v>
                </c:pt>
                <c:pt idx="4512">
                  <c:v>1995</c:v>
                </c:pt>
                <c:pt idx="4513">
                  <c:v>1996</c:v>
                </c:pt>
                <c:pt idx="4514">
                  <c:v>1997</c:v>
                </c:pt>
                <c:pt idx="4515">
                  <c:v>1998</c:v>
                </c:pt>
                <c:pt idx="4516">
                  <c:v>1999</c:v>
                </c:pt>
                <c:pt idx="4517">
                  <c:v>2000</c:v>
                </c:pt>
                <c:pt idx="4518">
                  <c:v>2001</c:v>
                </c:pt>
                <c:pt idx="4519">
                  <c:v>2002</c:v>
                </c:pt>
                <c:pt idx="4520">
                  <c:v>2003</c:v>
                </c:pt>
                <c:pt idx="4521">
                  <c:v>2004</c:v>
                </c:pt>
                <c:pt idx="4522">
                  <c:v>2005</c:v>
                </c:pt>
                <c:pt idx="4523">
                  <c:v>2006</c:v>
                </c:pt>
                <c:pt idx="4524">
                  <c:v>2007</c:v>
                </c:pt>
                <c:pt idx="4525">
                  <c:v>2008</c:v>
                </c:pt>
                <c:pt idx="4526">
                  <c:v>2009</c:v>
                </c:pt>
                <c:pt idx="4527">
                  <c:v>2010</c:v>
                </c:pt>
                <c:pt idx="4528">
                  <c:v>2011</c:v>
                </c:pt>
                <c:pt idx="4529">
                  <c:v>2012</c:v>
                </c:pt>
                <c:pt idx="4530">
                  <c:v>2013</c:v>
                </c:pt>
                <c:pt idx="4531">
                  <c:v>2014</c:v>
                </c:pt>
                <c:pt idx="4532">
                  <c:v>2015</c:v>
                </c:pt>
                <c:pt idx="4533">
                  <c:v>2016</c:v>
                </c:pt>
                <c:pt idx="4534">
                  <c:v>1990</c:v>
                </c:pt>
                <c:pt idx="4535">
                  <c:v>1991</c:v>
                </c:pt>
                <c:pt idx="4536">
                  <c:v>1992</c:v>
                </c:pt>
                <c:pt idx="4537">
                  <c:v>1993</c:v>
                </c:pt>
                <c:pt idx="4538">
                  <c:v>1994</c:v>
                </c:pt>
                <c:pt idx="4539">
                  <c:v>1995</c:v>
                </c:pt>
                <c:pt idx="4540">
                  <c:v>1996</c:v>
                </c:pt>
                <c:pt idx="4541">
                  <c:v>1997</c:v>
                </c:pt>
                <c:pt idx="4542">
                  <c:v>1998</c:v>
                </c:pt>
                <c:pt idx="4543">
                  <c:v>1999</c:v>
                </c:pt>
                <c:pt idx="4544">
                  <c:v>2000</c:v>
                </c:pt>
                <c:pt idx="4545">
                  <c:v>2001</c:v>
                </c:pt>
                <c:pt idx="4546">
                  <c:v>2002</c:v>
                </c:pt>
                <c:pt idx="4547">
                  <c:v>2003</c:v>
                </c:pt>
                <c:pt idx="4548">
                  <c:v>2004</c:v>
                </c:pt>
                <c:pt idx="4549">
                  <c:v>2005</c:v>
                </c:pt>
                <c:pt idx="4550">
                  <c:v>2006</c:v>
                </c:pt>
                <c:pt idx="4551">
                  <c:v>2007</c:v>
                </c:pt>
                <c:pt idx="4552">
                  <c:v>2008</c:v>
                </c:pt>
                <c:pt idx="4553">
                  <c:v>2009</c:v>
                </c:pt>
                <c:pt idx="4554">
                  <c:v>2010</c:v>
                </c:pt>
                <c:pt idx="4555">
                  <c:v>2011</c:v>
                </c:pt>
                <c:pt idx="4556">
                  <c:v>2012</c:v>
                </c:pt>
                <c:pt idx="4557">
                  <c:v>2013</c:v>
                </c:pt>
                <c:pt idx="4558">
                  <c:v>2014</c:v>
                </c:pt>
                <c:pt idx="4559">
                  <c:v>2015</c:v>
                </c:pt>
                <c:pt idx="4560">
                  <c:v>2016</c:v>
                </c:pt>
                <c:pt idx="4561">
                  <c:v>1960</c:v>
                </c:pt>
                <c:pt idx="4562">
                  <c:v>1961</c:v>
                </c:pt>
                <c:pt idx="4563">
                  <c:v>1962</c:v>
                </c:pt>
                <c:pt idx="4564">
                  <c:v>1963</c:v>
                </c:pt>
                <c:pt idx="4565">
                  <c:v>1964</c:v>
                </c:pt>
                <c:pt idx="4566">
                  <c:v>1965</c:v>
                </c:pt>
                <c:pt idx="4567">
                  <c:v>1966</c:v>
                </c:pt>
                <c:pt idx="4568">
                  <c:v>1967</c:v>
                </c:pt>
                <c:pt idx="4569">
                  <c:v>1968</c:v>
                </c:pt>
                <c:pt idx="4570">
                  <c:v>1969</c:v>
                </c:pt>
                <c:pt idx="4571">
                  <c:v>1970</c:v>
                </c:pt>
                <c:pt idx="4572">
                  <c:v>1971</c:v>
                </c:pt>
                <c:pt idx="4573">
                  <c:v>1972</c:v>
                </c:pt>
                <c:pt idx="4574">
                  <c:v>1973</c:v>
                </c:pt>
                <c:pt idx="4575">
                  <c:v>1974</c:v>
                </c:pt>
                <c:pt idx="4576">
                  <c:v>1975</c:v>
                </c:pt>
                <c:pt idx="4577">
                  <c:v>1976</c:v>
                </c:pt>
                <c:pt idx="4578">
                  <c:v>1977</c:v>
                </c:pt>
                <c:pt idx="4579">
                  <c:v>1978</c:v>
                </c:pt>
                <c:pt idx="4580">
                  <c:v>1979</c:v>
                </c:pt>
                <c:pt idx="4581">
                  <c:v>1980</c:v>
                </c:pt>
                <c:pt idx="4582">
                  <c:v>1981</c:v>
                </c:pt>
                <c:pt idx="4583">
                  <c:v>1982</c:v>
                </c:pt>
                <c:pt idx="4584">
                  <c:v>1983</c:v>
                </c:pt>
                <c:pt idx="4585">
                  <c:v>1984</c:v>
                </c:pt>
                <c:pt idx="4586">
                  <c:v>1985</c:v>
                </c:pt>
                <c:pt idx="4587">
                  <c:v>1986</c:v>
                </c:pt>
                <c:pt idx="4588">
                  <c:v>1987</c:v>
                </c:pt>
                <c:pt idx="4589">
                  <c:v>1988</c:v>
                </c:pt>
                <c:pt idx="4590">
                  <c:v>1989</c:v>
                </c:pt>
                <c:pt idx="4591">
                  <c:v>1990</c:v>
                </c:pt>
                <c:pt idx="4592">
                  <c:v>1991</c:v>
                </c:pt>
                <c:pt idx="4593">
                  <c:v>1992</c:v>
                </c:pt>
                <c:pt idx="4594">
                  <c:v>1993</c:v>
                </c:pt>
                <c:pt idx="4595">
                  <c:v>1994</c:v>
                </c:pt>
                <c:pt idx="4596">
                  <c:v>1995</c:v>
                </c:pt>
                <c:pt idx="4597">
                  <c:v>1996</c:v>
                </c:pt>
                <c:pt idx="4598">
                  <c:v>1997</c:v>
                </c:pt>
                <c:pt idx="4599">
                  <c:v>1998</c:v>
                </c:pt>
                <c:pt idx="4600">
                  <c:v>1999</c:v>
                </c:pt>
                <c:pt idx="4601">
                  <c:v>2000</c:v>
                </c:pt>
                <c:pt idx="4602">
                  <c:v>2001</c:v>
                </c:pt>
                <c:pt idx="4603">
                  <c:v>2002</c:v>
                </c:pt>
                <c:pt idx="4604">
                  <c:v>2003</c:v>
                </c:pt>
                <c:pt idx="4605">
                  <c:v>2004</c:v>
                </c:pt>
                <c:pt idx="4606">
                  <c:v>2005</c:v>
                </c:pt>
                <c:pt idx="4607">
                  <c:v>2006</c:v>
                </c:pt>
                <c:pt idx="4608">
                  <c:v>2007</c:v>
                </c:pt>
                <c:pt idx="4609">
                  <c:v>2008</c:v>
                </c:pt>
                <c:pt idx="4610">
                  <c:v>2009</c:v>
                </c:pt>
                <c:pt idx="4611">
                  <c:v>2010</c:v>
                </c:pt>
                <c:pt idx="4612">
                  <c:v>2011</c:v>
                </c:pt>
                <c:pt idx="4613">
                  <c:v>2012</c:v>
                </c:pt>
                <c:pt idx="4614">
                  <c:v>2013</c:v>
                </c:pt>
                <c:pt idx="4615">
                  <c:v>2014</c:v>
                </c:pt>
                <c:pt idx="4616">
                  <c:v>2015</c:v>
                </c:pt>
                <c:pt idx="4617">
                  <c:v>2016</c:v>
                </c:pt>
                <c:pt idx="4618">
                  <c:v>1985</c:v>
                </c:pt>
                <c:pt idx="4619">
                  <c:v>1987</c:v>
                </c:pt>
                <c:pt idx="4620">
                  <c:v>1988</c:v>
                </c:pt>
                <c:pt idx="4621">
                  <c:v>1989</c:v>
                </c:pt>
                <c:pt idx="4622">
                  <c:v>1990</c:v>
                </c:pt>
                <c:pt idx="4623">
                  <c:v>1991</c:v>
                </c:pt>
                <c:pt idx="4624">
                  <c:v>1992</c:v>
                </c:pt>
                <c:pt idx="4625">
                  <c:v>1993</c:v>
                </c:pt>
                <c:pt idx="4626">
                  <c:v>1994</c:v>
                </c:pt>
                <c:pt idx="4627">
                  <c:v>1995</c:v>
                </c:pt>
                <c:pt idx="4628">
                  <c:v>1996</c:v>
                </c:pt>
                <c:pt idx="4629">
                  <c:v>1997</c:v>
                </c:pt>
                <c:pt idx="4630">
                  <c:v>1998</c:v>
                </c:pt>
                <c:pt idx="4631">
                  <c:v>1999</c:v>
                </c:pt>
                <c:pt idx="4632">
                  <c:v>2000</c:v>
                </c:pt>
                <c:pt idx="4633">
                  <c:v>2001</c:v>
                </c:pt>
                <c:pt idx="4634">
                  <c:v>2002</c:v>
                </c:pt>
                <c:pt idx="4635">
                  <c:v>2003</c:v>
                </c:pt>
                <c:pt idx="4636">
                  <c:v>2004</c:v>
                </c:pt>
                <c:pt idx="4637">
                  <c:v>2005</c:v>
                </c:pt>
                <c:pt idx="4638">
                  <c:v>2006</c:v>
                </c:pt>
                <c:pt idx="4639">
                  <c:v>2007</c:v>
                </c:pt>
                <c:pt idx="4640">
                  <c:v>2008</c:v>
                </c:pt>
                <c:pt idx="4641">
                  <c:v>2009</c:v>
                </c:pt>
                <c:pt idx="4642">
                  <c:v>2010</c:v>
                </c:pt>
                <c:pt idx="4643">
                  <c:v>2011</c:v>
                </c:pt>
                <c:pt idx="4644">
                  <c:v>2012</c:v>
                </c:pt>
                <c:pt idx="4645">
                  <c:v>2013</c:v>
                </c:pt>
                <c:pt idx="4646">
                  <c:v>2014</c:v>
                </c:pt>
                <c:pt idx="4647">
                  <c:v>2015</c:v>
                </c:pt>
                <c:pt idx="4648">
                  <c:v>1977</c:v>
                </c:pt>
                <c:pt idx="4649">
                  <c:v>1978</c:v>
                </c:pt>
                <c:pt idx="4650">
                  <c:v>1979</c:v>
                </c:pt>
                <c:pt idx="4651">
                  <c:v>1980</c:v>
                </c:pt>
                <c:pt idx="4652">
                  <c:v>1981</c:v>
                </c:pt>
                <c:pt idx="4653">
                  <c:v>1982</c:v>
                </c:pt>
                <c:pt idx="4654">
                  <c:v>1983</c:v>
                </c:pt>
                <c:pt idx="4655">
                  <c:v>1984</c:v>
                </c:pt>
                <c:pt idx="4656">
                  <c:v>1985</c:v>
                </c:pt>
                <c:pt idx="4657">
                  <c:v>1986</c:v>
                </c:pt>
                <c:pt idx="4658">
                  <c:v>1987</c:v>
                </c:pt>
                <c:pt idx="4659">
                  <c:v>1988</c:v>
                </c:pt>
                <c:pt idx="4660">
                  <c:v>1989</c:v>
                </c:pt>
                <c:pt idx="4661">
                  <c:v>1990</c:v>
                </c:pt>
                <c:pt idx="4662">
                  <c:v>1991</c:v>
                </c:pt>
                <c:pt idx="4663">
                  <c:v>1992</c:v>
                </c:pt>
                <c:pt idx="4664">
                  <c:v>1993</c:v>
                </c:pt>
                <c:pt idx="4665">
                  <c:v>1994</c:v>
                </c:pt>
                <c:pt idx="4666">
                  <c:v>1995</c:v>
                </c:pt>
                <c:pt idx="4667">
                  <c:v>1996</c:v>
                </c:pt>
                <c:pt idx="4668">
                  <c:v>1997</c:v>
                </c:pt>
                <c:pt idx="4669">
                  <c:v>1998</c:v>
                </c:pt>
                <c:pt idx="4670">
                  <c:v>1999</c:v>
                </c:pt>
                <c:pt idx="4671">
                  <c:v>2000</c:v>
                </c:pt>
                <c:pt idx="4672">
                  <c:v>2001</c:v>
                </c:pt>
                <c:pt idx="4673">
                  <c:v>2002</c:v>
                </c:pt>
                <c:pt idx="4674">
                  <c:v>2003</c:v>
                </c:pt>
                <c:pt idx="4675">
                  <c:v>2004</c:v>
                </c:pt>
                <c:pt idx="4676">
                  <c:v>2005</c:v>
                </c:pt>
                <c:pt idx="4677">
                  <c:v>2006</c:v>
                </c:pt>
                <c:pt idx="4678">
                  <c:v>2007</c:v>
                </c:pt>
                <c:pt idx="4679">
                  <c:v>2008</c:v>
                </c:pt>
                <c:pt idx="4680">
                  <c:v>2009</c:v>
                </c:pt>
                <c:pt idx="4681">
                  <c:v>2010</c:v>
                </c:pt>
                <c:pt idx="4682">
                  <c:v>2011</c:v>
                </c:pt>
                <c:pt idx="4683">
                  <c:v>2012</c:v>
                </c:pt>
                <c:pt idx="4684">
                  <c:v>2013</c:v>
                </c:pt>
                <c:pt idx="4685">
                  <c:v>2014</c:v>
                </c:pt>
                <c:pt idx="4686">
                  <c:v>2015</c:v>
                </c:pt>
                <c:pt idx="4687">
                  <c:v>2016</c:v>
                </c:pt>
                <c:pt idx="4688">
                  <c:v>1960</c:v>
                </c:pt>
                <c:pt idx="4689">
                  <c:v>1961</c:v>
                </c:pt>
                <c:pt idx="4690">
                  <c:v>1962</c:v>
                </c:pt>
                <c:pt idx="4691">
                  <c:v>1963</c:v>
                </c:pt>
                <c:pt idx="4692">
                  <c:v>1964</c:v>
                </c:pt>
                <c:pt idx="4693">
                  <c:v>1965</c:v>
                </c:pt>
                <c:pt idx="4694">
                  <c:v>1966</c:v>
                </c:pt>
                <c:pt idx="4695">
                  <c:v>1967</c:v>
                </c:pt>
                <c:pt idx="4696">
                  <c:v>1968</c:v>
                </c:pt>
                <c:pt idx="4697">
                  <c:v>1969</c:v>
                </c:pt>
                <c:pt idx="4698">
                  <c:v>1970</c:v>
                </c:pt>
                <c:pt idx="4699">
                  <c:v>1971</c:v>
                </c:pt>
                <c:pt idx="4700">
                  <c:v>1972</c:v>
                </c:pt>
                <c:pt idx="4701">
                  <c:v>1973</c:v>
                </c:pt>
                <c:pt idx="4702">
                  <c:v>1974</c:v>
                </c:pt>
                <c:pt idx="4703">
                  <c:v>1975</c:v>
                </c:pt>
                <c:pt idx="4704">
                  <c:v>1976</c:v>
                </c:pt>
                <c:pt idx="4705">
                  <c:v>1977</c:v>
                </c:pt>
                <c:pt idx="4706">
                  <c:v>1978</c:v>
                </c:pt>
                <c:pt idx="4707">
                  <c:v>1979</c:v>
                </c:pt>
                <c:pt idx="4708">
                  <c:v>1980</c:v>
                </c:pt>
                <c:pt idx="4709">
                  <c:v>1981</c:v>
                </c:pt>
                <c:pt idx="4710">
                  <c:v>1982</c:v>
                </c:pt>
                <c:pt idx="4711">
                  <c:v>1983</c:v>
                </c:pt>
                <c:pt idx="4712">
                  <c:v>1984</c:v>
                </c:pt>
                <c:pt idx="4713">
                  <c:v>1985</c:v>
                </c:pt>
                <c:pt idx="4714">
                  <c:v>1986</c:v>
                </c:pt>
                <c:pt idx="4715">
                  <c:v>1987</c:v>
                </c:pt>
                <c:pt idx="4716">
                  <c:v>1988</c:v>
                </c:pt>
                <c:pt idx="4717">
                  <c:v>1989</c:v>
                </c:pt>
                <c:pt idx="4718">
                  <c:v>1990</c:v>
                </c:pt>
                <c:pt idx="4719">
                  <c:v>1991</c:v>
                </c:pt>
                <c:pt idx="4720">
                  <c:v>1992</c:v>
                </c:pt>
                <c:pt idx="4721">
                  <c:v>1993</c:v>
                </c:pt>
                <c:pt idx="4722">
                  <c:v>1994</c:v>
                </c:pt>
                <c:pt idx="4723">
                  <c:v>1995</c:v>
                </c:pt>
                <c:pt idx="4724">
                  <c:v>1996</c:v>
                </c:pt>
                <c:pt idx="4725">
                  <c:v>1997</c:v>
                </c:pt>
                <c:pt idx="4726">
                  <c:v>1998</c:v>
                </c:pt>
                <c:pt idx="4727">
                  <c:v>1999</c:v>
                </c:pt>
                <c:pt idx="4728">
                  <c:v>2000</c:v>
                </c:pt>
                <c:pt idx="4729">
                  <c:v>2001</c:v>
                </c:pt>
                <c:pt idx="4730">
                  <c:v>2002</c:v>
                </c:pt>
                <c:pt idx="4731">
                  <c:v>2003</c:v>
                </c:pt>
                <c:pt idx="4732">
                  <c:v>2004</c:v>
                </c:pt>
                <c:pt idx="4733">
                  <c:v>2005</c:v>
                </c:pt>
                <c:pt idx="4734">
                  <c:v>2006</c:v>
                </c:pt>
                <c:pt idx="4735">
                  <c:v>2007</c:v>
                </c:pt>
                <c:pt idx="4736">
                  <c:v>2008</c:v>
                </c:pt>
                <c:pt idx="4737">
                  <c:v>2009</c:v>
                </c:pt>
                <c:pt idx="4738">
                  <c:v>2010</c:v>
                </c:pt>
                <c:pt idx="4739">
                  <c:v>2011</c:v>
                </c:pt>
                <c:pt idx="4740">
                  <c:v>2012</c:v>
                </c:pt>
                <c:pt idx="4741">
                  <c:v>2013</c:v>
                </c:pt>
                <c:pt idx="4742">
                  <c:v>2014</c:v>
                </c:pt>
                <c:pt idx="4743">
                  <c:v>2015</c:v>
                </c:pt>
                <c:pt idx="4744">
                  <c:v>2016</c:v>
                </c:pt>
                <c:pt idx="4745">
                  <c:v>1960</c:v>
                </c:pt>
                <c:pt idx="4746">
                  <c:v>1961</c:v>
                </c:pt>
                <c:pt idx="4747">
                  <c:v>1962</c:v>
                </c:pt>
                <c:pt idx="4748">
                  <c:v>1963</c:v>
                </c:pt>
                <c:pt idx="4749">
                  <c:v>1964</c:v>
                </c:pt>
                <c:pt idx="4750">
                  <c:v>1965</c:v>
                </c:pt>
                <c:pt idx="4751">
                  <c:v>1966</c:v>
                </c:pt>
                <c:pt idx="4752">
                  <c:v>1967</c:v>
                </c:pt>
                <c:pt idx="4753">
                  <c:v>1968</c:v>
                </c:pt>
                <c:pt idx="4754">
                  <c:v>1969</c:v>
                </c:pt>
                <c:pt idx="4755">
                  <c:v>1970</c:v>
                </c:pt>
                <c:pt idx="4756">
                  <c:v>1971</c:v>
                </c:pt>
                <c:pt idx="4757">
                  <c:v>1972</c:v>
                </c:pt>
                <c:pt idx="4758">
                  <c:v>1973</c:v>
                </c:pt>
                <c:pt idx="4759">
                  <c:v>1974</c:v>
                </c:pt>
                <c:pt idx="4760">
                  <c:v>1975</c:v>
                </c:pt>
                <c:pt idx="4761">
                  <c:v>1976</c:v>
                </c:pt>
                <c:pt idx="4762">
                  <c:v>1977</c:v>
                </c:pt>
                <c:pt idx="4763">
                  <c:v>1978</c:v>
                </c:pt>
                <c:pt idx="4764">
                  <c:v>1979</c:v>
                </c:pt>
                <c:pt idx="4765">
                  <c:v>1980</c:v>
                </c:pt>
                <c:pt idx="4766">
                  <c:v>1981</c:v>
                </c:pt>
                <c:pt idx="4767">
                  <c:v>1982</c:v>
                </c:pt>
                <c:pt idx="4768">
                  <c:v>1983</c:v>
                </c:pt>
                <c:pt idx="4769">
                  <c:v>1984</c:v>
                </c:pt>
                <c:pt idx="4770">
                  <c:v>1985</c:v>
                </c:pt>
                <c:pt idx="4771">
                  <c:v>1986</c:v>
                </c:pt>
                <c:pt idx="4772">
                  <c:v>1987</c:v>
                </c:pt>
                <c:pt idx="4773">
                  <c:v>1988</c:v>
                </c:pt>
                <c:pt idx="4774">
                  <c:v>1989</c:v>
                </c:pt>
                <c:pt idx="4775">
                  <c:v>1990</c:v>
                </c:pt>
                <c:pt idx="4776">
                  <c:v>1991</c:v>
                </c:pt>
                <c:pt idx="4777">
                  <c:v>1992</c:v>
                </c:pt>
                <c:pt idx="4778">
                  <c:v>1993</c:v>
                </c:pt>
                <c:pt idx="4779">
                  <c:v>1994</c:v>
                </c:pt>
                <c:pt idx="4780">
                  <c:v>1995</c:v>
                </c:pt>
                <c:pt idx="4781">
                  <c:v>1996</c:v>
                </c:pt>
                <c:pt idx="4782">
                  <c:v>1997</c:v>
                </c:pt>
                <c:pt idx="4783">
                  <c:v>1998</c:v>
                </c:pt>
                <c:pt idx="4784">
                  <c:v>1999</c:v>
                </c:pt>
                <c:pt idx="4785">
                  <c:v>2000</c:v>
                </c:pt>
                <c:pt idx="4786">
                  <c:v>2001</c:v>
                </c:pt>
                <c:pt idx="4787">
                  <c:v>2002</c:v>
                </c:pt>
                <c:pt idx="4788">
                  <c:v>2003</c:v>
                </c:pt>
                <c:pt idx="4789">
                  <c:v>2004</c:v>
                </c:pt>
                <c:pt idx="4790">
                  <c:v>2005</c:v>
                </c:pt>
                <c:pt idx="4791">
                  <c:v>2006</c:v>
                </c:pt>
                <c:pt idx="4792">
                  <c:v>2007</c:v>
                </c:pt>
                <c:pt idx="4793">
                  <c:v>2008</c:v>
                </c:pt>
                <c:pt idx="4794">
                  <c:v>2009</c:v>
                </c:pt>
                <c:pt idx="4795">
                  <c:v>2010</c:v>
                </c:pt>
                <c:pt idx="4796">
                  <c:v>2011</c:v>
                </c:pt>
                <c:pt idx="4797">
                  <c:v>2012</c:v>
                </c:pt>
                <c:pt idx="4798">
                  <c:v>2013</c:v>
                </c:pt>
                <c:pt idx="4799">
                  <c:v>2014</c:v>
                </c:pt>
                <c:pt idx="4800">
                  <c:v>2015</c:v>
                </c:pt>
                <c:pt idx="4801">
                  <c:v>2016</c:v>
                </c:pt>
                <c:pt idx="4802">
                  <c:v>1965</c:v>
                </c:pt>
                <c:pt idx="4803">
                  <c:v>1966</c:v>
                </c:pt>
                <c:pt idx="4804">
                  <c:v>1967</c:v>
                </c:pt>
                <c:pt idx="4805">
                  <c:v>1968</c:v>
                </c:pt>
                <c:pt idx="4806">
                  <c:v>1969</c:v>
                </c:pt>
                <c:pt idx="4807">
                  <c:v>1970</c:v>
                </c:pt>
                <c:pt idx="4808">
                  <c:v>1971</c:v>
                </c:pt>
                <c:pt idx="4809">
                  <c:v>1972</c:v>
                </c:pt>
                <c:pt idx="4810">
                  <c:v>1973</c:v>
                </c:pt>
                <c:pt idx="4811">
                  <c:v>1974</c:v>
                </c:pt>
                <c:pt idx="4812">
                  <c:v>1975</c:v>
                </c:pt>
                <c:pt idx="4813">
                  <c:v>1976</c:v>
                </c:pt>
                <c:pt idx="4814">
                  <c:v>1977</c:v>
                </c:pt>
                <c:pt idx="4815">
                  <c:v>1978</c:v>
                </c:pt>
                <c:pt idx="4816">
                  <c:v>1979</c:v>
                </c:pt>
                <c:pt idx="4817">
                  <c:v>1980</c:v>
                </c:pt>
                <c:pt idx="4818">
                  <c:v>1981</c:v>
                </c:pt>
                <c:pt idx="4819">
                  <c:v>1982</c:v>
                </c:pt>
                <c:pt idx="4820">
                  <c:v>1983</c:v>
                </c:pt>
                <c:pt idx="4821">
                  <c:v>1984</c:v>
                </c:pt>
                <c:pt idx="4822">
                  <c:v>1985</c:v>
                </c:pt>
                <c:pt idx="4823">
                  <c:v>1986</c:v>
                </c:pt>
                <c:pt idx="4824">
                  <c:v>1987</c:v>
                </c:pt>
                <c:pt idx="4825">
                  <c:v>1988</c:v>
                </c:pt>
                <c:pt idx="4826">
                  <c:v>1989</c:v>
                </c:pt>
                <c:pt idx="4827">
                  <c:v>1990</c:v>
                </c:pt>
                <c:pt idx="4828">
                  <c:v>1991</c:v>
                </c:pt>
                <c:pt idx="4829">
                  <c:v>1992</c:v>
                </c:pt>
                <c:pt idx="4830">
                  <c:v>1993</c:v>
                </c:pt>
                <c:pt idx="4831">
                  <c:v>1994</c:v>
                </c:pt>
                <c:pt idx="4832">
                  <c:v>1995</c:v>
                </c:pt>
                <c:pt idx="4833">
                  <c:v>1996</c:v>
                </c:pt>
                <c:pt idx="4834">
                  <c:v>1997</c:v>
                </c:pt>
                <c:pt idx="4835">
                  <c:v>1998</c:v>
                </c:pt>
                <c:pt idx="4836">
                  <c:v>1999</c:v>
                </c:pt>
                <c:pt idx="4837">
                  <c:v>2000</c:v>
                </c:pt>
                <c:pt idx="4838">
                  <c:v>2001</c:v>
                </c:pt>
                <c:pt idx="4839">
                  <c:v>2002</c:v>
                </c:pt>
                <c:pt idx="4840">
                  <c:v>2003</c:v>
                </c:pt>
                <c:pt idx="4841">
                  <c:v>2004</c:v>
                </c:pt>
                <c:pt idx="4842">
                  <c:v>2005</c:v>
                </c:pt>
                <c:pt idx="4843">
                  <c:v>2006</c:v>
                </c:pt>
                <c:pt idx="4844">
                  <c:v>2007</c:v>
                </c:pt>
                <c:pt idx="4845">
                  <c:v>2008</c:v>
                </c:pt>
                <c:pt idx="4846">
                  <c:v>2009</c:v>
                </c:pt>
                <c:pt idx="4847">
                  <c:v>2010</c:v>
                </c:pt>
                <c:pt idx="4848">
                  <c:v>2011</c:v>
                </c:pt>
                <c:pt idx="4849">
                  <c:v>2012</c:v>
                </c:pt>
                <c:pt idx="4850">
                  <c:v>2013</c:v>
                </c:pt>
                <c:pt idx="4851">
                  <c:v>2014</c:v>
                </c:pt>
                <c:pt idx="4852">
                  <c:v>2015</c:v>
                </c:pt>
                <c:pt idx="4853">
                  <c:v>2016</c:v>
                </c:pt>
                <c:pt idx="4854">
                  <c:v>1965</c:v>
                </c:pt>
                <c:pt idx="4855">
                  <c:v>1966</c:v>
                </c:pt>
                <c:pt idx="4856">
                  <c:v>1967</c:v>
                </c:pt>
                <c:pt idx="4857">
                  <c:v>1968</c:v>
                </c:pt>
                <c:pt idx="4858">
                  <c:v>1969</c:v>
                </c:pt>
                <c:pt idx="4859">
                  <c:v>1970</c:v>
                </c:pt>
                <c:pt idx="4860">
                  <c:v>1971</c:v>
                </c:pt>
                <c:pt idx="4861">
                  <c:v>1972</c:v>
                </c:pt>
                <c:pt idx="4862">
                  <c:v>1973</c:v>
                </c:pt>
                <c:pt idx="4863">
                  <c:v>1974</c:v>
                </c:pt>
                <c:pt idx="4864">
                  <c:v>1975</c:v>
                </c:pt>
                <c:pt idx="4865">
                  <c:v>1976</c:v>
                </c:pt>
                <c:pt idx="4866">
                  <c:v>1977</c:v>
                </c:pt>
                <c:pt idx="4867">
                  <c:v>1978</c:v>
                </c:pt>
                <c:pt idx="4868">
                  <c:v>1979</c:v>
                </c:pt>
                <c:pt idx="4869">
                  <c:v>1980</c:v>
                </c:pt>
                <c:pt idx="4870">
                  <c:v>1981</c:v>
                </c:pt>
                <c:pt idx="4871">
                  <c:v>1982</c:v>
                </c:pt>
                <c:pt idx="4872">
                  <c:v>1983</c:v>
                </c:pt>
                <c:pt idx="4873">
                  <c:v>1984</c:v>
                </c:pt>
                <c:pt idx="4874">
                  <c:v>1985</c:v>
                </c:pt>
                <c:pt idx="4875">
                  <c:v>1986</c:v>
                </c:pt>
                <c:pt idx="4876">
                  <c:v>1987</c:v>
                </c:pt>
                <c:pt idx="4877">
                  <c:v>1988</c:v>
                </c:pt>
                <c:pt idx="4878">
                  <c:v>1989</c:v>
                </c:pt>
                <c:pt idx="4879">
                  <c:v>1990</c:v>
                </c:pt>
                <c:pt idx="4880">
                  <c:v>1991</c:v>
                </c:pt>
                <c:pt idx="4881">
                  <c:v>1992</c:v>
                </c:pt>
                <c:pt idx="4882">
                  <c:v>1993</c:v>
                </c:pt>
                <c:pt idx="4883">
                  <c:v>1994</c:v>
                </c:pt>
                <c:pt idx="4884">
                  <c:v>1995</c:v>
                </c:pt>
                <c:pt idx="4885">
                  <c:v>1996</c:v>
                </c:pt>
                <c:pt idx="4886">
                  <c:v>1997</c:v>
                </c:pt>
                <c:pt idx="4887">
                  <c:v>1998</c:v>
                </c:pt>
                <c:pt idx="4888">
                  <c:v>1999</c:v>
                </c:pt>
                <c:pt idx="4889">
                  <c:v>2000</c:v>
                </c:pt>
                <c:pt idx="4890">
                  <c:v>2001</c:v>
                </c:pt>
                <c:pt idx="4891">
                  <c:v>2002</c:v>
                </c:pt>
                <c:pt idx="4892">
                  <c:v>2003</c:v>
                </c:pt>
                <c:pt idx="4893">
                  <c:v>2004</c:v>
                </c:pt>
                <c:pt idx="4894">
                  <c:v>2005</c:v>
                </c:pt>
                <c:pt idx="4895">
                  <c:v>2006</c:v>
                </c:pt>
                <c:pt idx="4896">
                  <c:v>2007</c:v>
                </c:pt>
                <c:pt idx="4897">
                  <c:v>2008</c:v>
                </c:pt>
                <c:pt idx="4898">
                  <c:v>2009</c:v>
                </c:pt>
                <c:pt idx="4899">
                  <c:v>2010</c:v>
                </c:pt>
                <c:pt idx="4900">
                  <c:v>2011</c:v>
                </c:pt>
                <c:pt idx="4901">
                  <c:v>2012</c:v>
                </c:pt>
                <c:pt idx="4902">
                  <c:v>2013</c:v>
                </c:pt>
                <c:pt idx="4903">
                  <c:v>2014</c:v>
                </c:pt>
                <c:pt idx="4904">
                  <c:v>2015</c:v>
                </c:pt>
                <c:pt idx="4905">
                  <c:v>2016</c:v>
                </c:pt>
                <c:pt idx="4906">
                  <c:v>1962</c:v>
                </c:pt>
                <c:pt idx="4907">
                  <c:v>1963</c:v>
                </c:pt>
                <c:pt idx="4908">
                  <c:v>1964</c:v>
                </c:pt>
                <c:pt idx="4909">
                  <c:v>1965</c:v>
                </c:pt>
                <c:pt idx="4910">
                  <c:v>1966</c:v>
                </c:pt>
                <c:pt idx="4911">
                  <c:v>1967</c:v>
                </c:pt>
                <c:pt idx="4912">
                  <c:v>1968</c:v>
                </c:pt>
                <c:pt idx="4913">
                  <c:v>1969</c:v>
                </c:pt>
                <c:pt idx="4914">
                  <c:v>1970</c:v>
                </c:pt>
                <c:pt idx="4915">
                  <c:v>1971</c:v>
                </c:pt>
                <c:pt idx="4916">
                  <c:v>1972</c:v>
                </c:pt>
                <c:pt idx="4917">
                  <c:v>1973</c:v>
                </c:pt>
                <c:pt idx="4918">
                  <c:v>1974</c:v>
                </c:pt>
                <c:pt idx="4919">
                  <c:v>1975</c:v>
                </c:pt>
                <c:pt idx="4920">
                  <c:v>1976</c:v>
                </c:pt>
                <c:pt idx="4921">
                  <c:v>1977</c:v>
                </c:pt>
                <c:pt idx="4922">
                  <c:v>1980</c:v>
                </c:pt>
                <c:pt idx="4923">
                  <c:v>1981</c:v>
                </c:pt>
                <c:pt idx="4924">
                  <c:v>1982</c:v>
                </c:pt>
                <c:pt idx="4925">
                  <c:v>1983</c:v>
                </c:pt>
                <c:pt idx="4926">
                  <c:v>1984</c:v>
                </c:pt>
                <c:pt idx="4927">
                  <c:v>1985</c:v>
                </c:pt>
                <c:pt idx="4928">
                  <c:v>1986</c:v>
                </c:pt>
                <c:pt idx="4929">
                  <c:v>1987</c:v>
                </c:pt>
                <c:pt idx="4930">
                  <c:v>1988</c:v>
                </c:pt>
                <c:pt idx="4931">
                  <c:v>1989</c:v>
                </c:pt>
                <c:pt idx="4932">
                  <c:v>1990</c:v>
                </c:pt>
                <c:pt idx="4933">
                  <c:v>1991</c:v>
                </c:pt>
                <c:pt idx="4934">
                  <c:v>1992</c:v>
                </c:pt>
                <c:pt idx="4935">
                  <c:v>1993</c:v>
                </c:pt>
                <c:pt idx="4936">
                  <c:v>1994</c:v>
                </c:pt>
                <c:pt idx="4937">
                  <c:v>1995</c:v>
                </c:pt>
                <c:pt idx="4938">
                  <c:v>1996</c:v>
                </c:pt>
                <c:pt idx="4939">
                  <c:v>1997</c:v>
                </c:pt>
                <c:pt idx="4940">
                  <c:v>1998</c:v>
                </c:pt>
                <c:pt idx="4941">
                  <c:v>1999</c:v>
                </c:pt>
                <c:pt idx="4942">
                  <c:v>2000</c:v>
                </c:pt>
                <c:pt idx="4943">
                  <c:v>2001</c:v>
                </c:pt>
                <c:pt idx="4944">
                  <c:v>2002</c:v>
                </c:pt>
                <c:pt idx="4945">
                  <c:v>2003</c:v>
                </c:pt>
                <c:pt idx="4946">
                  <c:v>2004</c:v>
                </c:pt>
                <c:pt idx="4947">
                  <c:v>2005</c:v>
                </c:pt>
                <c:pt idx="4948">
                  <c:v>2006</c:v>
                </c:pt>
                <c:pt idx="4949">
                  <c:v>2007</c:v>
                </c:pt>
                <c:pt idx="4950">
                  <c:v>2008</c:v>
                </c:pt>
                <c:pt idx="4951">
                  <c:v>2009</c:v>
                </c:pt>
                <c:pt idx="4952">
                  <c:v>2010</c:v>
                </c:pt>
                <c:pt idx="4953">
                  <c:v>2011</c:v>
                </c:pt>
                <c:pt idx="4954">
                  <c:v>2012</c:v>
                </c:pt>
                <c:pt idx="4955">
                  <c:v>2013</c:v>
                </c:pt>
                <c:pt idx="4956">
                  <c:v>2014</c:v>
                </c:pt>
                <c:pt idx="4957">
                  <c:v>2015</c:v>
                </c:pt>
                <c:pt idx="4958">
                  <c:v>2016</c:v>
                </c:pt>
                <c:pt idx="4959">
                  <c:v>1992</c:v>
                </c:pt>
                <c:pt idx="4960">
                  <c:v>1993</c:v>
                </c:pt>
                <c:pt idx="4961">
                  <c:v>1994</c:v>
                </c:pt>
                <c:pt idx="4962">
                  <c:v>1995</c:v>
                </c:pt>
                <c:pt idx="4963">
                  <c:v>1996</c:v>
                </c:pt>
                <c:pt idx="4964">
                  <c:v>1997</c:v>
                </c:pt>
                <c:pt idx="4965">
                  <c:v>1998</c:v>
                </c:pt>
                <c:pt idx="4966">
                  <c:v>1999</c:v>
                </c:pt>
                <c:pt idx="4967">
                  <c:v>2000</c:v>
                </c:pt>
                <c:pt idx="4968">
                  <c:v>2001</c:v>
                </c:pt>
                <c:pt idx="4969">
                  <c:v>2002</c:v>
                </c:pt>
                <c:pt idx="4970">
                  <c:v>2003</c:v>
                </c:pt>
                <c:pt idx="4971">
                  <c:v>2004</c:v>
                </c:pt>
                <c:pt idx="4972">
                  <c:v>2005</c:v>
                </c:pt>
                <c:pt idx="4973">
                  <c:v>2006</c:v>
                </c:pt>
                <c:pt idx="4974">
                  <c:v>2007</c:v>
                </c:pt>
                <c:pt idx="4975">
                  <c:v>2008</c:v>
                </c:pt>
                <c:pt idx="4976">
                  <c:v>2009</c:v>
                </c:pt>
                <c:pt idx="4977">
                  <c:v>2010</c:v>
                </c:pt>
                <c:pt idx="4978">
                  <c:v>2011</c:v>
                </c:pt>
                <c:pt idx="4979">
                  <c:v>1995</c:v>
                </c:pt>
                <c:pt idx="4980">
                  <c:v>1996</c:v>
                </c:pt>
                <c:pt idx="4981">
                  <c:v>1997</c:v>
                </c:pt>
                <c:pt idx="4982">
                  <c:v>1998</c:v>
                </c:pt>
                <c:pt idx="4983">
                  <c:v>1999</c:v>
                </c:pt>
                <c:pt idx="4984">
                  <c:v>2000</c:v>
                </c:pt>
                <c:pt idx="4985">
                  <c:v>2001</c:v>
                </c:pt>
                <c:pt idx="4986">
                  <c:v>2002</c:v>
                </c:pt>
                <c:pt idx="4987">
                  <c:v>2003</c:v>
                </c:pt>
                <c:pt idx="4988">
                  <c:v>2004</c:v>
                </c:pt>
                <c:pt idx="4989">
                  <c:v>2005</c:v>
                </c:pt>
                <c:pt idx="4990">
                  <c:v>2006</c:v>
                </c:pt>
                <c:pt idx="4991">
                  <c:v>2007</c:v>
                </c:pt>
                <c:pt idx="4992">
                  <c:v>2008</c:v>
                </c:pt>
                <c:pt idx="4993">
                  <c:v>2009</c:v>
                </c:pt>
                <c:pt idx="4994">
                  <c:v>2010</c:v>
                </c:pt>
                <c:pt idx="4995">
                  <c:v>2011</c:v>
                </c:pt>
                <c:pt idx="4996">
                  <c:v>2012</c:v>
                </c:pt>
                <c:pt idx="4997">
                  <c:v>2013</c:v>
                </c:pt>
                <c:pt idx="4998">
                  <c:v>2014</c:v>
                </c:pt>
                <c:pt idx="4999">
                  <c:v>2015</c:v>
                </c:pt>
                <c:pt idx="5000">
                  <c:v>2016</c:v>
                </c:pt>
                <c:pt idx="5001">
                  <c:v>1981</c:v>
                </c:pt>
                <c:pt idx="5002">
                  <c:v>1982</c:v>
                </c:pt>
                <c:pt idx="5003">
                  <c:v>1983</c:v>
                </c:pt>
                <c:pt idx="5004">
                  <c:v>1984</c:v>
                </c:pt>
                <c:pt idx="5005">
                  <c:v>1985</c:v>
                </c:pt>
                <c:pt idx="5006">
                  <c:v>1986</c:v>
                </c:pt>
                <c:pt idx="5007">
                  <c:v>1987</c:v>
                </c:pt>
                <c:pt idx="5008">
                  <c:v>1988</c:v>
                </c:pt>
                <c:pt idx="5009">
                  <c:v>1989</c:v>
                </c:pt>
                <c:pt idx="5010">
                  <c:v>1990</c:v>
                </c:pt>
                <c:pt idx="5011">
                  <c:v>1991</c:v>
                </c:pt>
                <c:pt idx="5012">
                  <c:v>1992</c:v>
                </c:pt>
                <c:pt idx="5013">
                  <c:v>1993</c:v>
                </c:pt>
                <c:pt idx="5014">
                  <c:v>1994</c:v>
                </c:pt>
                <c:pt idx="5015">
                  <c:v>1995</c:v>
                </c:pt>
                <c:pt idx="5016">
                  <c:v>1996</c:v>
                </c:pt>
                <c:pt idx="5017">
                  <c:v>1997</c:v>
                </c:pt>
                <c:pt idx="5018">
                  <c:v>1998</c:v>
                </c:pt>
                <c:pt idx="5019">
                  <c:v>1999</c:v>
                </c:pt>
                <c:pt idx="5020">
                  <c:v>2000</c:v>
                </c:pt>
                <c:pt idx="5021">
                  <c:v>2001</c:v>
                </c:pt>
                <c:pt idx="5022">
                  <c:v>2002</c:v>
                </c:pt>
                <c:pt idx="5023">
                  <c:v>2003</c:v>
                </c:pt>
                <c:pt idx="5024">
                  <c:v>2004</c:v>
                </c:pt>
                <c:pt idx="5025">
                  <c:v>2005</c:v>
                </c:pt>
                <c:pt idx="5026">
                  <c:v>2006</c:v>
                </c:pt>
                <c:pt idx="5027">
                  <c:v>2007</c:v>
                </c:pt>
                <c:pt idx="5028">
                  <c:v>2008</c:v>
                </c:pt>
                <c:pt idx="5029">
                  <c:v>2009</c:v>
                </c:pt>
                <c:pt idx="5030">
                  <c:v>2010</c:v>
                </c:pt>
                <c:pt idx="5031">
                  <c:v>2011</c:v>
                </c:pt>
                <c:pt idx="5032">
                  <c:v>2012</c:v>
                </c:pt>
                <c:pt idx="5033">
                  <c:v>2013</c:v>
                </c:pt>
                <c:pt idx="5034">
                  <c:v>2014</c:v>
                </c:pt>
                <c:pt idx="5035">
                  <c:v>2015</c:v>
                </c:pt>
                <c:pt idx="5036">
                  <c:v>2016</c:v>
                </c:pt>
                <c:pt idx="5037">
                  <c:v>1998</c:v>
                </c:pt>
                <c:pt idx="5038">
                  <c:v>1999</c:v>
                </c:pt>
                <c:pt idx="5039">
                  <c:v>2000</c:v>
                </c:pt>
                <c:pt idx="5040">
                  <c:v>2001</c:v>
                </c:pt>
                <c:pt idx="5041">
                  <c:v>2002</c:v>
                </c:pt>
                <c:pt idx="5042">
                  <c:v>2003</c:v>
                </c:pt>
                <c:pt idx="5043">
                  <c:v>2004</c:v>
                </c:pt>
                <c:pt idx="5044">
                  <c:v>2005</c:v>
                </c:pt>
                <c:pt idx="5045">
                  <c:v>2006</c:v>
                </c:pt>
                <c:pt idx="5046">
                  <c:v>2007</c:v>
                </c:pt>
                <c:pt idx="5047">
                  <c:v>2008</c:v>
                </c:pt>
                <c:pt idx="5048">
                  <c:v>2009</c:v>
                </c:pt>
                <c:pt idx="5049">
                  <c:v>2010</c:v>
                </c:pt>
                <c:pt idx="5050">
                  <c:v>2011</c:v>
                </c:pt>
                <c:pt idx="5051">
                  <c:v>2012</c:v>
                </c:pt>
                <c:pt idx="5052">
                  <c:v>2013</c:v>
                </c:pt>
                <c:pt idx="5053">
                  <c:v>2014</c:v>
                </c:pt>
                <c:pt idx="5054">
                  <c:v>2015</c:v>
                </c:pt>
                <c:pt idx="5055">
                  <c:v>1960</c:v>
                </c:pt>
                <c:pt idx="5056">
                  <c:v>1961</c:v>
                </c:pt>
                <c:pt idx="5057">
                  <c:v>1962</c:v>
                </c:pt>
                <c:pt idx="5058">
                  <c:v>1963</c:v>
                </c:pt>
                <c:pt idx="5059">
                  <c:v>1964</c:v>
                </c:pt>
                <c:pt idx="5060">
                  <c:v>1965</c:v>
                </c:pt>
                <c:pt idx="5061">
                  <c:v>1966</c:v>
                </c:pt>
                <c:pt idx="5062">
                  <c:v>1967</c:v>
                </c:pt>
                <c:pt idx="5063">
                  <c:v>1968</c:v>
                </c:pt>
                <c:pt idx="5064">
                  <c:v>1969</c:v>
                </c:pt>
                <c:pt idx="5065">
                  <c:v>1970</c:v>
                </c:pt>
                <c:pt idx="5066">
                  <c:v>1971</c:v>
                </c:pt>
                <c:pt idx="5067">
                  <c:v>1972</c:v>
                </c:pt>
                <c:pt idx="5068">
                  <c:v>1973</c:v>
                </c:pt>
                <c:pt idx="5069">
                  <c:v>1974</c:v>
                </c:pt>
                <c:pt idx="5070">
                  <c:v>1975</c:v>
                </c:pt>
                <c:pt idx="5071">
                  <c:v>1976</c:v>
                </c:pt>
                <c:pt idx="5072">
                  <c:v>1977</c:v>
                </c:pt>
                <c:pt idx="5073">
                  <c:v>1978</c:v>
                </c:pt>
                <c:pt idx="5074">
                  <c:v>1979</c:v>
                </c:pt>
                <c:pt idx="5075">
                  <c:v>1980</c:v>
                </c:pt>
                <c:pt idx="5076">
                  <c:v>1981</c:v>
                </c:pt>
                <c:pt idx="5077">
                  <c:v>1982</c:v>
                </c:pt>
                <c:pt idx="5078">
                  <c:v>1983</c:v>
                </c:pt>
                <c:pt idx="5079">
                  <c:v>1984</c:v>
                </c:pt>
                <c:pt idx="5080">
                  <c:v>1985</c:v>
                </c:pt>
                <c:pt idx="5081">
                  <c:v>1986</c:v>
                </c:pt>
                <c:pt idx="5082">
                  <c:v>1987</c:v>
                </c:pt>
                <c:pt idx="5083">
                  <c:v>1988</c:v>
                </c:pt>
                <c:pt idx="5084">
                  <c:v>1989</c:v>
                </c:pt>
                <c:pt idx="5085">
                  <c:v>1990</c:v>
                </c:pt>
                <c:pt idx="5086">
                  <c:v>1991</c:v>
                </c:pt>
                <c:pt idx="5087">
                  <c:v>1992</c:v>
                </c:pt>
                <c:pt idx="5088">
                  <c:v>1993</c:v>
                </c:pt>
                <c:pt idx="5089">
                  <c:v>1994</c:v>
                </c:pt>
                <c:pt idx="5090">
                  <c:v>1995</c:v>
                </c:pt>
                <c:pt idx="5091">
                  <c:v>1996</c:v>
                </c:pt>
                <c:pt idx="5092">
                  <c:v>1997</c:v>
                </c:pt>
                <c:pt idx="5093">
                  <c:v>1998</c:v>
                </c:pt>
                <c:pt idx="5094">
                  <c:v>1999</c:v>
                </c:pt>
                <c:pt idx="5095">
                  <c:v>2000</c:v>
                </c:pt>
                <c:pt idx="5096">
                  <c:v>2001</c:v>
                </c:pt>
                <c:pt idx="5097">
                  <c:v>2002</c:v>
                </c:pt>
                <c:pt idx="5098">
                  <c:v>2003</c:v>
                </c:pt>
                <c:pt idx="5099">
                  <c:v>2004</c:v>
                </c:pt>
                <c:pt idx="5100">
                  <c:v>2005</c:v>
                </c:pt>
                <c:pt idx="5101">
                  <c:v>2006</c:v>
                </c:pt>
                <c:pt idx="5102">
                  <c:v>2007</c:v>
                </c:pt>
                <c:pt idx="5103">
                  <c:v>2008</c:v>
                </c:pt>
                <c:pt idx="5104">
                  <c:v>2009</c:v>
                </c:pt>
                <c:pt idx="5105">
                  <c:v>2010</c:v>
                </c:pt>
                <c:pt idx="5106">
                  <c:v>2011</c:v>
                </c:pt>
                <c:pt idx="5107">
                  <c:v>2012</c:v>
                </c:pt>
                <c:pt idx="5108">
                  <c:v>2013</c:v>
                </c:pt>
                <c:pt idx="5109">
                  <c:v>2014</c:v>
                </c:pt>
                <c:pt idx="5110">
                  <c:v>2015</c:v>
                </c:pt>
                <c:pt idx="5111">
                  <c:v>2016</c:v>
                </c:pt>
                <c:pt idx="5112">
                  <c:v>1960</c:v>
                </c:pt>
                <c:pt idx="5113">
                  <c:v>1961</c:v>
                </c:pt>
                <c:pt idx="5114">
                  <c:v>1962</c:v>
                </c:pt>
                <c:pt idx="5115">
                  <c:v>1963</c:v>
                </c:pt>
                <c:pt idx="5116">
                  <c:v>1964</c:v>
                </c:pt>
                <c:pt idx="5117">
                  <c:v>1965</c:v>
                </c:pt>
                <c:pt idx="5118">
                  <c:v>1966</c:v>
                </c:pt>
                <c:pt idx="5119">
                  <c:v>1967</c:v>
                </c:pt>
                <c:pt idx="5120">
                  <c:v>1968</c:v>
                </c:pt>
                <c:pt idx="5121">
                  <c:v>1969</c:v>
                </c:pt>
                <c:pt idx="5122">
                  <c:v>1970</c:v>
                </c:pt>
                <c:pt idx="5123">
                  <c:v>1971</c:v>
                </c:pt>
                <c:pt idx="5124">
                  <c:v>1972</c:v>
                </c:pt>
                <c:pt idx="5125">
                  <c:v>1973</c:v>
                </c:pt>
                <c:pt idx="5126">
                  <c:v>1974</c:v>
                </c:pt>
                <c:pt idx="5127">
                  <c:v>1975</c:v>
                </c:pt>
                <c:pt idx="5128">
                  <c:v>1976</c:v>
                </c:pt>
                <c:pt idx="5129">
                  <c:v>1977</c:v>
                </c:pt>
                <c:pt idx="5130">
                  <c:v>1978</c:v>
                </c:pt>
                <c:pt idx="5131">
                  <c:v>1979</c:v>
                </c:pt>
                <c:pt idx="5132">
                  <c:v>1980</c:v>
                </c:pt>
                <c:pt idx="5133">
                  <c:v>1981</c:v>
                </c:pt>
                <c:pt idx="5134">
                  <c:v>1982</c:v>
                </c:pt>
                <c:pt idx="5135">
                  <c:v>1983</c:v>
                </c:pt>
                <c:pt idx="5136">
                  <c:v>1984</c:v>
                </c:pt>
                <c:pt idx="5137">
                  <c:v>1985</c:v>
                </c:pt>
                <c:pt idx="5138">
                  <c:v>1986</c:v>
                </c:pt>
                <c:pt idx="5139">
                  <c:v>1987</c:v>
                </c:pt>
                <c:pt idx="5140">
                  <c:v>1988</c:v>
                </c:pt>
                <c:pt idx="5141">
                  <c:v>1989</c:v>
                </c:pt>
                <c:pt idx="5142">
                  <c:v>1990</c:v>
                </c:pt>
                <c:pt idx="5143">
                  <c:v>1991</c:v>
                </c:pt>
                <c:pt idx="5144">
                  <c:v>1992</c:v>
                </c:pt>
                <c:pt idx="5145">
                  <c:v>1993</c:v>
                </c:pt>
                <c:pt idx="5146">
                  <c:v>1994</c:v>
                </c:pt>
                <c:pt idx="5147">
                  <c:v>1995</c:v>
                </c:pt>
                <c:pt idx="5148">
                  <c:v>1996</c:v>
                </c:pt>
                <c:pt idx="5149">
                  <c:v>1997</c:v>
                </c:pt>
                <c:pt idx="5150">
                  <c:v>1998</c:v>
                </c:pt>
                <c:pt idx="5151">
                  <c:v>1999</c:v>
                </c:pt>
                <c:pt idx="5152">
                  <c:v>2000</c:v>
                </c:pt>
                <c:pt idx="5153">
                  <c:v>2001</c:v>
                </c:pt>
                <c:pt idx="5154">
                  <c:v>2002</c:v>
                </c:pt>
                <c:pt idx="5155">
                  <c:v>2003</c:v>
                </c:pt>
                <c:pt idx="5156">
                  <c:v>2004</c:v>
                </c:pt>
                <c:pt idx="5157">
                  <c:v>2005</c:v>
                </c:pt>
                <c:pt idx="5158">
                  <c:v>2006</c:v>
                </c:pt>
                <c:pt idx="5159">
                  <c:v>2007</c:v>
                </c:pt>
                <c:pt idx="5160">
                  <c:v>2008</c:v>
                </c:pt>
                <c:pt idx="5161">
                  <c:v>2009</c:v>
                </c:pt>
                <c:pt idx="5162">
                  <c:v>2010</c:v>
                </c:pt>
                <c:pt idx="5163">
                  <c:v>2011</c:v>
                </c:pt>
                <c:pt idx="5164">
                  <c:v>2012</c:v>
                </c:pt>
                <c:pt idx="5165">
                  <c:v>2013</c:v>
                </c:pt>
                <c:pt idx="5166">
                  <c:v>2014</c:v>
                </c:pt>
                <c:pt idx="5167">
                  <c:v>2015</c:v>
                </c:pt>
                <c:pt idx="5168">
                  <c:v>2016</c:v>
                </c:pt>
                <c:pt idx="5169">
                  <c:v>1960</c:v>
                </c:pt>
                <c:pt idx="5170">
                  <c:v>1961</c:v>
                </c:pt>
                <c:pt idx="5171">
                  <c:v>1962</c:v>
                </c:pt>
                <c:pt idx="5172">
                  <c:v>1963</c:v>
                </c:pt>
                <c:pt idx="5173">
                  <c:v>1964</c:v>
                </c:pt>
                <c:pt idx="5174">
                  <c:v>1965</c:v>
                </c:pt>
                <c:pt idx="5175">
                  <c:v>1966</c:v>
                </c:pt>
                <c:pt idx="5176">
                  <c:v>1967</c:v>
                </c:pt>
                <c:pt idx="5177">
                  <c:v>1968</c:v>
                </c:pt>
                <c:pt idx="5178">
                  <c:v>1969</c:v>
                </c:pt>
                <c:pt idx="5179">
                  <c:v>1970</c:v>
                </c:pt>
                <c:pt idx="5180">
                  <c:v>1971</c:v>
                </c:pt>
                <c:pt idx="5181">
                  <c:v>1972</c:v>
                </c:pt>
                <c:pt idx="5182">
                  <c:v>1973</c:v>
                </c:pt>
                <c:pt idx="5183">
                  <c:v>1974</c:v>
                </c:pt>
                <c:pt idx="5184">
                  <c:v>1975</c:v>
                </c:pt>
                <c:pt idx="5185">
                  <c:v>1976</c:v>
                </c:pt>
                <c:pt idx="5186">
                  <c:v>1977</c:v>
                </c:pt>
                <c:pt idx="5187">
                  <c:v>1978</c:v>
                </c:pt>
                <c:pt idx="5188">
                  <c:v>1979</c:v>
                </c:pt>
                <c:pt idx="5189">
                  <c:v>1980</c:v>
                </c:pt>
                <c:pt idx="5190">
                  <c:v>1981</c:v>
                </c:pt>
                <c:pt idx="5191">
                  <c:v>1982</c:v>
                </c:pt>
                <c:pt idx="5192">
                  <c:v>1983</c:v>
                </c:pt>
                <c:pt idx="5193">
                  <c:v>1984</c:v>
                </c:pt>
                <c:pt idx="5194">
                  <c:v>1985</c:v>
                </c:pt>
                <c:pt idx="5195">
                  <c:v>1986</c:v>
                </c:pt>
                <c:pt idx="5196">
                  <c:v>1987</c:v>
                </c:pt>
                <c:pt idx="5197">
                  <c:v>1988</c:v>
                </c:pt>
                <c:pt idx="5198">
                  <c:v>1989</c:v>
                </c:pt>
                <c:pt idx="5199">
                  <c:v>1990</c:v>
                </c:pt>
                <c:pt idx="5200">
                  <c:v>1991</c:v>
                </c:pt>
                <c:pt idx="5201">
                  <c:v>1992</c:v>
                </c:pt>
                <c:pt idx="5202">
                  <c:v>1993</c:v>
                </c:pt>
                <c:pt idx="5203">
                  <c:v>1994</c:v>
                </c:pt>
                <c:pt idx="5204">
                  <c:v>1995</c:v>
                </c:pt>
                <c:pt idx="5205">
                  <c:v>1996</c:v>
                </c:pt>
                <c:pt idx="5206">
                  <c:v>1997</c:v>
                </c:pt>
                <c:pt idx="5207">
                  <c:v>1998</c:v>
                </c:pt>
                <c:pt idx="5208">
                  <c:v>1999</c:v>
                </c:pt>
                <c:pt idx="5209">
                  <c:v>2000</c:v>
                </c:pt>
                <c:pt idx="5210">
                  <c:v>2001</c:v>
                </c:pt>
                <c:pt idx="5211">
                  <c:v>2002</c:v>
                </c:pt>
                <c:pt idx="5212">
                  <c:v>2003</c:v>
                </c:pt>
                <c:pt idx="5213">
                  <c:v>2004</c:v>
                </c:pt>
                <c:pt idx="5214">
                  <c:v>2005</c:v>
                </c:pt>
                <c:pt idx="5215">
                  <c:v>2006</c:v>
                </c:pt>
                <c:pt idx="5216">
                  <c:v>2007</c:v>
                </c:pt>
                <c:pt idx="5217">
                  <c:v>2008</c:v>
                </c:pt>
                <c:pt idx="5218">
                  <c:v>2009</c:v>
                </c:pt>
                <c:pt idx="5219">
                  <c:v>2010</c:v>
                </c:pt>
                <c:pt idx="5220">
                  <c:v>2011</c:v>
                </c:pt>
                <c:pt idx="5221">
                  <c:v>2012</c:v>
                </c:pt>
                <c:pt idx="5222">
                  <c:v>2013</c:v>
                </c:pt>
                <c:pt idx="5223">
                  <c:v>2014</c:v>
                </c:pt>
                <c:pt idx="5224">
                  <c:v>2015</c:v>
                </c:pt>
                <c:pt idx="5225">
                  <c:v>2016</c:v>
                </c:pt>
                <c:pt idx="5226">
                  <c:v>1965</c:v>
                </c:pt>
                <c:pt idx="5227">
                  <c:v>1966</c:v>
                </c:pt>
                <c:pt idx="5228">
                  <c:v>1967</c:v>
                </c:pt>
                <c:pt idx="5229">
                  <c:v>1968</c:v>
                </c:pt>
                <c:pt idx="5230">
                  <c:v>1969</c:v>
                </c:pt>
                <c:pt idx="5231">
                  <c:v>1970</c:v>
                </c:pt>
                <c:pt idx="5232">
                  <c:v>1971</c:v>
                </c:pt>
                <c:pt idx="5233">
                  <c:v>1972</c:v>
                </c:pt>
                <c:pt idx="5234">
                  <c:v>1973</c:v>
                </c:pt>
                <c:pt idx="5235">
                  <c:v>1974</c:v>
                </c:pt>
                <c:pt idx="5236">
                  <c:v>1975</c:v>
                </c:pt>
                <c:pt idx="5237">
                  <c:v>1976</c:v>
                </c:pt>
                <c:pt idx="5238">
                  <c:v>1977</c:v>
                </c:pt>
                <c:pt idx="5239">
                  <c:v>1978</c:v>
                </c:pt>
                <c:pt idx="5240">
                  <c:v>1979</c:v>
                </c:pt>
                <c:pt idx="5241">
                  <c:v>1980</c:v>
                </c:pt>
                <c:pt idx="5242">
                  <c:v>1981</c:v>
                </c:pt>
                <c:pt idx="5243">
                  <c:v>1982</c:v>
                </c:pt>
                <c:pt idx="5244">
                  <c:v>1983</c:v>
                </c:pt>
                <c:pt idx="5245">
                  <c:v>1984</c:v>
                </c:pt>
                <c:pt idx="5246">
                  <c:v>1985</c:v>
                </c:pt>
                <c:pt idx="5247">
                  <c:v>1986</c:v>
                </c:pt>
                <c:pt idx="5248">
                  <c:v>1987</c:v>
                </c:pt>
                <c:pt idx="5249">
                  <c:v>1988</c:v>
                </c:pt>
                <c:pt idx="5250">
                  <c:v>1989</c:v>
                </c:pt>
                <c:pt idx="5251">
                  <c:v>1990</c:v>
                </c:pt>
                <c:pt idx="5252">
                  <c:v>1991</c:v>
                </c:pt>
                <c:pt idx="5253">
                  <c:v>1992</c:v>
                </c:pt>
                <c:pt idx="5254">
                  <c:v>1993</c:v>
                </c:pt>
                <c:pt idx="5255">
                  <c:v>1994</c:v>
                </c:pt>
                <c:pt idx="5256">
                  <c:v>1995</c:v>
                </c:pt>
                <c:pt idx="5257">
                  <c:v>1996</c:v>
                </c:pt>
                <c:pt idx="5258">
                  <c:v>1997</c:v>
                </c:pt>
                <c:pt idx="5259">
                  <c:v>1998</c:v>
                </c:pt>
                <c:pt idx="5260">
                  <c:v>1999</c:v>
                </c:pt>
                <c:pt idx="5261">
                  <c:v>2000</c:v>
                </c:pt>
                <c:pt idx="5262">
                  <c:v>1960</c:v>
                </c:pt>
                <c:pt idx="5263">
                  <c:v>1961</c:v>
                </c:pt>
                <c:pt idx="5264">
                  <c:v>1962</c:v>
                </c:pt>
                <c:pt idx="5265">
                  <c:v>1963</c:v>
                </c:pt>
                <c:pt idx="5266">
                  <c:v>1964</c:v>
                </c:pt>
                <c:pt idx="5267">
                  <c:v>1965</c:v>
                </c:pt>
                <c:pt idx="5268">
                  <c:v>1966</c:v>
                </c:pt>
                <c:pt idx="5269">
                  <c:v>1967</c:v>
                </c:pt>
                <c:pt idx="5270">
                  <c:v>1968</c:v>
                </c:pt>
                <c:pt idx="5271">
                  <c:v>1969</c:v>
                </c:pt>
                <c:pt idx="5272">
                  <c:v>1970</c:v>
                </c:pt>
                <c:pt idx="5273">
                  <c:v>1971</c:v>
                </c:pt>
                <c:pt idx="5274">
                  <c:v>1972</c:v>
                </c:pt>
                <c:pt idx="5275">
                  <c:v>1973</c:v>
                </c:pt>
                <c:pt idx="5276">
                  <c:v>1974</c:v>
                </c:pt>
                <c:pt idx="5277">
                  <c:v>1975</c:v>
                </c:pt>
                <c:pt idx="5278">
                  <c:v>1976</c:v>
                </c:pt>
                <c:pt idx="5279">
                  <c:v>1977</c:v>
                </c:pt>
                <c:pt idx="5280">
                  <c:v>1978</c:v>
                </c:pt>
                <c:pt idx="5281">
                  <c:v>1979</c:v>
                </c:pt>
                <c:pt idx="5282">
                  <c:v>1980</c:v>
                </c:pt>
                <c:pt idx="5283">
                  <c:v>1981</c:v>
                </c:pt>
                <c:pt idx="5284">
                  <c:v>1982</c:v>
                </c:pt>
                <c:pt idx="5285">
                  <c:v>1983</c:v>
                </c:pt>
                <c:pt idx="5286">
                  <c:v>1984</c:v>
                </c:pt>
                <c:pt idx="5287">
                  <c:v>1985</c:v>
                </c:pt>
                <c:pt idx="5288">
                  <c:v>1986</c:v>
                </c:pt>
                <c:pt idx="5289">
                  <c:v>1987</c:v>
                </c:pt>
                <c:pt idx="5290">
                  <c:v>1988</c:v>
                </c:pt>
                <c:pt idx="5291">
                  <c:v>1989</c:v>
                </c:pt>
                <c:pt idx="5292">
                  <c:v>1990</c:v>
                </c:pt>
                <c:pt idx="5293">
                  <c:v>1991</c:v>
                </c:pt>
                <c:pt idx="5294">
                  <c:v>1992</c:v>
                </c:pt>
                <c:pt idx="5295">
                  <c:v>1993</c:v>
                </c:pt>
                <c:pt idx="5296">
                  <c:v>1994</c:v>
                </c:pt>
                <c:pt idx="5297">
                  <c:v>1995</c:v>
                </c:pt>
                <c:pt idx="5298">
                  <c:v>1996</c:v>
                </c:pt>
                <c:pt idx="5299">
                  <c:v>1997</c:v>
                </c:pt>
                <c:pt idx="5300">
                  <c:v>1998</c:v>
                </c:pt>
                <c:pt idx="5301">
                  <c:v>1999</c:v>
                </c:pt>
                <c:pt idx="5302">
                  <c:v>2000</c:v>
                </c:pt>
                <c:pt idx="5303">
                  <c:v>2001</c:v>
                </c:pt>
                <c:pt idx="5304">
                  <c:v>2002</c:v>
                </c:pt>
                <c:pt idx="5305">
                  <c:v>2003</c:v>
                </c:pt>
                <c:pt idx="5306">
                  <c:v>2004</c:v>
                </c:pt>
                <c:pt idx="5307">
                  <c:v>2005</c:v>
                </c:pt>
                <c:pt idx="5308">
                  <c:v>2006</c:v>
                </c:pt>
                <c:pt idx="5309">
                  <c:v>2007</c:v>
                </c:pt>
                <c:pt idx="5310">
                  <c:v>2008</c:v>
                </c:pt>
                <c:pt idx="5311">
                  <c:v>2009</c:v>
                </c:pt>
                <c:pt idx="5312">
                  <c:v>2010</c:v>
                </c:pt>
                <c:pt idx="5313">
                  <c:v>2011</c:v>
                </c:pt>
                <c:pt idx="5314">
                  <c:v>2012</c:v>
                </c:pt>
                <c:pt idx="5315">
                  <c:v>2013</c:v>
                </c:pt>
                <c:pt idx="5316">
                  <c:v>2014</c:v>
                </c:pt>
                <c:pt idx="5317">
                  <c:v>2015</c:v>
                </c:pt>
                <c:pt idx="5318">
                  <c:v>2016</c:v>
                </c:pt>
                <c:pt idx="5319">
                  <c:v>1966</c:v>
                </c:pt>
                <c:pt idx="5320">
                  <c:v>1967</c:v>
                </c:pt>
                <c:pt idx="5321">
                  <c:v>1968</c:v>
                </c:pt>
                <c:pt idx="5322">
                  <c:v>1969</c:v>
                </c:pt>
                <c:pt idx="5323">
                  <c:v>1970</c:v>
                </c:pt>
                <c:pt idx="5324">
                  <c:v>1971</c:v>
                </c:pt>
                <c:pt idx="5325">
                  <c:v>1972</c:v>
                </c:pt>
                <c:pt idx="5326">
                  <c:v>1973</c:v>
                </c:pt>
                <c:pt idx="5327">
                  <c:v>1974</c:v>
                </c:pt>
                <c:pt idx="5328">
                  <c:v>1975</c:v>
                </c:pt>
                <c:pt idx="5329">
                  <c:v>1976</c:v>
                </c:pt>
                <c:pt idx="5330">
                  <c:v>1977</c:v>
                </c:pt>
                <c:pt idx="5331">
                  <c:v>1978</c:v>
                </c:pt>
                <c:pt idx="5332">
                  <c:v>1979</c:v>
                </c:pt>
                <c:pt idx="5333">
                  <c:v>1980</c:v>
                </c:pt>
                <c:pt idx="5334">
                  <c:v>1981</c:v>
                </c:pt>
                <c:pt idx="5335">
                  <c:v>1982</c:v>
                </c:pt>
                <c:pt idx="5336">
                  <c:v>1983</c:v>
                </c:pt>
                <c:pt idx="5337">
                  <c:v>1984</c:v>
                </c:pt>
                <c:pt idx="5338">
                  <c:v>1985</c:v>
                </c:pt>
                <c:pt idx="5339">
                  <c:v>1986</c:v>
                </c:pt>
                <c:pt idx="5340">
                  <c:v>1987</c:v>
                </c:pt>
                <c:pt idx="5341">
                  <c:v>1988</c:v>
                </c:pt>
                <c:pt idx="5342">
                  <c:v>1989</c:v>
                </c:pt>
                <c:pt idx="5343">
                  <c:v>1990</c:v>
                </c:pt>
                <c:pt idx="5344">
                  <c:v>1991</c:v>
                </c:pt>
                <c:pt idx="5345">
                  <c:v>1992</c:v>
                </c:pt>
                <c:pt idx="5346">
                  <c:v>1993</c:v>
                </c:pt>
                <c:pt idx="5347">
                  <c:v>1994</c:v>
                </c:pt>
                <c:pt idx="5348">
                  <c:v>1995</c:v>
                </c:pt>
                <c:pt idx="5349">
                  <c:v>1996</c:v>
                </c:pt>
                <c:pt idx="5350">
                  <c:v>1997</c:v>
                </c:pt>
                <c:pt idx="5351">
                  <c:v>1998</c:v>
                </c:pt>
                <c:pt idx="5352">
                  <c:v>1999</c:v>
                </c:pt>
                <c:pt idx="5353">
                  <c:v>2000</c:v>
                </c:pt>
                <c:pt idx="5354">
                  <c:v>2001</c:v>
                </c:pt>
                <c:pt idx="5355">
                  <c:v>2002</c:v>
                </c:pt>
                <c:pt idx="5356">
                  <c:v>2003</c:v>
                </c:pt>
                <c:pt idx="5357">
                  <c:v>2004</c:v>
                </c:pt>
                <c:pt idx="5358">
                  <c:v>2005</c:v>
                </c:pt>
                <c:pt idx="5359">
                  <c:v>2006</c:v>
                </c:pt>
                <c:pt idx="5360">
                  <c:v>2007</c:v>
                </c:pt>
                <c:pt idx="5361">
                  <c:v>2008</c:v>
                </c:pt>
                <c:pt idx="5362">
                  <c:v>2009</c:v>
                </c:pt>
                <c:pt idx="5363">
                  <c:v>2010</c:v>
                </c:pt>
                <c:pt idx="5364">
                  <c:v>2011</c:v>
                </c:pt>
                <c:pt idx="5365">
                  <c:v>2012</c:v>
                </c:pt>
                <c:pt idx="5366">
                  <c:v>2013</c:v>
                </c:pt>
                <c:pt idx="5367">
                  <c:v>2014</c:v>
                </c:pt>
                <c:pt idx="5368">
                  <c:v>2015</c:v>
                </c:pt>
                <c:pt idx="5369">
                  <c:v>2016</c:v>
                </c:pt>
                <c:pt idx="5370">
                  <c:v>1990</c:v>
                </c:pt>
                <c:pt idx="5371">
                  <c:v>1991</c:v>
                </c:pt>
                <c:pt idx="5372">
                  <c:v>1992</c:v>
                </c:pt>
                <c:pt idx="5373">
                  <c:v>1993</c:v>
                </c:pt>
                <c:pt idx="5374">
                  <c:v>1994</c:v>
                </c:pt>
                <c:pt idx="5375">
                  <c:v>1995</c:v>
                </c:pt>
                <c:pt idx="5376">
                  <c:v>1996</c:v>
                </c:pt>
                <c:pt idx="5377">
                  <c:v>1997</c:v>
                </c:pt>
                <c:pt idx="5378">
                  <c:v>1998</c:v>
                </c:pt>
                <c:pt idx="5379">
                  <c:v>1999</c:v>
                </c:pt>
                <c:pt idx="5380">
                  <c:v>2000</c:v>
                </c:pt>
                <c:pt idx="5381">
                  <c:v>2001</c:v>
                </c:pt>
                <c:pt idx="5382">
                  <c:v>2002</c:v>
                </c:pt>
                <c:pt idx="5383">
                  <c:v>2003</c:v>
                </c:pt>
                <c:pt idx="5384">
                  <c:v>2004</c:v>
                </c:pt>
                <c:pt idx="5385">
                  <c:v>2005</c:v>
                </c:pt>
                <c:pt idx="5386">
                  <c:v>2006</c:v>
                </c:pt>
                <c:pt idx="5387">
                  <c:v>2007</c:v>
                </c:pt>
                <c:pt idx="5388">
                  <c:v>2008</c:v>
                </c:pt>
                <c:pt idx="5389">
                  <c:v>2009</c:v>
                </c:pt>
                <c:pt idx="5390">
                  <c:v>2010</c:v>
                </c:pt>
                <c:pt idx="5391">
                  <c:v>2011</c:v>
                </c:pt>
                <c:pt idx="5392">
                  <c:v>2012</c:v>
                </c:pt>
                <c:pt idx="5393">
                  <c:v>2013</c:v>
                </c:pt>
                <c:pt idx="5394">
                  <c:v>2014</c:v>
                </c:pt>
                <c:pt idx="5395">
                  <c:v>2015</c:v>
                </c:pt>
                <c:pt idx="5396">
                  <c:v>2016</c:v>
                </c:pt>
                <c:pt idx="5397">
                  <c:v>1970</c:v>
                </c:pt>
                <c:pt idx="5398">
                  <c:v>1971</c:v>
                </c:pt>
                <c:pt idx="5399">
                  <c:v>1972</c:v>
                </c:pt>
                <c:pt idx="5400">
                  <c:v>1973</c:v>
                </c:pt>
                <c:pt idx="5401">
                  <c:v>1974</c:v>
                </c:pt>
                <c:pt idx="5402">
                  <c:v>1975</c:v>
                </c:pt>
                <c:pt idx="5403">
                  <c:v>1976</c:v>
                </c:pt>
                <c:pt idx="5404">
                  <c:v>1977</c:v>
                </c:pt>
                <c:pt idx="5405">
                  <c:v>1978</c:v>
                </c:pt>
                <c:pt idx="5406">
                  <c:v>1979</c:v>
                </c:pt>
                <c:pt idx="5407">
                  <c:v>1980</c:v>
                </c:pt>
                <c:pt idx="5408">
                  <c:v>1981</c:v>
                </c:pt>
                <c:pt idx="5409">
                  <c:v>1982</c:v>
                </c:pt>
                <c:pt idx="5410">
                  <c:v>1983</c:v>
                </c:pt>
                <c:pt idx="5411">
                  <c:v>1984</c:v>
                </c:pt>
                <c:pt idx="5412">
                  <c:v>1985</c:v>
                </c:pt>
                <c:pt idx="5413">
                  <c:v>1986</c:v>
                </c:pt>
                <c:pt idx="5414">
                  <c:v>1987</c:v>
                </c:pt>
                <c:pt idx="5415">
                  <c:v>1988</c:v>
                </c:pt>
                <c:pt idx="5416">
                  <c:v>1989</c:v>
                </c:pt>
                <c:pt idx="5417">
                  <c:v>1990</c:v>
                </c:pt>
                <c:pt idx="5418">
                  <c:v>1991</c:v>
                </c:pt>
                <c:pt idx="5419">
                  <c:v>1992</c:v>
                </c:pt>
                <c:pt idx="5420">
                  <c:v>1993</c:v>
                </c:pt>
                <c:pt idx="5421">
                  <c:v>1994</c:v>
                </c:pt>
                <c:pt idx="5422">
                  <c:v>1995</c:v>
                </c:pt>
                <c:pt idx="5423">
                  <c:v>1996</c:v>
                </c:pt>
                <c:pt idx="5424">
                  <c:v>1997</c:v>
                </c:pt>
                <c:pt idx="5425">
                  <c:v>1998</c:v>
                </c:pt>
                <c:pt idx="5426">
                  <c:v>1999</c:v>
                </c:pt>
                <c:pt idx="5427">
                  <c:v>2000</c:v>
                </c:pt>
                <c:pt idx="5428">
                  <c:v>2001</c:v>
                </c:pt>
                <c:pt idx="5429">
                  <c:v>2002</c:v>
                </c:pt>
                <c:pt idx="5430">
                  <c:v>2003</c:v>
                </c:pt>
                <c:pt idx="5431">
                  <c:v>2004</c:v>
                </c:pt>
                <c:pt idx="5432">
                  <c:v>2005</c:v>
                </c:pt>
                <c:pt idx="5433">
                  <c:v>2006</c:v>
                </c:pt>
                <c:pt idx="5434">
                  <c:v>2007</c:v>
                </c:pt>
                <c:pt idx="5435">
                  <c:v>2008</c:v>
                </c:pt>
                <c:pt idx="5436">
                  <c:v>2009</c:v>
                </c:pt>
                <c:pt idx="5437">
                  <c:v>2010</c:v>
                </c:pt>
                <c:pt idx="5438">
                  <c:v>2011</c:v>
                </c:pt>
                <c:pt idx="5439">
                  <c:v>2012</c:v>
                </c:pt>
                <c:pt idx="5440">
                  <c:v>2013</c:v>
                </c:pt>
                <c:pt idx="5441">
                  <c:v>2014</c:v>
                </c:pt>
                <c:pt idx="5442">
                  <c:v>2015</c:v>
                </c:pt>
                <c:pt idx="5443">
                  <c:v>2016</c:v>
                </c:pt>
                <c:pt idx="5444">
                  <c:v>1960</c:v>
                </c:pt>
                <c:pt idx="5445">
                  <c:v>1961</c:v>
                </c:pt>
                <c:pt idx="5446">
                  <c:v>1962</c:v>
                </c:pt>
                <c:pt idx="5447">
                  <c:v>1963</c:v>
                </c:pt>
                <c:pt idx="5448">
                  <c:v>1964</c:v>
                </c:pt>
                <c:pt idx="5449">
                  <c:v>1965</c:v>
                </c:pt>
                <c:pt idx="5450">
                  <c:v>1966</c:v>
                </c:pt>
                <c:pt idx="5451">
                  <c:v>1967</c:v>
                </c:pt>
                <c:pt idx="5452">
                  <c:v>1968</c:v>
                </c:pt>
                <c:pt idx="5453">
                  <c:v>1969</c:v>
                </c:pt>
                <c:pt idx="5454">
                  <c:v>1970</c:v>
                </c:pt>
                <c:pt idx="5455">
                  <c:v>1971</c:v>
                </c:pt>
                <c:pt idx="5456">
                  <c:v>1972</c:v>
                </c:pt>
                <c:pt idx="5457">
                  <c:v>1973</c:v>
                </c:pt>
                <c:pt idx="5458">
                  <c:v>1974</c:v>
                </c:pt>
                <c:pt idx="5459">
                  <c:v>1975</c:v>
                </c:pt>
                <c:pt idx="5460">
                  <c:v>1976</c:v>
                </c:pt>
                <c:pt idx="5461">
                  <c:v>1977</c:v>
                </c:pt>
                <c:pt idx="5462">
                  <c:v>1978</c:v>
                </c:pt>
                <c:pt idx="5463">
                  <c:v>1979</c:v>
                </c:pt>
                <c:pt idx="5464">
                  <c:v>1980</c:v>
                </c:pt>
                <c:pt idx="5465">
                  <c:v>1981</c:v>
                </c:pt>
                <c:pt idx="5466">
                  <c:v>1982</c:v>
                </c:pt>
                <c:pt idx="5467">
                  <c:v>1983</c:v>
                </c:pt>
                <c:pt idx="5468">
                  <c:v>1984</c:v>
                </c:pt>
                <c:pt idx="5469">
                  <c:v>1985</c:v>
                </c:pt>
                <c:pt idx="5470">
                  <c:v>1986</c:v>
                </c:pt>
                <c:pt idx="5471">
                  <c:v>1987</c:v>
                </c:pt>
                <c:pt idx="5472">
                  <c:v>1988</c:v>
                </c:pt>
                <c:pt idx="5473">
                  <c:v>1989</c:v>
                </c:pt>
                <c:pt idx="5474">
                  <c:v>1990</c:v>
                </c:pt>
                <c:pt idx="5475">
                  <c:v>1991</c:v>
                </c:pt>
                <c:pt idx="5476">
                  <c:v>1992</c:v>
                </c:pt>
                <c:pt idx="5477">
                  <c:v>1993</c:v>
                </c:pt>
                <c:pt idx="5478">
                  <c:v>1994</c:v>
                </c:pt>
                <c:pt idx="5479">
                  <c:v>1995</c:v>
                </c:pt>
                <c:pt idx="5480">
                  <c:v>1996</c:v>
                </c:pt>
                <c:pt idx="5481">
                  <c:v>1997</c:v>
                </c:pt>
                <c:pt idx="5482">
                  <c:v>1998</c:v>
                </c:pt>
                <c:pt idx="5483">
                  <c:v>1999</c:v>
                </c:pt>
                <c:pt idx="5484">
                  <c:v>2000</c:v>
                </c:pt>
                <c:pt idx="5485">
                  <c:v>2001</c:v>
                </c:pt>
                <c:pt idx="5486">
                  <c:v>2002</c:v>
                </c:pt>
                <c:pt idx="5487">
                  <c:v>2003</c:v>
                </c:pt>
                <c:pt idx="5488">
                  <c:v>2004</c:v>
                </c:pt>
                <c:pt idx="5489">
                  <c:v>2005</c:v>
                </c:pt>
                <c:pt idx="5490">
                  <c:v>2006</c:v>
                </c:pt>
                <c:pt idx="5491">
                  <c:v>2007</c:v>
                </c:pt>
                <c:pt idx="5492">
                  <c:v>2008</c:v>
                </c:pt>
                <c:pt idx="5493">
                  <c:v>2009</c:v>
                </c:pt>
                <c:pt idx="5494">
                  <c:v>2010</c:v>
                </c:pt>
                <c:pt idx="5495">
                  <c:v>2011</c:v>
                </c:pt>
                <c:pt idx="5496">
                  <c:v>2012</c:v>
                </c:pt>
                <c:pt idx="5497">
                  <c:v>2013</c:v>
                </c:pt>
                <c:pt idx="5498">
                  <c:v>2014</c:v>
                </c:pt>
                <c:pt idx="5499">
                  <c:v>2015</c:v>
                </c:pt>
                <c:pt idx="5500">
                  <c:v>2016</c:v>
                </c:pt>
                <c:pt idx="5501">
                  <c:v>1960</c:v>
                </c:pt>
                <c:pt idx="5502">
                  <c:v>1961</c:v>
                </c:pt>
                <c:pt idx="5503">
                  <c:v>1962</c:v>
                </c:pt>
                <c:pt idx="5504">
                  <c:v>1963</c:v>
                </c:pt>
                <c:pt idx="5505">
                  <c:v>1964</c:v>
                </c:pt>
                <c:pt idx="5506">
                  <c:v>1965</c:v>
                </c:pt>
                <c:pt idx="5507">
                  <c:v>1966</c:v>
                </c:pt>
                <c:pt idx="5508">
                  <c:v>1967</c:v>
                </c:pt>
                <c:pt idx="5509">
                  <c:v>1968</c:v>
                </c:pt>
                <c:pt idx="5510">
                  <c:v>1969</c:v>
                </c:pt>
                <c:pt idx="5511">
                  <c:v>1970</c:v>
                </c:pt>
                <c:pt idx="5512">
                  <c:v>1971</c:v>
                </c:pt>
                <c:pt idx="5513">
                  <c:v>1972</c:v>
                </c:pt>
                <c:pt idx="5514">
                  <c:v>1973</c:v>
                </c:pt>
                <c:pt idx="5515">
                  <c:v>1974</c:v>
                </c:pt>
                <c:pt idx="5516">
                  <c:v>1975</c:v>
                </c:pt>
                <c:pt idx="5517">
                  <c:v>1976</c:v>
                </c:pt>
                <c:pt idx="5518">
                  <c:v>1977</c:v>
                </c:pt>
                <c:pt idx="5519">
                  <c:v>1978</c:v>
                </c:pt>
                <c:pt idx="5520">
                  <c:v>1979</c:v>
                </c:pt>
                <c:pt idx="5521">
                  <c:v>1980</c:v>
                </c:pt>
                <c:pt idx="5522">
                  <c:v>1981</c:v>
                </c:pt>
                <c:pt idx="5523">
                  <c:v>1982</c:v>
                </c:pt>
                <c:pt idx="5524">
                  <c:v>1983</c:v>
                </c:pt>
                <c:pt idx="5525">
                  <c:v>1984</c:v>
                </c:pt>
                <c:pt idx="5526">
                  <c:v>1985</c:v>
                </c:pt>
                <c:pt idx="5527">
                  <c:v>1986</c:v>
                </c:pt>
                <c:pt idx="5528">
                  <c:v>1987</c:v>
                </c:pt>
                <c:pt idx="5529">
                  <c:v>1988</c:v>
                </c:pt>
                <c:pt idx="5530">
                  <c:v>1989</c:v>
                </c:pt>
                <c:pt idx="5531">
                  <c:v>1990</c:v>
                </c:pt>
                <c:pt idx="5532">
                  <c:v>1991</c:v>
                </c:pt>
                <c:pt idx="5533">
                  <c:v>1992</c:v>
                </c:pt>
                <c:pt idx="5534">
                  <c:v>1993</c:v>
                </c:pt>
                <c:pt idx="5535">
                  <c:v>1994</c:v>
                </c:pt>
                <c:pt idx="5536">
                  <c:v>1995</c:v>
                </c:pt>
                <c:pt idx="5537">
                  <c:v>1996</c:v>
                </c:pt>
                <c:pt idx="5538">
                  <c:v>1997</c:v>
                </c:pt>
                <c:pt idx="5539">
                  <c:v>1998</c:v>
                </c:pt>
                <c:pt idx="5540">
                  <c:v>1999</c:v>
                </c:pt>
                <c:pt idx="5541">
                  <c:v>2000</c:v>
                </c:pt>
                <c:pt idx="5542">
                  <c:v>2001</c:v>
                </c:pt>
                <c:pt idx="5543">
                  <c:v>2002</c:v>
                </c:pt>
                <c:pt idx="5544">
                  <c:v>2003</c:v>
                </c:pt>
                <c:pt idx="5545">
                  <c:v>2004</c:v>
                </c:pt>
                <c:pt idx="5546">
                  <c:v>2005</c:v>
                </c:pt>
                <c:pt idx="5547">
                  <c:v>2006</c:v>
                </c:pt>
                <c:pt idx="5548">
                  <c:v>2007</c:v>
                </c:pt>
                <c:pt idx="5549">
                  <c:v>2008</c:v>
                </c:pt>
                <c:pt idx="5550">
                  <c:v>2009</c:v>
                </c:pt>
                <c:pt idx="5551">
                  <c:v>2010</c:v>
                </c:pt>
                <c:pt idx="5552">
                  <c:v>2011</c:v>
                </c:pt>
                <c:pt idx="5553">
                  <c:v>2012</c:v>
                </c:pt>
                <c:pt idx="5554">
                  <c:v>2013</c:v>
                </c:pt>
                <c:pt idx="5555">
                  <c:v>2014</c:v>
                </c:pt>
                <c:pt idx="5556">
                  <c:v>2015</c:v>
                </c:pt>
                <c:pt idx="5557">
                  <c:v>2016</c:v>
                </c:pt>
                <c:pt idx="5558">
                  <c:v>1970</c:v>
                </c:pt>
                <c:pt idx="5559">
                  <c:v>1971</c:v>
                </c:pt>
                <c:pt idx="5560">
                  <c:v>1972</c:v>
                </c:pt>
                <c:pt idx="5561">
                  <c:v>1973</c:v>
                </c:pt>
                <c:pt idx="5562">
                  <c:v>1974</c:v>
                </c:pt>
                <c:pt idx="5563">
                  <c:v>1975</c:v>
                </c:pt>
                <c:pt idx="5564">
                  <c:v>1976</c:v>
                </c:pt>
                <c:pt idx="5565">
                  <c:v>1977</c:v>
                </c:pt>
                <c:pt idx="5566">
                  <c:v>1978</c:v>
                </c:pt>
                <c:pt idx="5567">
                  <c:v>1979</c:v>
                </c:pt>
                <c:pt idx="5568">
                  <c:v>1980</c:v>
                </c:pt>
                <c:pt idx="5569">
                  <c:v>1981</c:v>
                </c:pt>
                <c:pt idx="5570">
                  <c:v>1982</c:v>
                </c:pt>
                <c:pt idx="5571">
                  <c:v>1983</c:v>
                </c:pt>
                <c:pt idx="5572">
                  <c:v>1984</c:v>
                </c:pt>
                <c:pt idx="5573">
                  <c:v>1985</c:v>
                </c:pt>
                <c:pt idx="5574">
                  <c:v>1986</c:v>
                </c:pt>
                <c:pt idx="5575">
                  <c:v>1987</c:v>
                </c:pt>
                <c:pt idx="5576">
                  <c:v>1988</c:v>
                </c:pt>
                <c:pt idx="5577">
                  <c:v>1989</c:v>
                </c:pt>
                <c:pt idx="5578">
                  <c:v>1990</c:v>
                </c:pt>
                <c:pt idx="5579">
                  <c:v>1991</c:v>
                </c:pt>
                <c:pt idx="5580">
                  <c:v>1992</c:v>
                </c:pt>
                <c:pt idx="5581">
                  <c:v>1993</c:v>
                </c:pt>
                <c:pt idx="5582">
                  <c:v>1994</c:v>
                </c:pt>
                <c:pt idx="5583">
                  <c:v>1995</c:v>
                </c:pt>
                <c:pt idx="5584">
                  <c:v>1996</c:v>
                </c:pt>
                <c:pt idx="5585">
                  <c:v>1997</c:v>
                </c:pt>
                <c:pt idx="5586">
                  <c:v>1998</c:v>
                </c:pt>
                <c:pt idx="5587">
                  <c:v>1999</c:v>
                </c:pt>
                <c:pt idx="5588">
                  <c:v>2000</c:v>
                </c:pt>
                <c:pt idx="5589">
                  <c:v>2001</c:v>
                </c:pt>
                <c:pt idx="5590">
                  <c:v>2002</c:v>
                </c:pt>
                <c:pt idx="5591">
                  <c:v>2003</c:v>
                </c:pt>
                <c:pt idx="5592">
                  <c:v>2004</c:v>
                </c:pt>
                <c:pt idx="5593">
                  <c:v>2005</c:v>
                </c:pt>
                <c:pt idx="5594">
                  <c:v>2006</c:v>
                </c:pt>
                <c:pt idx="5595">
                  <c:v>2007</c:v>
                </c:pt>
                <c:pt idx="5596">
                  <c:v>2008</c:v>
                </c:pt>
                <c:pt idx="5597">
                  <c:v>2009</c:v>
                </c:pt>
                <c:pt idx="5598">
                  <c:v>2010</c:v>
                </c:pt>
                <c:pt idx="5599">
                  <c:v>2011</c:v>
                </c:pt>
                <c:pt idx="5600">
                  <c:v>2012</c:v>
                </c:pt>
                <c:pt idx="5601">
                  <c:v>2013</c:v>
                </c:pt>
                <c:pt idx="5602">
                  <c:v>2014</c:v>
                </c:pt>
                <c:pt idx="5603">
                  <c:v>2015</c:v>
                </c:pt>
                <c:pt idx="5604">
                  <c:v>1977</c:v>
                </c:pt>
                <c:pt idx="5605">
                  <c:v>1978</c:v>
                </c:pt>
                <c:pt idx="5606">
                  <c:v>1979</c:v>
                </c:pt>
                <c:pt idx="5607">
                  <c:v>1980</c:v>
                </c:pt>
                <c:pt idx="5608">
                  <c:v>1981</c:v>
                </c:pt>
                <c:pt idx="5609">
                  <c:v>1982</c:v>
                </c:pt>
                <c:pt idx="5610">
                  <c:v>1983</c:v>
                </c:pt>
                <c:pt idx="5611">
                  <c:v>1984</c:v>
                </c:pt>
                <c:pt idx="5612">
                  <c:v>1985</c:v>
                </c:pt>
                <c:pt idx="5613">
                  <c:v>1986</c:v>
                </c:pt>
                <c:pt idx="5614">
                  <c:v>1987</c:v>
                </c:pt>
                <c:pt idx="5615">
                  <c:v>1988</c:v>
                </c:pt>
                <c:pt idx="5616">
                  <c:v>1989</c:v>
                </c:pt>
                <c:pt idx="5617">
                  <c:v>1990</c:v>
                </c:pt>
                <c:pt idx="5618">
                  <c:v>1991</c:v>
                </c:pt>
                <c:pt idx="5619">
                  <c:v>1992</c:v>
                </c:pt>
                <c:pt idx="5620">
                  <c:v>1993</c:v>
                </c:pt>
                <c:pt idx="5621">
                  <c:v>1994</c:v>
                </c:pt>
                <c:pt idx="5622">
                  <c:v>1995</c:v>
                </c:pt>
                <c:pt idx="5623">
                  <c:v>1996</c:v>
                </c:pt>
                <c:pt idx="5624">
                  <c:v>1997</c:v>
                </c:pt>
                <c:pt idx="5625">
                  <c:v>1998</c:v>
                </c:pt>
                <c:pt idx="5626">
                  <c:v>1999</c:v>
                </c:pt>
                <c:pt idx="5627">
                  <c:v>2000</c:v>
                </c:pt>
                <c:pt idx="5628">
                  <c:v>2001</c:v>
                </c:pt>
                <c:pt idx="5629">
                  <c:v>2002</c:v>
                </c:pt>
                <c:pt idx="5630">
                  <c:v>2003</c:v>
                </c:pt>
                <c:pt idx="5631">
                  <c:v>2004</c:v>
                </c:pt>
                <c:pt idx="5632">
                  <c:v>2005</c:v>
                </c:pt>
                <c:pt idx="5633">
                  <c:v>2006</c:v>
                </c:pt>
                <c:pt idx="5634">
                  <c:v>2007</c:v>
                </c:pt>
                <c:pt idx="5635">
                  <c:v>2008</c:v>
                </c:pt>
                <c:pt idx="5636">
                  <c:v>2009</c:v>
                </c:pt>
                <c:pt idx="5637">
                  <c:v>2010</c:v>
                </c:pt>
                <c:pt idx="5638">
                  <c:v>2011</c:v>
                </c:pt>
                <c:pt idx="5639">
                  <c:v>2012</c:v>
                </c:pt>
                <c:pt idx="5640">
                  <c:v>2013</c:v>
                </c:pt>
                <c:pt idx="5641">
                  <c:v>2014</c:v>
                </c:pt>
                <c:pt idx="5642">
                  <c:v>2015</c:v>
                </c:pt>
                <c:pt idx="5643">
                  <c:v>2016</c:v>
                </c:pt>
                <c:pt idx="5644">
                  <c:v>2002</c:v>
                </c:pt>
                <c:pt idx="5645">
                  <c:v>2003</c:v>
                </c:pt>
                <c:pt idx="5646">
                  <c:v>2004</c:v>
                </c:pt>
                <c:pt idx="5647">
                  <c:v>2005</c:v>
                </c:pt>
                <c:pt idx="5648">
                  <c:v>2006</c:v>
                </c:pt>
                <c:pt idx="5649">
                  <c:v>2007</c:v>
                </c:pt>
                <c:pt idx="5650">
                  <c:v>2008</c:v>
                </c:pt>
                <c:pt idx="5651">
                  <c:v>2009</c:v>
                </c:pt>
                <c:pt idx="5652">
                  <c:v>2010</c:v>
                </c:pt>
                <c:pt idx="5653">
                  <c:v>2011</c:v>
                </c:pt>
                <c:pt idx="5654">
                  <c:v>2012</c:v>
                </c:pt>
                <c:pt idx="5655">
                  <c:v>2013</c:v>
                </c:pt>
                <c:pt idx="5656">
                  <c:v>2014</c:v>
                </c:pt>
                <c:pt idx="5657">
                  <c:v>2015</c:v>
                </c:pt>
                <c:pt idx="5658">
                  <c:v>2016</c:v>
                </c:pt>
                <c:pt idx="5659">
                  <c:v>1960</c:v>
                </c:pt>
                <c:pt idx="5660">
                  <c:v>1961</c:v>
                </c:pt>
                <c:pt idx="5661">
                  <c:v>1962</c:v>
                </c:pt>
                <c:pt idx="5662">
                  <c:v>1963</c:v>
                </c:pt>
                <c:pt idx="5663">
                  <c:v>1964</c:v>
                </c:pt>
                <c:pt idx="5664">
                  <c:v>1965</c:v>
                </c:pt>
                <c:pt idx="5665">
                  <c:v>1966</c:v>
                </c:pt>
                <c:pt idx="5666">
                  <c:v>1967</c:v>
                </c:pt>
                <c:pt idx="5667">
                  <c:v>1968</c:v>
                </c:pt>
                <c:pt idx="5668">
                  <c:v>1969</c:v>
                </c:pt>
                <c:pt idx="5669">
                  <c:v>1970</c:v>
                </c:pt>
                <c:pt idx="5670">
                  <c:v>1971</c:v>
                </c:pt>
                <c:pt idx="5671">
                  <c:v>1972</c:v>
                </c:pt>
                <c:pt idx="5672">
                  <c:v>1973</c:v>
                </c:pt>
                <c:pt idx="5673">
                  <c:v>1974</c:v>
                </c:pt>
                <c:pt idx="5674">
                  <c:v>1975</c:v>
                </c:pt>
                <c:pt idx="5675">
                  <c:v>1976</c:v>
                </c:pt>
                <c:pt idx="5676">
                  <c:v>1977</c:v>
                </c:pt>
                <c:pt idx="5677">
                  <c:v>1978</c:v>
                </c:pt>
                <c:pt idx="5678">
                  <c:v>1979</c:v>
                </c:pt>
                <c:pt idx="5679">
                  <c:v>1980</c:v>
                </c:pt>
                <c:pt idx="5680">
                  <c:v>1981</c:v>
                </c:pt>
                <c:pt idx="5681">
                  <c:v>1982</c:v>
                </c:pt>
                <c:pt idx="5682">
                  <c:v>1983</c:v>
                </c:pt>
                <c:pt idx="5683">
                  <c:v>1984</c:v>
                </c:pt>
                <c:pt idx="5684">
                  <c:v>1985</c:v>
                </c:pt>
                <c:pt idx="5685">
                  <c:v>1986</c:v>
                </c:pt>
                <c:pt idx="5686">
                  <c:v>1987</c:v>
                </c:pt>
                <c:pt idx="5687">
                  <c:v>1988</c:v>
                </c:pt>
                <c:pt idx="5688">
                  <c:v>1989</c:v>
                </c:pt>
                <c:pt idx="5689">
                  <c:v>1990</c:v>
                </c:pt>
                <c:pt idx="5690">
                  <c:v>1991</c:v>
                </c:pt>
                <c:pt idx="5691">
                  <c:v>1992</c:v>
                </c:pt>
                <c:pt idx="5692">
                  <c:v>1993</c:v>
                </c:pt>
                <c:pt idx="5693">
                  <c:v>1994</c:v>
                </c:pt>
                <c:pt idx="5694">
                  <c:v>1995</c:v>
                </c:pt>
                <c:pt idx="5695">
                  <c:v>1996</c:v>
                </c:pt>
                <c:pt idx="5696">
                  <c:v>1997</c:v>
                </c:pt>
                <c:pt idx="5697">
                  <c:v>1998</c:v>
                </c:pt>
                <c:pt idx="5698">
                  <c:v>1999</c:v>
                </c:pt>
                <c:pt idx="5699">
                  <c:v>2000</c:v>
                </c:pt>
                <c:pt idx="5700">
                  <c:v>2001</c:v>
                </c:pt>
                <c:pt idx="5701">
                  <c:v>2002</c:v>
                </c:pt>
                <c:pt idx="5702">
                  <c:v>2003</c:v>
                </c:pt>
                <c:pt idx="5703">
                  <c:v>2004</c:v>
                </c:pt>
                <c:pt idx="5704">
                  <c:v>2005</c:v>
                </c:pt>
                <c:pt idx="5705">
                  <c:v>2006</c:v>
                </c:pt>
                <c:pt idx="5706">
                  <c:v>2007</c:v>
                </c:pt>
                <c:pt idx="5707">
                  <c:v>2008</c:v>
                </c:pt>
                <c:pt idx="5708">
                  <c:v>2009</c:v>
                </c:pt>
                <c:pt idx="5709">
                  <c:v>2010</c:v>
                </c:pt>
                <c:pt idx="5710">
                  <c:v>2011</c:v>
                </c:pt>
                <c:pt idx="5711">
                  <c:v>2012</c:v>
                </c:pt>
                <c:pt idx="5712">
                  <c:v>2013</c:v>
                </c:pt>
                <c:pt idx="5713">
                  <c:v>2014</c:v>
                </c:pt>
                <c:pt idx="5714">
                  <c:v>2015</c:v>
                </c:pt>
                <c:pt idx="5715">
                  <c:v>2016</c:v>
                </c:pt>
                <c:pt idx="5716">
                  <c:v>1986</c:v>
                </c:pt>
                <c:pt idx="5717">
                  <c:v>1987</c:v>
                </c:pt>
                <c:pt idx="5718">
                  <c:v>1988</c:v>
                </c:pt>
                <c:pt idx="5719">
                  <c:v>1989</c:v>
                </c:pt>
                <c:pt idx="5720">
                  <c:v>1990</c:v>
                </c:pt>
                <c:pt idx="5721">
                  <c:v>1991</c:v>
                </c:pt>
                <c:pt idx="5722">
                  <c:v>1992</c:v>
                </c:pt>
                <c:pt idx="5723">
                  <c:v>1993</c:v>
                </c:pt>
                <c:pt idx="5724">
                  <c:v>1994</c:v>
                </c:pt>
                <c:pt idx="5725">
                  <c:v>1995</c:v>
                </c:pt>
                <c:pt idx="5726">
                  <c:v>1996</c:v>
                </c:pt>
                <c:pt idx="5727">
                  <c:v>1997</c:v>
                </c:pt>
                <c:pt idx="5728">
                  <c:v>1998</c:v>
                </c:pt>
                <c:pt idx="5729">
                  <c:v>1999</c:v>
                </c:pt>
                <c:pt idx="5730">
                  <c:v>2000</c:v>
                </c:pt>
                <c:pt idx="5731">
                  <c:v>2001</c:v>
                </c:pt>
                <c:pt idx="5732">
                  <c:v>2002</c:v>
                </c:pt>
                <c:pt idx="5733">
                  <c:v>2003</c:v>
                </c:pt>
                <c:pt idx="5734">
                  <c:v>2004</c:v>
                </c:pt>
                <c:pt idx="5735">
                  <c:v>2005</c:v>
                </c:pt>
                <c:pt idx="5736">
                  <c:v>2006</c:v>
                </c:pt>
                <c:pt idx="5737">
                  <c:v>2007</c:v>
                </c:pt>
                <c:pt idx="5738">
                  <c:v>2008</c:v>
                </c:pt>
                <c:pt idx="5739">
                  <c:v>2009</c:v>
                </c:pt>
                <c:pt idx="5740">
                  <c:v>2010</c:v>
                </c:pt>
                <c:pt idx="5741">
                  <c:v>2011</c:v>
                </c:pt>
                <c:pt idx="5742">
                  <c:v>2012</c:v>
                </c:pt>
                <c:pt idx="5743">
                  <c:v>2013</c:v>
                </c:pt>
                <c:pt idx="5744">
                  <c:v>2014</c:v>
                </c:pt>
                <c:pt idx="5745">
                  <c:v>2015</c:v>
                </c:pt>
                <c:pt idx="5746">
                  <c:v>2016</c:v>
                </c:pt>
                <c:pt idx="5747">
                  <c:v>1970</c:v>
                </c:pt>
                <c:pt idx="5748">
                  <c:v>1971</c:v>
                </c:pt>
                <c:pt idx="5749">
                  <c:v>1972</c:v>
                </c:pt>
                <c:pt idx="5750">
                  <c:v>1973</c:v>
                </c:pt>
                <c:pt idx="5751">
                  <c:v>1974</c:v>
                </c:pt>
                <c:pt idx="5752">
                  <c:v>1975</c:v>
                </c:pt>
                <c:pt idx="5753">
                  <c:v>1976</c:v>
                </c:pt>
                <c:pt idx="5754">
                  <c:v>1977</c:v>
                </c:pt>
                <c:pt idx="5755">
                  <c:v>1978</c:v>
                </c:pt>
                <c:pt idx="5756">
                  <c:v>1979</c:v>
                </c:pt>
                <c:pt idx="5757">
                  <c:v>1980</c:v>
                </c:pt>
                <c:pt idx="5758">
                  <c:v>1981</c:v>
                </c:pt>
                <c:pt idx="5759">
                  <c:v>1982</c:v>
                </c:pt>
                <c:pt idx="5760">
                  <c:v>1983</c:v>
                </c:pt>
                <c:pt idx="5761">
                  <c:v>1984</c:v>
                </c:pt>
                <c:pt idx="5762">
                  <c:v>1985</c:v>
                </c:pt>
                <c:pt idx="5763">
                  <c:v>1986</c:v>
                </c:pt>
                <c:pt idx="5764">
                  <c:v>1987</c:v>
                </c:pt>
                <c:pt idx="5765">
                  <c:v>1988</c:v>
                </c:pt>
                <c:pt idx="5766">
                  <c:v>1989</c:v>
                </c:pt>
                <c:pt idx="5767">
                  <c:v>1990</c:v>
                </c:pt>
                <c:pt idx="5768">
                  <c:v>1991</c:v>
                </c:pt>
                <c:pt idx="5769">
                  <c:v>1992</c:v>
                </c:pt>
                <c:pt idx="5770">
                  <c:v>1993</c:v>
                </c:pt>
                <c:pt idx="5771">
                  <c:v>1994</c:v>
                </c:pt>
                <c:pt idx="5772">
                  <c:v>1995</c:v>
                </c:pt>
                <c:pt idx="5773">
                  <c:v>1996</c:v>
                </c:pt>
                <c:pt idx="5774">
                  <c:v>1997</c:v>
                </c:pt>
                <c:pt idx="5775">
                  <c:v>1998</c:v>
                </c:pt>
                <c:pt idx="5776">
                  <c:v>1999</c:v>
                </c:pt>
                <c:pt idx="5777">
                  <c:v>2000</c:v>
                </c:pt>
                <c:pt idx="5778">
                  <c:v>2001</c:v>
                </c:pt>
                <c:pt idx="5779">
                  <c:v>2002</c:v>
                </c:pt>
                <c:pt idx="5780">
                  <c:v>2003</c:v>
                </c:pt>
                <c:pt idx="5781">
                  <c:v>2004</c:v>
                </c:pt>
                <c:pt idx="5782">
                  <c:v>2005</c:v>
                </c:pt>
                <c:pt idx="5783">
                  <c:v>2006</c:v>
                </c:pt>
                <c:pt idx="5784">
                  <c:v>2007</c:v>
                </c:pt>
                <c:pt idx="5785">
                  <c:v>2008</c:v>
                </c:pt>
                <c:pt idx="5786">
                  <c:v>2009</c:v>
                </c:pt>
                <c:pt idx="5787">
                  <c:v>2010</c:v>
                </c:pt>
                <c:pt idx="5788">
                  <c:v>2011</c:v>
                </c:pt>
                <c:pt idx="5789">
                  <c:v>2012</c:v>
                </c:pt>
                <c:pt idx="5790">
                  <c:v>2013</c:v>
                </c:pt>
                <c:pt idx="5791">
                  <c:v>2014</c:v>
                </c:pt>
                <c:pt idx="5792">
                  <c:v>2015</c:v>
                </c:pt>
                <c:pt idx="5793">
                  <c:v>2016</c:v>
                </c:pt>
                <c:pt idx="5794">
                  <c:v>1960</c:v>
                </c:pt>
                <c:pt idx="5795">
                  <c:v>1961</c:v>
                </c:pt>
                <c:pt idx="5796">
                  <c:v>1962</c:v>
                </c:pt>
                <c:pt idx="5797">
                  <c:v>1963</c:v>
                </c:pt>
                <c:pt idx="5798">
                  <c:v>1964</c:v>
                </c:pt>
                <c:pt idx="5799">
                  <c:v>1965</c:v>
                </c:pt>
                <c:pt idx="5800">
                  <c:v>1966</c:v>
                </c:pt>
                <c:pt idx="5801">
                  <c:v>1967</c:v>
                </c:pt>
                <c:pt idx="5802">
                  <c:v>1968</c:v>
                </c:pt>
                <c:pt idx="5803">
                  <c:v>1969</c:v>
                </c:pt>
                <c:pt idx="5804">
                  <c:v>1970</c:v>
                </c:pt>
                <c:pt idx="5805">
                  <c:v>1971</c:v>
                </c:pt>
                <c:pt idx="5806">
                  <c:v>1972</c:v>
                </c:pt>
                <c:pt idx="5807">
                  <c:v>1973</c:v>
                </c:pt>
                <c:pt idx="5808">
                  <c:v>1974</c:v>
                </c:pt>
                <c:pt idx="5809">
                  <c:v>1975</c:v>
                </c:pt>
                <c:pt idx="5810">
                  <c:v>1976</c:v>
                </c:pt>
                <c:pt idx="5811">
                  <c:v>1977</c:v>
                </c:pt>
                <c:pt idx="5812">
                  <c:v>1978</c:v>
                </c:pt>
                <c:pt idx="5813">
                  <c:v>1979</c:v>
                </c:pt>
                <c:pt idx="5814">
                  <c:v>1980</c:v>
                </c:pt>
                <c:pt idx="5815">
                  <c:v>1981</c:v>
                </c:pt>
                <c:pt idx="5816">
                  <c:v>1982</c:v>
                </c:pt>
                <c:pt idx="5817">
                  <c:v>1983</c:v>
                </c:pt>
                <c:pt idx="5818">
                  <c:v>1984</c:v>
                </c:pt>
                <c:pt idx="5819">
                  <c:v>1985</c:v>
                </c:pt>
                <c:pt idx="5820">
                  <c:v>1986</c:v>
                </c:pt>
                <c:pt idx="5821">
                  <c:v>1987</c:v>
                </c:pt>
                <c:pt idx="5822">
                  <c:v>1988</c:v>
                </c:pt>
                <c:pt idx="5823">
                  <c:v>1989</c:v>
                </c:pt>
                <c:pt idx="5824">
                  <c:v>1990</c:v>
                </c:pt>
                <c:pt idx="5825">
                  <c:v>1991</c:v>
                </c:pt>
                <c:pt idx="5826">
                  <c:v>1992</c:v>
                </c:pt>
                <c:pt idx="5827">
                  <c:v>1993</c:v>
                </c:pt>
                <c:pt idx="5828">
                  <c:v>1994</c:v>
                </c:pt>
                <c:pt idx="5829">
                  <c:v>1995</c:v>
                </c:pt>
                <c:pt idx="5830">
                  <c:v>1996</c:v>
                </c:pt>
                <c:pt idx="5831">
                  <c:v>1997</c:v>
                </c:pt>
                <c:pt idx="5832">
                  <c:v>1998</c:v>
                </c:pt>
                <c:pt idx="5833">
                  <c:v>1999</c:v>
                </c:pt>
                <c:pt idx="5834">
                  <c:v>2000</c:v>
                </c:pt>
                <c:pt idx="5835">
                  <c:v>2001</c:v>
                </c:pt>
                <c:pt idx="5836">
                  <c:v>2002</c:v>
                </c:pt>
                <c:pt idx="5837">
                  <c:v>2003</c:v>
                </c:pt>
                <c:pt idx="5838">
                  <c:v>2004</c:v>
                </c:pt>
                <c:pt idx="5839">
                  <c:v>2005</c:v>
                </c:pt>
                <c:pt idx="5840">
                  <c:v>2006</c:v>
                </c:pt>
                <c:pt idx="5841">
                  <c:v>2007</c:v>
                </c:pt>
                <c:pt idx="5842">
                  <c:v>2008</c:v>
                </c:pt>
                <c:pt idx="5843">
                  <c:v>2009</c:v>
                </c:pt>
                <c:pt idx="5844">
                  <c:v>2010</c:v>
                </c:pt>
                <c:pt idx="5845">
                  <c:v>2011</c:v>
                </c:pt>
                <c:pt idx="5846">
                  <c:v>2012</c:v>
                </c:pt>
                <c:pt idx="5847">
                  <c:v>2013</c:v>
                </c:pt>
                <c:pt idx="5848">
                  <c:v>2014</c:v>
                </c:pt>
                <c:pt idx="5849">
                  <c:v>2015</c:v>
                </c:pt>
                <c:pt idx="5850">
                  <c:v>2016</c:v>
                </c:pt>
                <c:pt idx="5851">
                  <c:v>1991</c:v>
                </c:pt>
                <c:pt idx="5852">
                  <c:v>1992</c:v>
                </c:pt>
                <c:pt idx="5853">
                  <c:v>1993</c:v>
                </c:pt>
                <c:pt idx="5854">
                  <c:v>1994</c:v>
                </c:pt>
                <c:pt idx="5855">
                  <c:v>1995</c:v>
                </c:pt>
                <c:pt idx="5856">
                  <c:v>1996</c:v>
                </c:pt>
                <c:pt idx="5857">
                  <c:v>1997</c:v>
                </c:pt>
                <c:pt idx="5858">
                  <c:v>1998</c:v>
                </c:pt>
                <c:pt idx="5859">
                  <c:v>1999</c:v>
                </c:pt>
                <c:pt idx="5860">
                  <c:v>2000</c:v>
                </c:pt>
                <c:pt idx="5861">
                  <c:v>2001</c:v>
                </c:pt>
                <c:pt idx="5862">
                  <c:v>2002</c:v>
                </c:pt>
                <c:pt idx="5863">
                  <c:v>2003</c:v>
                </c:pt>
                <c:pt idx="5864">
                  <c:v>2004</c:v>
                </c:pt>
                <c:pt idx="5865">
                  <c:v>2005</c:v>
                </c:pt>
                <c:pt idx="5866">
                  <c:v>2006</c:v>
                </c:pt>
                <c:pt idx="5867">
                  <c:v>2007</c:v>
                </c:pt>
                <c:pt idx="5868">
                  <c:v>2008</c:v>
                </c:pt>
                <c:pt idx="5869">
                  <c:v>2009</c:v>
                </c:pt>
                <c:pt idx="5870">
                  <c:v>2010</c:v>
                </c:pt>
                <c:pt idx="5871">
                  <c:v>2011</c:v>
                </c:pt>
                <c:pt idx="5872">
                  <c:v>2012</c:v>
                </c:pt>
                <c:pt idx="5873">
                  <c:v>2013</c:v>
                </c:pt>
                <c:pt idx="5874">
                  <c:v>2014</c:v>
                </c:pt>
                <c:pt idx="5875">
                  <c:v>2015</c:v>
                </c:pt>
                <c:pt idx="5876">
                  <c:v>2016</c:v>
                </c:pt>
                <c:pt idx="5877">
                  <c:v>1960</c:v>
                </c:pt>
                <c:pt idx="5878">
                  <c:v>1961</c:v>
                </c:pt>
                <c:pt idx="5879">
                  <c:v>1962</c:v>
                </c:pt>
                <c:pt idx="5880">
                  <c:v>1963</c:v>
                </c:pt>
                <c:pt idx="5881">
                  <c:v>1964</c:v>
                </c:pt>
                <c:pt idx="5882">
                  <c:v>1965</c:v>
                </c:pt>
                <c:pt idx="5883">
                  <c:v>1966</c:v>
                </c:pt>
                <c:pt idx="5884">
                  <c:v>1967</c:v>
                </c:pt>
                <c:pt idx="5885">
                  <c:v>1968</c:v>
                </c:pt>
                <c:pt idx="5886">
                  <c:v>1969</c:v>
                </c:pt>
                <c:pt idx="5887">
                  <c:v>1970</c:v>
                </c:pt>
                <c:pt idx="5888">
                  <c:v>1971</c:v>
                </c:pt>
                <c:pt idx="5889">
                  <c:v>1972</c:v>
                </c:pt>
                <c:pt idx="5890">
                  <c:v>1973</c:v>
                </c:pt>
                <c:pt idx="5891">
                  <c:v>1974</c:v>
                </c:pt>
                <c:pt idx="5892">
                  <c:v>1975</c:v>
                </c:pt>
                <c:pt idx="5893">
                  <c:v>1976</c:v>
                </c:pt>
                <c:pt idx="5894">
                  <c:v>1977</c:v>
                </c:pt>
                <c:pt idx="5895">
                  <c:v>1978</c:v>
                </c:pt>
                <c:pt idx="5896">
                  <c:v>1979</c:v>
                </c:pt>
                <c:pt idx="5897">
                  <c:v>1980</c:v>
                </c:pt>
                <c:pt idx="5898">
                  <c:v>1981</c:v>
                </c:pt>
                <c:pt idx="5899">
                  <c:v>1982</c:v>
                </c:pt>
                <c:pt idx="5900">
                  <c:v>1983</c:v>
                </c:pt>
                <c:pt idx="5901">
                  <c:v>1984</c:v>
                </c:pt>
                <c:pt idx="5902">
                  <c:v>1985</c:v>
                </c:pt>
                <c:pt idx="5903">
                  <c:v>1986</c:v>
                </c:pt>
                <c:pt idx="5904">
                  <c:v>1987</c:v>
                </c:pt>
                <c:pt idx="5905">
                  <c:v>1988</c:v>
                </c:pt>
                <c:pt idx="5906">
                  <c:v>1989</c:v>
                </c:pt>
                <c:pt idx="5907">
                  <c:v>1990</c:v>
                </c:pt>
                <c:pt idx="5908">
                  <c:v>1991</c:v>
                </c:pt>
                <c:pt idx="5909">
                  <c:v>1992</c:v>
                </c:pt>
                <c:pt idx="5910">
                  <c:v>1993</c:v>
                </c:pt>
                <c:pt idx="5911">
                  <c:v>1994</c:v>
                </c:pt>
                <c:pt idx="5912">
                  <c:v>1995</c:v>
                </c:pt>
                <c:pt idx="5913">
                  <c:v>1996</c:v>
                </c:pt>
                <c:pt idx="5914">
                  <c:v>1997</c:v>
                </c:pt>
                <c:pt idx="5915">
                  <c:v>1998</c:v>
                </c:pt>
                <c:pt idx="5916">
                  <c:v>1999</c:v>
                </c:pt>
                <c:pt idx="5917">
                  <c:v>2000</c:v>
                </c:pt>
                <c:pt idx="5918">
                  <c:v>2001</c:v>
                </c:pt>
                <c:pt idx="5919">
                  <c:v>2002</c:v>
                </c:pt>
                <c:pt idx="5920">
                  <c:v>2003</c:v>
                </c:pt>
                <c:pt idx="5921">
                  <c:v>2004</c:v>
                </c:pt>
                <c:pt idx="5922">
                  <c:v>2005</c:v>
                </c:pt>
                <c:pt idx="5923">
                  <c:v>2006</c:v>
                </c:pt>
                <c:pt idx="5924">
                  <c:v>2007</c:v>
                </c:pt>
                <c:pt idx="5925">
                  <c:v>2008</c:v>
                </c:pt>
                <c:pt idx="5926">
                  <c:v>2009</c:v>
                </c:pt>
                <c:pt idx="5927">
                  <c:v>2010</c:v>
                </c:pt>
                <c:pt idx="5928">
                  <c:v>2011</c:v>
                </c:pt>
                <c:pt idx="5929">
                  <c:v>2012</c:v>
                </c:pt>
                <c:pt idx="5930">
                  <c:v>2013</c:v>
                </c:pt>
                <c:pt idx="5931">
                  <c:v>2014</c:v>
                </c:pt>
                <c:pt idx="5932">
                  <c:v>2015</c:v>
                </c:pt>
                <c:pt idx="5933">
                  <c:v>2016</c:v>
                </c:pt>
                <c:pt idx="5934">
                  <c:v>1960</c:v>
                </c:pt>
                <c:pt idx="5935">
                  <c:v>1961</c:v>
                </c:pt>
                <c:pt idx="5936">
                  <c:v>1962</c:v>
                </c:pt>
                <c:pt idx="5937">
                  <c:v>1963</c:v>
                </c:pt>
                <c:pt idx="5938">
                  <c:v>1964</c:v>
                </c:pt>
                <c:pt idx="5939">
                  <c:v>1965</c:v>
                </c:pt>
                <c:pt idx="5940">
                  <c:v>1966</c:v>
                </c:pt>
                <c:pt idx="5941">
                  <c:v>1967</c:v>
                </c:pt>
                <c:pt idx="5942">
                  <c:v>1968</c:v>
                </c:pt>
                <c:pt idx="5943">
                  <c:v>1969</c:v>
                </c:pt>
                <c:pt idx="5944">
                  <c:v>1970</c:v>
                </c:pt>
                <c:pt idx="5945">
                  <c:v>1971</c:v>
                </c:pt>
                <c:pt idx="5946">
                  <c:v>1972</c:v>
                </c:pt>
                <c:pt idx="5947">
                  <c:v>1973</c:v>
                </c:pt>
                <c:pt idx="5948">
                  <c:v>1974</c:v>
                </c:pt>
                <c:pt idx="5949">
                  <c:v>1975</c:v>
                </c:pt>
                <c:pt idx="5950">
                  <c:v>1976</c:v>
                </c:pt>
                <c:pt idx="5951">
                  <c:v>1977</c:v>
                </c:pt>
                <c:pt idx="5952">
                  <c:v>1978</c:v>
                </c:pt>
                <c:pt idx="5953">
                  <c:v>1979</c:v>
                </c:pt>
                <c:pt idx="5954">
                  <c:v>1980</c:v>
                </c:pt>
                <c:pt idx="5955">
                  <c:v>1981</c:v>
                </c:pt>
                <c:pt idx="5956">
                  <c:v>1982</c:v>
                </c:pt>
                <c:pt idx="5957">
                  <c:v>1983</c:v>
                </c:pt>
                <c:pt idx="5958">
                  <c:v>1984</c:v>
                </c:pt>
                <c:pt idx="5959">
                  <c:v>1985</c:v>
                </c:pt>
                <c:pt idx="5960">
                  <c:v>1986</c:v>
                </c:pt>
                <c:pt idx="5961">
                  <c:v>1987</c:v>
                </c:pt>
                <c:pt idx="5962">
                  <c:v>1988</c:v>
                </c:pt>
                <c:pt idx="5963">
                  <c:v>1989</c:v>
                </c:pt>
                <c:pt idx="5964">
                  <c:v>1990</c:v>
                </c:pt>
                <c:pt idx="5965">
                  <c:v>1991</c:v>
                </c:pt>
                <c:pt idx="5966">
                  <c:v>1992</c:v>
                </c:pt>
                <c:pt idx="5967">
                  <c:v>1993</c:v>
                </c:pt>
                <c:pt idx="5968">
                  <c:v>1994</c:v>
                </c:pt>
                <c:pt idx="5969">
                  <c:v>1995</c:v>
                </c:pt>
                <c:pt idx="5970">
                  <c:v>1996</c:v>
                </c:pt>
                <c:pt idx="5971">
                  <c:v>1997</c:v>
                </c:pt>
                <c:pt idx="5972">
                  <c:v>1998</c:v>
                </c:pt>
                <c:pt idx="5973">
                  <c:v>1999</c:v>
                </c:pt>
                <c:pt idx="5974">
                  <c:v>2000</c:v>
                </c:pt>
                <c:pt idx="5975">
                  <c:v>2001</c:v>
                </c:pt>
                <c:pt idx="5976">
                  <c:v>2002</c:v>
                </c:pt>
                <c:pt idx="5977">
                  <c:v>2003</c:v>
                </c:pt>
                <c:pt idx="5978">
                  <c:v>2004</c:v>
                </c:pt>
                <c:pt idx="5979">
                  <c:v>2005</c:v>
                </c:pt>
                <c:pt idx="5980">
                  <c:v>2006</c:v>
                </c:pt>
                <c:pt idx="5981">
                  <c:v>2007</c:v>
                </c:pt>
                <c:pt idx="5982">
                  <c:v>2008</c:v>
                </c:pt>
                <c:pt idx="5983">
                  <c:v>2009</c:v>
                </c:pt>
                <c:pt idx="5984">
                  <c:v>2010</c:v>
                </c:pt>
                <c:pt idx="5985">
                  <c:v>2011</c:v>
                </c:pt>
                <c:pt idx="5986">
                  <c:v>2012</c:v>
                </c:pt>
                <c:pt idx="5987">
                  <c:v>2013</c:v>
                </c:pt>
                <c:pt idx="5988">
                  <c:v>2014</c:v>
                </c:pt>
                <c:pt idx="5989">
                  <c:v>2015</c:v>
                </c:pt>
                <c:pt idx="5990">
                  <c:v>2016</c:v>
                </c:pt>
                <c:pt idx="5991">
                  <c:v>1991</c:v>
                </c:pt>
                <c:pt idx="5992">
                  <c:v>1992</c:v>
                </c:pt>
                <c:pt idx="5993">
                  <c:v>1993</c:v>
                </c:pt>
                <c:pt idx="5994">
                  <c:v>1994</c:v>
                </c:pt>
                <c:pt idx="5995">
                  <c:v>1995</c:v>
                </c:pt>
                <c:pt idx="5996">
                  <c:v>1996</c:v>
                </c:pt>
                <c:pt idx="5997">
                  <c:v>1997</c:v>
                </c:pt>
                <c:pt idx="5998">
                  <c:v>1998</c:v>
                </c:pt>
                <c:pt idx="5999">
                  <c:v>1999</c:v>
                </c:pt>
                <c:pt idx="6000">
                  <c:v>2000</c:v>
                </c:pt>
                <c:pt idx="6001">
                  <c:v>2001</c:v>
                </c:pt>
                <c:pt idx="6002">
                  <c:v>2002</c:v>
                </c:pt>
                <c:pt idx="6003">
                  <c:v>2003</c:v>
                </c:pt>
                <c:pt idx="6004">
                  <c:v>2004</c:v>
                </c:pt>
                <c:pt idx="6005">
                  <c:v>2005</c:v>
                </c:pt>
                <c:pt idx="6006">
                  <c:v>2006</c:v>
                </c:pt>
                <c:pt idx="6007">
                  <c:v>2007</c:v>
                </c:pt>
                <c:pt idx="6008">
                  <c:v>2008</c:v>
                </c:pt>
                <c:pt idx="6009">
                  <c:v>2009</c:v>
                </c:pt>
                <c:pt idx="6010">
                  <c:v>2010</c:v>
                </c:pt>
                <c:pt idx="6011">
                  <c:v>2011</c:v>
                </c:pt>
                <c:pt idx="6012">
                  <c:v>2012</c:v>
                </c:pt>
                <c:pt idx="6013">
                  <c:v>2013</c:v>
                </c:pt>
                <c:pt idx="6014">
                  <c:v>2014</c:v>
                </c:pt>
                <c:pt idx="6015">
                  <c:v>2015</c:v>
                </c:pt>
                <c:pt idx="6016">
                  <c:v>2016</c:v>
                </c:pt>
                <c:pt idx="6017">
                  <c:v>1960</c:v>
                </c:pt>
                <c:pt idx="6018">
                  <c:v>1961</c:v>
                </c:pt>
                <c:pt idx="6019">
                  <c:v>1962</c:v>
                </c:pt>
                <c:pt idx="6020">
                  <c:v>1963</c:v>
                </c:pt>
                <c:pt idx="6021">
                  <c:v>1964</c:v>
                </c:pt>
                <c:pt idx="6022">
                  <c:v>1965</c:v>
                </c:pt>
                <c:pt idx="6023">
                  <c:v>1966</c:v>
                </c:pt>
                <c:pt idx="6024">
                  <c:v>1967</c:v>
                </c:pt>
                <c:pt idx="6025">
                  <c:v>1968</c:v>
                </c:pt>
                <c:pt idx="6026">
                  <c:v>1969</c:v>
                </c:pt>
                <c:pt idx="6027">
                  <c:v>1970</c:v>
                </c:pt>
                <c:pt idx="6028">
                  <c:v>1971</c:v>
                </c:pt>
                <c:pt idx="6029">
                  <c:v>1972</c:v>
                </c:pt>
                <c:pt idx="6030">
                  <c:v>1973</c:v>
                </c:pt>
                <c:pt idx="6031">
                  <c:v>1974</c:v>
                </c:pt>
                <c:pt idx="6032">
                  <c:v>1975</c:v>
                </c:pt>
                <c:pt idx="6033">
                  <c:v>1976</c:v>
                </c:pt>
                <c:pt idx="6034">
                  <c:v>1977</c:v>
                </c:pt>
                <c:pt idx="6035">
                  <c:v>1978</c:v>
                </c:pt>
                <c:pt idx="6036">
                  <c:v>1979</c:v>
                </c:pt>
                <c:pt idx="6037">
                  <c:v>1980</c:v>
                </c:pt>
                <c:pt idx="6038">
                  <c:v>1981</c:v>
                </c:pt>
                <c:pt idx="6039">
                  <c:v>1982</c:v>
                </c:pt>
                <c:pt idx="6040">
                  <c:v>1983</c:v>
                </c:pt>
                <c:pt idx="6041">
                  <c:v>1984</c:v>
                </c:pt>
                <c:pt idx="6042">
                  <c:v>1985</c:v>
                </c:pt>
                <c:pt idx="6043">
                  <c:v>1986</c:v>
                </c:pt>
                <c:pt idx="6044">
                  <c:v>1987</c:v>
                </c:pt>
                <c:pt idx="6045">
                  <c:v>1988</c:v>
                </c:pt>
                <c:pt idx="6046">
                  <c:v>1989</c:v>
                </c:pt>
                <c:pt idx="6047">
                  <c:v>1990</c:v>
                </c:pt>
                <c:pt idx="6048">
                  <c:v>1991</c:v>
                </c:pt>
                <c:pt idx="6049">
                  <c:v>1992</c:v>
                </c:pt>
                <c:pt idx="6050">
                  <c:v>1993</c:v>
                </c:pt>
                <c:pt idx="6051">
                  <c:v>1994</c:v>
                </c:pt>
                <c:pt idx="6052">
                  <c:v>1995</c:v>
                </c:pt>
                <c:pt idx="6053">
                  <c:v>1996</c:v>
                </c:pt>
                <c:pt idx="6054">
                  <c:v>1997</c:v>
                </c:pt>
                <c:pt idx="6055">
                  <c:v>1998</c:v>
                </c:pt>
                <c:pt idx="6056">
                  <c:v>1999</c:v>
                </c:pt>
                <c:pt idx="6057">
                  <c:v>2000</c:v>
                </c:pt>
                <c:pt idx="6058">
                  <c:v>2001</c:v>
                </c:pt>
                <c:pt idx="6059">
                  <c:v>2002</c:v>
                </c:pt>
                <c:pt idx="6060">
                  <c:v>2003</c:v>
                </c:pt>
                <c:pt idx="6061">
                  <c:v>2004</c:v>
                </c:pt>
                <c:pt idx="6062">
                  <c:v>2005</c:v>
                </c:pt>
                <c:pt idx="6063">
                  <c:v>2006</c:v>
                </c:pt>
                <c:pt idx="6064">
                  <c:v>2007</c:v>
                </c:pt>
                <c:pt idx="6065">
                  <c:v>2008</c:v>
                </c:pt>
                <c:pt idx="6066">
                  <c:v>2009</c:v>
                </c:pt>
                <c:pt idx="6067">
                  <c:v>2010</c:v>
                </c:pt>
                <c:pt idx="6068">
                  <c:v>2011</c:v>
                </c:pt>
                <c:pt idx="6069">
                  <c:v>2012</c:v>
                </c:pt>
                <c:pt idx="6070">
                  <c:v>2013</c:v>
                </c:pt>
                <c:pt idx="6071">
                  <c:v>2014</c:v>
                </c:pt>
                <c:pt idx="6072">
                  <c:v>2015</c:v>
                </c:pt>
                <c:pt idx="6073">
                  <c:v>2016</c:v>
                </c:pt>
                <c:pt idx="6074">
                  <c:v>1960</c:v>
                </c:pt>
                <c:pt idx="6075">
                  <c:v>1961</c:v>
                </c:pt>
                <c:pt idx="6076">
                  <c:v>1962</c:v>
                </c:pt>
                <c:pt idx="6077">
                  <c:v>1963</c:v>
                </c:pt>
                <c:pt idx="6078">
                  <c:v>1964</c:v>
                </c:pt>
                <c:pt idx="6079">
                  <c:v>1965</c:v>
                </c:pt>
                <c:pt idx="6080">
                  <c:v>1966</c:v>
                </c:pt>
                <c:pt idx="6081">
                  <c:v>1967</c:v>
                </c:pt>
                <c:pt idx="6082">
                  <c:v>1968</c:v>
                </c:pt>
                <c:pt idx="6083">
                  <c:v>1969</c:v>
                </c:pt>
                <c:pt idx="6084">
                  <c:v>1970</c:v>
                </c:pt>
                <c:pt idx="6085">
                  <c:v>1971</c:v>
                </c:pt>
                <c:pt idx="6086">
                  <c:v>1972</c:v>
                </c:pt>
                <c:pt idx="6087">
                  <c:v>1973</c:v>
                </c:pt>
                <c:pt idx="6088">
                  <c:v>1974</c:v>
                </c:pt>
                <c:pt idx="6089">
                  <c:v>1975</c:v>
                </c:pt>
                <c:pt idx="6090">
                  <c:v>1976</c:v>
                </c:pt>
                <c:pt idx="6091">
                  <c:v>1977</c:v>
                </c:pt>
                <c:pt idx="6092">
                  <c:v>1978</c:v>
                </c:pt>
                <c:pt idx="6093">
                  <c:v>1979</c:v>
                </c:pt>
                <c:pt idx="6094">
                  <c:v>1980</c:v>
                </c:pt>
                <c:pt idx="6095">
                  <c:v>1981</c:v>
                </c:pt>
                <c:pt idx="6096">
                  <c:v>1982</c:v>
                </c:pt>
                <c:pt idx="6097">
                  <c:v>1983</c:v>
                </c:pt>
                <c:pt idx="6098">
                  <c:v>1984</c:v>
                </c:pt>
                <c:pt idx="6099">
                  <c:v>1985</c:v>
                </c:pt>
                <c:pt idx="6100">
                  <c:v>1986</c:v>
                </c:pt>
                <c:pt idx="6101">
                  <c:v>1987</c:v>
                </c:pt>
                <c:pt idx="6102">
                  <c:v>1988</c:v>
                </c:pt>
                <c:pt idx="6103">
                  <c:v>1989</c:v>
                </c:pt>
                <c:pt idx="6104">
                  <c:v>1990</c:v>
                </c:pt>
                <c:pt idx="6105">
                  <c:v>1991</c:v>
                </c:pt>
                <c:pt idx="6106">
                  <c:v>1992</c:v>
                </c:pt>
                <c:pt idx="6107">
                  <c:v>1993</c:v>
                </c:pt>
                <c:pt idx="6108">
                  <c:v>1994</c:v>
                </c:pt>
                <c:pt idx="6109">
                  <c:v>1995</c:v>
                </c:pt>
                <c:pt idx="6110">
                  <c:v>1996</c:v>
                </c:pt>
                <c:pt idx="6111">
                  <c:v>1997</c:v>
                </c:pt>
                <c:pt idx="6112">
                  <c:v>1998</c:v>
                </c:pt>
                <c:pt idx="6113">
                  <c:v>1999</c:v>
                </c:pt>
                <c:pt idx="6114">
                  <c:v>2000</c:v>
                </c:pt>
                <c:pt idx="6115">
                  <c:v>2001</c:v>
                </c:pt>
                <c:pt idx="6116">
                  <c:v>2002</c:v>
                </c:pt>
                <c:pt idx="6117">
                  <c:v>2003</c:v>
                </c:pt>
                <c:pt idx="6118">
                  <c:v>2004</c:v>
                </c:pt>
                <c:pt idx="6119">
                  <c:v>2005</c:v>
                </c:pt>
                <c:pt idx="6120">
                  <c:v>2006</c:v>
                </c:pt>
                <c:pt idx="6121">
                  <c:v>2007</c:v>
                </c:pt>
                <c:pt idx="6122">
                  <c:v>2008</c:v>
                </c:pt>
                <c:pt idx="6123">
                  <c:v>2009</c:v>
                </c:pt>
                <c:pt idx="6124">
                  <c:v>2010</c:v>
                </c:pt>
                <c:pt idx="6125">
                  <c:v>2011</c:v>
                </c:pt>
                <c:pt idx="6126">
                  <c:v>2012</c:v>
                </c:pt>
                <c:pt idx="6127">
                  <c:v>2013</c:v>
                </c:pt>
                <c:pt idx="6128">
                  <c:v>2014</c:v>
                </c:pt>
                <c:pt idx="6129">
                  <c:v>2015</c:v>
                </c:pt>
                <c:pt idx="6130">
                  <c:v>2016</c:v>
                </c:pt>
                <c:pt idx="6131">
                  <c:v>1967</c:v>
                </c:pt>
                <c:pt idx="6132">
                  <c:v>1968</c:v>
                </c:pt>
                <c:pt idx="6133">
                  <c:v>1969</c:v>
                </c:pt>
                <c:pt idx="6134">
                  <c:v>1970</c:v>
                </c:pt>
                <c:pt idx="6135">
                  <c:v>1971</c:v>
                </c:pt>
                <c:pt idx="6136">
                  <c:v>1972</c:v>
                </c:pt>
                <c:pt idx="6137">
                  <c:v>1973</c:v>
                </c:pt>
                <c:pt idx="6138">
                  <c:v>1974</c:v>
                </c:pt>
                <c:pt idx="6139">
                  <c:v>1975</c:v>
                </c:pt>
                <c:pt idx="6140">
                  <c:v>1976</c:v>
                </c:pt>
                <c:pt idx="6141">
                  <c:v>1977</c:v>
                </c:pt>
                <c:pt idx="6142">
                  <c:v>1978</c:v>
                </c:pt>
                <c:pt idx="6143">
                  <c:v>1979</c:v>
                </c:pt>
                <c:pt idx="6144">
                  <c:v>1980</c:v>
                </c:pt>
                <c:pt idx="6145">
                  <c:v>1981</c:v>
                </c:pt>
                <c:pt idx="6146">
                  <c:v>1982</c:v>
                </c:pt>
                <c:pt idx="6147">
                  <c:v>1983</c:v>
                </c:pt>
                <c:pt idx="6148">
                  <c:v>1984</c:v>
                </c:pt>
                <c:pt idx="6149">
                  <c:v>1985</c:v>
                </c:pt>
                <c:pt idx="6150">
                  <c:v>1986</c:v>
                </c:pt>
                <c:pt idx="6151">
                  <c:v>1987</c:v>
                </c:pt>
                <c:pt idx="6152">
                  <c:v>1988</c:v>
                </c:pt>
                <c:pt idx="6153">
                  <c:v>1989</c:v>
                </c:pt>
                <c:pt idx="6154">
                  <c:v>1990</c:v>
                </c:pt>
                <c:pt idx="6155">
                  <c:v>1991</c:v>
                </c:pt>
                <c:pt idx="6156">
                  <c:v>1992</c:v>
                </c:pt>
                <c:pt idx="6157">
                  <c:v>1993</c:v>
                </c:pt>
                <c:pt idx="6158">
                  <c:v>1994</c:v>
                </c:pt>
                <c:pt idx="6159">
                  <c:v>1995</c:v>
                </c:pt>
                <c:pt idx="6160">
                  <c:v>1996</c:v>
                </c:pt>
                <c:pt idx="6161">
                  <c:v>1997</c:v>
                </c:pt>
                <c:pt idx="6162">
                  <c:v>1998</c:v>
                </c:pt>
                <c:pt idx="6163">
                  <c:v>1999</c:v>
                </c:pt>
                <c:pt idx="6164">
                  <c:v>2000</c:v>
                </c:pt>
                <c:pt idx="6165">
                  <c:v>2001</c:v>
                </c:pt>
                <c:pt idx="6166">
                  <c:v>2002</c:v>
                </c:pt>
                <c:pt idx="6167">
                  <c:v>2003</c:v>
                </c:pt>
                <c:pt idx="6168">
                  <c:v>2004</c:v>
                </c:pt>
                <c:pt idx="6169">
                  <c:v>2005</c:v>
                </c:pt>
                <c:pt idx="6170">
                  <c:v>2006</c:v>
                </c:pt>
                <c:pt idx="6171">
                  <c:v>2007</c:v>
                </c:pt>
                <c:pt idx="6172">
                  <c:v>2008</c:v>
                </c:pt>
                <c:pt idx="6173">
                  <c:v>2009</c:v>
                </c:pt>
                <c:pt idx="6174">
                  <c:v>2010</c:v>
                </c:pt>
                <c:pt idx="6175">
                  <c:v>2011</c:v>
                </c:pt>
                <c:pt idx="6176">
                  <c:v>2012</c:v>
                </c:pt>
                <c:pt idx="6177">
                  <c:v>2013</c:v>
                </c:pt>
                <c:pt idx="6178">
                  <c:v>2014</c:v>
                </c:pt>
                <c:pt idx="6179">
                  <c:v>2015</c:v>
                </c:pt>
                <c:pt idx="6180">
                  <c:v>2016</c:v>
                </c:pt>
                <c:pt idx="6181">
                  <c:v>1960</c:v>
                </c:pt>
                <c:pt idx="6182">
                  <c:v>1961</c:v>
                </c:pt>
                <c:pt idx="6183">
                  <c:v>1962</c:v>
                </c:pt>
                <c:pt idx="6184">
                  <c:v>1963</c:v>
                </c:pt>
                <c:pt idx="6185">
                  <c:v>1964</c:v>
                </c:pt>
                <c:pt idx="6186">
                  <c:v>1965</c:v>
                </c:pt>
                <c:pt idx="6187">
                  <c:v>1966</c:v>
                </c:pt>
                <c:pt idx="6188">
                  <c:v>1967</c:v>
                </c:pt>
                <c:pt idx="6189">
                  <c:v>1968</c:v>
                </c:pt>
                <c:pt idx="6190">
                  <c:v>1969</c:v>
                </c:pt>
                <c:pt idx="6191">
                  <c:v>1970</c:v>
                </c:pt>
                <c:pt idx="6192">
                  <c:v>1971</c:v>
                </c:pt>
                <c:pt idx="6193">
                  <c:v>1972</c:v>
                </c:pt>
                <c:pt idx="6194">
                  <c:v>1973</c:v>
                </c:pt>
                <c:pt idx="6195">
                  <c:v>1974</c:v>
                </c:pt>
                <c:pt idx="6196">
                  <c:v>1975</c:v>
                </c:pt>
                <c:pt idx="6197">
                  <c:v>1976</c:v>
                </c:pt>
                <c:pt idx="6198">
                  <c:v>1977</c:v>
                </c:pt>
                <c:pt idx="6199">
                  <c:v>1978</c:v>
                </c:pt>
                <c:pt idx="6200">
                  <c:v>1979</c:v>
                </c:pt>
                <c:pt idx="6201">
                  <c:v>1980</c:v>
                </c:pt>
                <c:pt idx="6202">
                  <c:v>1981</c:v>
                </c:pt>
                <c:pt idx="6203">
                  <c:v>1982</c:v>
                </c:pt>
                <c:pt idx="6204">
                  <c:v>1983</c:v>
                </c:pt>
                <c:pt idx="6205">
                  <c:v>1984</c:v>
                </c:pt>
                <c:pt idx="6206">
                  <c:v>1985</c:v>
                </c:pt>
                <c:pt idx="6207">
                  <c:v>1986</c:v>
                </c:pt>
                <c:pt idx="6208">
                  <c:v>1987</c:v>
                </c:pt>
                <c:pt idx="6209">
                  <c:v>1988</c:v>
                </c:pt>
                <c:pt idx="6210">
                  <c:v>1989</c:v>
                </c:pt>
                <c:pt idx="6211">
                  <c:v>1990</c:v>
                </c:pt>
                <c:pt idx="6212">
                  <c:v>1993</c:v>
                </c:pt>
                <c:pt idx="6213">
                  <c:v>1994</c:v>
                </c:pt>
                <c:pt idx="6214">
                  <c:v>1995</c:v>
                </c:pt>
                <c:pt idx="6215">
                  <c:v>1996</c:v>
                </c:pt>
                <c:pt idx="6216">
                  <c:v>1997</c:v>
                </c:pt>
                <c:pt idx="6217">
                  <c:v>1998</c:v>
                </c:pt>
                <c:pt idx="6218">
                  <c:v>1999</c:v>
                </c:pt>
                <c:pt idx="6219">
                  <c:v>2000</c:v>
                </c:pt>
                <c:pt idx="6220">
                  <c:v>2001</c:v>
                </c:pt>
                <c:pt idx="6221">
                  <c:v>2002</c:v>
                </c:pt>
                <c:pt idx="6222">
                  <c:v>2003</c:v>
                </c:pt>
                <c:pt idx="6223">
                  <c:v>2004</c:v>
                </c:pt>
                <c:pt idx="6224">
                  <c:v>2005</c:v>
                </c:pt>
                <c:pt idx="6225">
                  <c:v>2006</c:v>
                </c:pt>
                <c:pt idx="6226">
                  <c:v>2007</c:v>
                </c:pt>
                <c:pt idx="6227">
                  <c:v>2008</c:v>
                </c:pt>
                <c:pt idx="6228">
                  <c:v>2009</c:v>
                </c:pt>
                <c:pt idx="6229">
                  <c:v>2010</c:v>
                </c:pt>
                <c:pt idx="6230">
                  <c:v>2011</c:v>
                </c:pt>
                <c:pt idx="6231">
                  <c:v>2012</c:v>
                </c:pt>
                <c:pt idx="6232">
                  <c:v>2013</c:v>
                </c:pt>
                <c:pt idx="6233">
                  <c:v>2014</c:v>
                </c:pt>
                <c:pt idx="6234">
                  <c:v>2015</c:v>
                </c:pt>
                <c:pt idx="6235">
                  <c:v>2016</c:v>
                </c:pt>
                <c:pt idx="6236">
                  <c:v>1960</c:v>
                </c:pt>
                <c:pt idx="6237">
                  <c:v>1961</c:v>
                </c:pt>
                <c:pt idx="6238">
                  <c:v>1962</c:v>
                </c:pt>
                <c:pt idx="6239">
                  <c:v>1963</c:v>
                </c:pt>
                <c:pt idx="6240">
                  <c:v>1964</c:v>
                </c:pt>
                <c:pt idx="6241">
                  <c:v>1968</c:v>
                </c:pt>
                <c:pt idx="6242">
                  <c:v>1969</c:v>
                </c:pt>
                <c:pt idx="6243">
                  <c:v>1970</c:v>
                </c:pt>
                <c:pt idx="6244">
                  <c:v>1971</c:v>
                </c:pt>
                <c:pt idx="6245">
                  <c:v>1972</c:v>
                </c:pt>
                <c:pt idx="6246">
                  <c:v>1973</c:v>
                </c:pt>
                <c:pt idx="6247">
                  <c:v>1974</c:v>
                </c:pt>
                <c:pt idx="6248">
                  <c:v>1975</c:v>
                </c:pt>
                <c:pt idx="6249">
                  <c:v>1976</c:v>
                </c:pt>
                <c:pt idx="6250">
                  <c:v>1977</c:v>
                </c:pt>
                <c:pt idx="6251">
                  <c:v>1978</c:v>
                </c:pt>
                <c:pt idx="6252">
                  <c:v>1979</c:v>
                </c:pt>
                <c:pt idx="6253">
                  <c:v>1980</c:v>
                </c:pt>
                <c:pt idx="6254">
                  <c:v>1981</c:v>
                </c:pt>
                <c:pt idx="6255">
                  <c:v>1982</c:v>
                </c:pt>
                <c:pt idx="6256">
                  <c:v>1983</c:v>
                </c:pt>
                <c:pt idx="6257">
                  <c:v>1984</c:v>
                </c:pt>
                <c:pt idx="6258">
                  <c:v>1985</c:v>
                </c:pt>
                <c:pt idx="6259">
                  <c:v>1986</c:v>
                </c:pt>
                <c:pt idx="6260">
                  <c:v>1987</c:v>
                </c:pt>
                <c:pt idx="6261">
                  <c:v>1988</c:v>
                </c:pt>
                <c:pt idx="6262">
                  <c:v>1989</c:v>
                </c:pt>
                <c:pt idx="6263">
                  <c:v>1990</c:v>
                </c:pt>
                <c:pt idx="6264">
                  <c:v>2004</c:v>
                </c:pt>
                <c:pt idx="6265">
                  <c:v>2005</c:v>
                </c:pt>
                <c:pt idx="6266">
                  <c:v>2006</c:v>
                </c:pt>
                <c:pt idx="6267">
                  <c:v>2007</c:v>
                </c:pt>
                <c:pt idx="6268">
                  <c:v>2008</c:v>
                </c:pt>
                <c:pt idx="6269">
                  <c:v>2009</c:v>
                </c:pt>
                <c:pt idx="6270">
                  <c:v>2010</c:v>
                </c:pt>
                <c:pt idx="6271">
                  <c:v>2011</c:v>
                </c:pt>
                <c:pt idx="6272">
                  <c:v>2012</c:v>
                </c:pt>
                <c:pt idx="6273">
                  <c:v>2013</c:v>
                </c:pt>
                <c:pt idx="6274">
                  <c:v>2014</c:v>
                </c:pt>
                <c:pt idx="6275">
                  <c:v>2015</c:v>
                </c:pt>
                <c:pt idx="6276">
                  <c:v>2016</c:v>
                </c:pt>
                <c:pt idx="6277">
                  <c:v>1960</c:v>
                </c:pt>
                <c:pt idx="6278">
                  <c:v>1961</c:v>
                </c:pt>
                <c:pt idx="6279">
                  <c:v>1962</c:v>
                </c:pt>
                <c:pt idx="6280">
                  <c:v>1963</c:v>
                </c:pt>
                <c:pt idx="6281">
                  <c:v>1964</c:v>
                </c:pt>
                <c:pt idx="6282">
                  <c:v>1965</c:v>
                </c:pt>
                <c:pt idx="6283">
                  <c:v>1966</c:v>
                </c:pt>
                <c:pt idx="6284">
                  <c:v>1967</c:v>
                </c:pt>
                <c:pt idx="6285">
                  <c:v>1968</c:v>
                </c:pt>
                <c:pt idx="6286">
                  <c:v>1969</c:v>
                </c:pt>
                <c:pt idx="6287">
                  <c:v>1970</c:v>
                </c:pt>
                <c:pt idx="6288">
                  <c:v>1971</c:v>
                </c:pt>
                <c:pt idx="6289">
                  <c:v>1972</c:v>
                </c:pt>
                <c:pt idx="6290">
                  <c:v>1973</c:v>
                </c:pt>
                <c:pt idx="6291">
                  <c:v>1974</c:v>
                </c:pt>
                <c:pt idx="6292">
                  <c:v>1975</c:v>
                </c:pt>
                <c:pt idx="6293">
                  <c:v>1976</c:v>
                </c:pt>
                <c:pt idx="6294">
                  <c:v>1977</c:v>
                </c:pt>
                <c:pt idx="6295">
                  <c:v>1978</c:v>
                </c:pt>
                <c:pt idx="6296">
                  <c:v>1979</c:v>
                </c:pt>
                <c:pt idx="6297">
                  <c:v>1980</c:v>
                </c:pt>
                <c:pt idx="6298">
                  <c:v>1981</c:v>
                </c:pt>
                <c:pt idx="6299">
                  <c:v>1982</c:v>
                </c:pt>
                <c:pt idx="6300">
                  <c:v>1983</c:v>
                </c:pt>
                <c:pt idx="6301">
                  <c:v>1984</c:v>
                </c:pt>
                <c:pt idx="6302">
                  <c:v>1985</c:v>
                </c:pt>
                <c:pt idx="6303">
                  <c:v>1986</c:v>
                </c:pt>
                <c:pt idx="6304">
                  <c:v>1987</c:v>
                </c:pt>
                <c:pt idx="6305">
                  <c:v>1988</c:v>
                </c:pt>
                <c:pt idx="6306">
                  <c:v>1989</c:v>
                </c:pt>
                <c:pt idx="6307">
                  <c:v>1990</c:v>
                </c:pt>
                <c:pt idx="6308">
                  <c:v>1991</c:v>
                </c:pt>
                <c:pt idx="6309">
                  <c:v>1992</c:v>
                </c:pt>
                <c:pt idx="6310">
                  <c:v>1993</c:v>
                </c:pt>
                <c:pt idx="6311">
                  <c:v>1994</c:v>
                </c:pt>
                <c:pt idx="6312">
                  <c:v>1995</c:v>
                </c:pt>
                <c:pt idx="6313">
                  <c:v>1996</c:v>
                </c:pt>
                <c:pt idx="6314">
                  <c:v>1997</c:v>
                </c:pt>
                <c:pt idx="6315">
                  <c:v>1998</c:v>
                </c:pt>
                <c:pt idx="6316">
                  <c:v>1999</c:v>
                </c:pt>
                <c:pt idx="6317">
                  <c:v>2000</c:v>
                </c:pt>
                <c:pt idx="6318">
                  <c:v>2001</c:v>
                </c:pt>
                <c:pt idx="6319">
                  <c:v>2002</c:v>
                </c:pt>
                <c:pt idx="6320">
                  <c:v>2003</c:v>
                </c:pt>
                <c:pt idx="6321">
                  <c:v>2004</c:v>
                </c:pt>
                <c:pt idx="6322">
                  <c:v>2005</c:v>
                </c:pt>
                <c:pt idx="6323">
                  <c:v>2006</c:v>
                </c:pt>
                <c:pt idx="6324">
                  <c:v>2007</c:v>
                </c:pt>
                <c:pt idx="6325">
                  <c:v>2008</c:v>
                </c:pt>
                <c:pt idx="6326">
                  <c:v>2009</c:v>
                </c:pt>
                <c:pt idx="6327">
                  <c:v>2010</c:v>
                </c:pt>
                <c:pt idx="6328">
                  <c:v>2011</c:v>
                </c:pt>
                <c:pt idx="6329">
                  <c:v>2012</c:v>
                </c:pt>
                <c:pt idx="6330">
                  <c:v>2013</c:v>
                </c:pt>
                <c:pt idx="6331">
                  <c:v>2014</c:v>
                </c:pt>
                <c:pt idx="6332">
                  <c:v>2015</c:v>
                </c:pt>
                <c:pt idx="6333">
                  <c:v>2016</c:v>
                </c:pt>
                <c:pt idx="6334">
                  <c:v>1995</c:v>
                </c:pt>
                <c:pt idx="6335">
                  <c:v>1996</c:v>
                </c:pt>
                <c:pt idx="6336">
                  <c:v>1997</c:v>
                </c:pt>
                <c:pt idx="6337">
                  <c:v>1998</c:v>
                </c:pt>
                <c:pt idx="6338">
                  <c:v>1999</c:v>
                </c:pt>
                <c:pt idx="6339">
                  <c:v>2000</c:v>
                </c:pt>
                <c:pt idx="6340">
                  <c:v>2001</c:v>
                </c:pt>
                <c:pt idx="6341">
                  <c:v>2002</c:v>
                </c:pt>
                <c:pt idx="6342">
                  <c:v>2003</c:v>
                </c:pt>
                <c:pt idx="6343">
                  <c:v>2004</c:v>
                </c:pt>
                <c:pt idx="6344">
                  <c:v>2005</c:v>
                </c:pt>
                <c:pt idx="6345">
                  <c:v>2006</c:v>
                </c:pt>
                <c:pt idx="6346">
                  <c:v>2007</c:v>
                </c:pt>
                <c:pt idx="6347">
                  <c:v>2008</c:v>
                </c:pt>
                <c:pt idx="6348">
                  <c:v>2009</c:v>
                </c:pt>
                <c:pt idx="6349">
                  <c:v>2010</c:v>
                </c:pt>
                <c:pt idx="6350">
                  <c:v>2011</c:v>
                </c:pt>
                <c:pt idx="6351">
                  <c:v>2012</c:v>
                </c:pt>
                <c:pt idx="6352">
                  <c:v>2013</c:v>
                </c:pt>
                <c:pt idx="6353">
                  <c:v>2014</c:v>
                </c:pt>
                <c:pt idx="6354">
                  <c:v>2015</c:v>
                </c:pt>
                <c:pt idx="6355">
                  <c:v>1960</c:v>
                </c:pt>
                <c:pt idx="6356">
                  <c:v>1961</c:v>
                </c:pt>
                <c:pt idx="6357">
                  <c:v>1962</c:v>
                </c:pt>
                <c:pt idx="6358">
                  <c:v>1963</c:v>
                </c:pt>
                <c:pt idx="6359">
                  <c:v>1964</c:v>
                </c:pt>
                <c:pt idx="6360">
                  <c:v>1965</c:v>
                </c:pt>
                <c:pt idx="6361">
                  <c:v>1966</c:v>
                </c:pt>
                <c:pt idx="6362">
                  <c:v>1967</c:v>
                </c:pt>
                <c:pt idx="6363">
                  <c:v>1968</c:v>
                </c:pt>
                <c:pt idx="6364">
                  <c:v>1969</c:v>
                </c:pt>
                <c:pt idx="6365">
                  <c:v>1970</c:v>
                </c:pt>
                <c:pt idx="6366">
                  <c:v>1971</c:v>
                </c:pt>
                <c:pt idx="6367">
                  <c:v>1972</c:v>
                </c:pt>
                <c:pt idx="6368">
                  <c:v>1973</c:v>
                </c:pt>
                <c:pt idx="6369">
                  <c:v>1974</c:v>
                </c:pt>
                <c:pt idx="6370">
                  <c:v>1975</c:v>
                </c:pt>
                <c:pt idx="6371">
                  <c:v>1976</c:v>
                </c:pt>
                <c:pt idx="6372">
                  <c:v>1977</c:v>
                </c:pt>
                <c:pt idx="6373">
                  <c:v>1978</c:v>
                </c:pt>
                <c:pt idx="6374">
                  <c:v>1979</c:v>
                </c:pt>
                <c:pt idx="6375">
                  <c:v>1980</c:v>
                </c:pt>
                <c:pt idx="6376">
                  <c:v>1981</c:v>
                </c:pt>
                <c:pt idx="6377">
                  <c:v>1982</c:v>
                </c:pt>
                <c:pt idx="6378">
                  <c:v>1983</c:v>
                </c:pt>
                <c:pt idx="6379">
                  <c:v>1984</c:v>
                </c:pt>
                <c:pt idx="6380">
                  <c:v>1985</c:v>
                </c:pt>
                <c:pt idx="6381">
                  <c:v>1986</c:v>
                </c:pt>
                <c:pt idx="6382">
                  <c:v>1987</c:v>
                </c:pt>
                <c:pt idx="6383">
                  <c:v>1988</c:v>
                </c:pt>
                <c:pt idx="6384">
                  <c:v>1989</c:v>
                </c:pt>
                <c:pt idx="6385">
                  <c:v>1990</c:v>
                </c:pt>
                <c:pt idx="6386">
                  <c:v>1991</c:v>
                </c:pt>
                <c:pt idx="6387">
                  <c:v>1992</c:v>
                </c:pt>
                <c:pt idx="6388">
                  <c:v>1993</c:v>
                </c:pt>
                <c:pt idx="6389">
                  <c:v>1994</c:v>
                </c:pt>
                <c:pt idx="6390">
                  <c:v>1995</c:v>
                </c:pt>
                <c:pt idx="6391">
                  <c:v>1996</c:v>
                </c:pt>
                <c:pt idx="6392">
                  <c:v>1997</c:v>
                </c:pt>
                <c:pt idx="6393">
                  <c:v>1998</c:v>
                </c:pt>
                <c:pt idx="6394">
                  <c:v>1999</c:v>
                </c:pt>
                <c:pt idx="6395">
                  <c:v>2000</c:v>
                </c:pt>
                <c:pt idx="6396">
                  <c:v>2001</c:v>
                </c:pt>
                <c:pt idx="6397">
                  <c:v>2002</c:v>
                </c:pt>
                <c:pt idx="6398">
                  <c:v>2003</c:v>
                </c:pt>
                <c:pt idx="6399">
                  <c:v>2004</c:v>
                </c:pt>
                <c:pt idx="6400">
                  <c:v>2005</c:v>
                </c:pt>
                <c:pt idx="6401">
                  <c:v>2006</c:v>
                </c:pt>
                <c:pt idx="6402">
                  <c:v>2007</c:v>
                </c:pt>
                <c:pt idx="6403">
                  <c:v>2008</c:v>
                </c:pt>
                <c:pt idx="6404">
                  <c:v>2009</c:v>
                </c:pt>
                <c:pt idx="6405">
                  <c:v>2010</c:v>
                </c:pt>
                <c:pt idx="6406">
                  <c:v>2011</c:v>
                </c:pt>
                <c:pt idx="6407">
                  <c:v>2012</c:v>
                </c:pt>
                <c:pt idx="6408">
                  <c:v>2013</c:v>
                </c:pt>
                <c:pt idx="6409">
                  <c:v>2014</c:v>
                </c:pt>
                <c:pt idx="6410">
                  <c:v>2015</c:v>
                </c:pt>
                <c:pt idx="6411">
                  <c:v>2016</c:v>
                </c:pt>
                <c:pt idx="6412">
                  <c:v>1960</c:v>
                </c:pt>
                <c:pt idx="6413">
                  <c:v>1961</c:v>
                </c:pt>
                <c:pt idx="6414">
                  <c:v>1962</c:v>
                </c:pt>
                <c:pt idx="6415">
                  <c:v>1963</c:v>
                </c:pt>
                <c:pt idx="6416">
                  <c:v>1964</c:v>
                </c:pt>
                <c:pt idx="6417">
                  <c:v>1965</c:v>
                </c:pt>
                <c:pt idx="6418">
                  <c:v>1966</c:v>
                </c:pt>
                <c:pt idx="6419">
                  <c:v>1967</c:v>
                </c:pt>
                <c:pt idx="6420">
                  <c:v>1968</c:v>
                </c:pt>
                <c:pt idx="6421">
                  <c:v>1969</c:v>
                </c:pt>
                <c:pt idx="6422">
                  <c:v>1970</c:v>
                </c:pt>
                <c:pt idx="6423">
                  <c:v>1971</c:v>
                </c:pt>
                <c:pt idx="6424">
                  <c:v>1972</c:v>
                </c:pt>
                <c:pt idx="6425">
                  <c:v>1973</c:v>
                </c:pt>
                <c:pt idx="6426">
                  <c:v>1974</c:v>
                </c:pt>
                <c:pt idx="6427">
                  <c:v>1975</c:v>
                </c:pt>
                <c:pt idx="6428">
                  <c:v>1976</c:v>
                </c:pt>
                <c:pt idx="6429">
                  <c:v>1977</c:v>
                </c:pt>
                <c:pt idx="6430">
                  <c:v>1978</c:v>
                </c:pt>
                <c:pt idx="6431">
                  <c:v>1979</c:v>
                </c:pt>
                <c:pt idx="6432">
                  <c:v>1980</c:v>
                </c:pt>
                <c:pt idx="6433">
                  <c:v>1981</c:v>
                </c:pt>
                <c:pt idx="6434">
                  <c:v>1982</c:v>
                </c:pt>
                <c:pt idx="6435">
                  <c:v>1983</c:v>
                </c:pt>
                <c:pt idx="6436">
                  <c:v>1984</c:v>
                </c:pt>
                <c:pt idx="6437">
                  <c:v>1985</c:v>
                </c:pt>
                <c:pt idx="6438">
                  <c:v>1986</c:v>
                </c:pt>
                <c:pt idx="6439">
                  <c:v>1987</c:v>
                </c:pt>
                <c:pt idx="6440">
                  <c:v>1988</c:v>
                </c:pt>
                <c:pt idx="6441">
                  <c:v>1989</c:v>
                </c:pt>
                <c:pt idx="6442">
                  <c:v>1990</c:v>
                </c:pt>
                <c:pt idx="6443">
                  <c:v>1991</c:v>
                </c:pt>
                <c:pt idx="6444">
                  <c:v>1992</c:v>
                </c:pt>
                <c:pt idx="6445">
                  <c:v>1993</c:v>
                </c:pt>
                <c:pt idx="6446">
                  <c:v>1994</c:v>
                </c:pt>
                <c:pt idx="6447">
                  <c:v>1995</c:v>
                </c:pt>
                <c:pt idx="6448">
                  <c:v>1996</c:v>
                </c:pt>
                <c:pt idx="6449">
                  <c:v>1997</c:v>
                </c:pt>
                <c:pt idx="6450">
                  <c:v>1998</c:v>
                </c:pt>
                <c:pt idx="6451">
                  <c:v>1999</c:v>
                </c:pt>
                <c:pt idx="6452">
                  <c:v>2000</c:v>
                </c:pt>
                <c:pt idx="6453">
                  <c:v>2001</c:v>
                </c:pt>
                <c:pt idx="6454">
                  <c:v>2002</c:v>
                </c:pt>
                <c:pt idx="6455">
                  <c:v>2003</c:v>
                </c:pt>
                <c:pt idx="6456">
                  <c:v>2004</c:v>
                </c:pt>
                <c:pt idx="6457">
                  <c:v>2005</c:v>
                </c:pt>
                <c:pt idx="6458">
                  <c:v>2006</c:v>
                </c:pt>
                <c:pt idx="6459">
                  <c:v>2007</c:v>
                </c:pt>
                <c:pt idx="6460">
                  <c:v>2008</c:v>
                </c:pt>
                <c:pt idx="6461">
                  <c:v>2009</c:v>
                </c:pt>
                <c:pt idx="6462">
                  <c:v>2010</c:v>
                </c:pt>
                <c:pt idx="6463">
                  <c:v>2011</c:v>
                </c:pt>
                <c:pt idx="6464">
                  <c:v>2012</c:v>
                </c:pt>
                <c:pt idx="6465">
                  <c:v>2013</c:v>
                </c:pt>
                <c:pt idx="6466">
                  <c:v>2014</c:v>
                </c:pt>
                <c:pt idx="6467">
                  <c:v>2015</c:v>
                </c:pt>
                <c:pt idx="6468">
                  <c:v>2016</c:v>
                </c:pt>
                <c:pt idx="6469">
                  <c:v>1960</c:v>
                </c:pt>
                <c:pt idx="6470">
                  <c:v>1961</c:v>
                </c:pt>
                <c:pt idx="6471">
                  <c:v>1962</c:v>
                </c:pt>
                <c:pt idx="6472">
                  <c:v>1963</c:v>
                </c:pt>
                <c:pt idx="6473">
                  <c:v>1964</c:v>
                </c:pt>
                <c:pt idx="6474">
                  <c:v>1965</c:v>
                </c:pt>
                <c:pt idx="6475">
                  <c:v>1966</c:v>
                </c:pt>
                <c:pt idx="6476">
                  <c:v>1967</c:v>
                </c:pt>
                <c:pt idx="6477">
                  <c:v>1968</c:v>
                </c:pt>
                <c:pt idx="6478">
                  <c:v>1969</c:v>
                </c:pt>
                <c:pt idx="6479">
                  <c:v>1970</c:v>
                </c:pt>
                <c:pt idx="6480">
                  <c:v>1971</c:v>
                </c:pt>
                <c:pt idx="6481">
                  <c:v>1972</c:v>
                </c:pt>
                <c:pt idx="6482">
                  <c:v>1973</c:v>
                </c:pt>
                <c:pt idx="6483">
                  <c:v>1974</c:v>
                </c:pt>
                <c:pt idx="6484">
                  <c:v>1975</c:v>
                </c:pt>
                <c:pt idx="6485">
                  <c:v>1976</c:v>
                </c:pt>
                <c:pt idx="6486">
                  <c:v>1977</c:v>
                </c:pt>
                <c:pt idx="6487">
                  <c:v>1978</c:v>
                </c:pt>
                <c:pt idx="6488">
                  <c:v>1979</c:v>
                </c:pt>
                <c:pt idx="6489">
                  <c:v>1980</c:v>
                </c:pt>
                <c:pt idx="6490">
                  <c:v>1981</c:v>
                </c:pt>
                <c:pt idx="6491">
                  <c:v>1982</c:v>
                </c:pt>
                <c:pt idx="6492">
                  <c:v>1983</c:v>
                </c:pt>
                <c:pt idx="6493">
                  <c:v>1984</c:v>
                </c:pt>
                <c:pt idx="6494">
                  <c:v>1985</c:v>
                </c:pt>
                <c:pt idx="6495">
                  <c:v>1986</c:v>
                </c:pt>
                <c:pt idx="6496">
                  <c:v>1987</c:v>
                </c:pt>
                <c:pt idx="6497">
                  <c:v>1988</c:v>
                </c:pt>
                <c:pt idx="6498">
                  <c:v>1989</c:v>
                </c:pt>
                <c:pt idx="6499">
                  <c:v>1990</c:v>
                </c:pt>
                <c:pt idx="6500">
                  <c:v>1991</c:v>
                </c:pt>
                <c:pt idx="6501">
                  <c:v>1992</c:v>
                </c:pt>
                <c:pt idx="6502">
                  <c:v>1993</c:v>
                </c:pt>
                <c:pt idx="6503">
                  <c:v>1994</c:v>
                </c:pt>
                <c:pt idx="6504">
                  <c:v>1995</c:v>
                </c:pt>
                <c:pt idx="6505">
                  <c:v>1996</c:v>
                </c:pt>
                <c:pt idx="6506">
                  <c:v>1997</c:v>
                </c:pt>
                <c:pt idx="6507">
                  <c:v>1998</c:v>
                </c:pt>
                <c:pt idx="6508">
                  <c:v>1999</c:v>
                </c:pt>
                <c:pt idx="6509">
                  <c:v>2000</c:v>
                </c:pt>
                <c:pt idx="6510">
                  <c:v>2001</c:v>
                </c:pt>
                <c:pt idx="6511">
                  <c:v>2002</c:v>
                </c:pt>
                <c:pt idx="6512">
                  <c:v>2003</c:v>
                </c:pt>
                <c:pt idx="6513">
                  <c:v>2004</c:v>
                </c:pt>
                <c:pt idx="6514">
                  <c:v>2005</c:v>
                </c:pt>
                <c:pt idx="6515">
                  <c:v>2006</c:v>
                </c:pt>
                <c:pt idx="6516">
                  <c:v>2007</c:v>
                </c:pt>
                <c:pt idx="6517">
                  <c:v>2008</c:v>
                </c:pt>
                <c:pt idx="6518">
                  <c:v>2009</c:v>
                </c:pt>
                <c:pt idx="6519">
                  <c:v>2010</c:v>
                </c:pt>
                <c:pt idx="6520">
                  <c:v>2011</c:v>
                </c:pt>
                <c:pt idx="6521">
                  <c:v>2012</c:v>
                </c:pt>
                <c:pt idx="6522">
                  <c:v>2013</c:v>
                </c:pt>
                <c:pt idx="6523">
                  <c:v>2014</c:v>
                </c:pt>
                <c:pt idx="6524">
                  <c:v>2015</c:v>
                </c:pt>
                <c:pt idx="6525">
                  <c:v>2016</c:v>
                </c:pt>
                <c:pt idx="6526">
                  <c:v>1960</c:v>
                </c:pt>
                <c:pt idx="6527">
                  <c:v>1961</c:v>
                </c:pt>
                <c:pt idx="6528">
                  <c:v>1962</c:v>
                </c:pt>
                <c:pt idx="6529">
                  <c:v>1963</c:v>
                </c:pt>
                <c:pt idx="6530">
                  <c:v>1964</c:v>
                </c:pt>
                <c:pt idx="6531">
                  <c:v>1965</c:v>
                </c:pt>
                <c:pt idx="6532">
                  <c:v>1966</c:v>
                </c:pt>
                <c:pt idx="6533">
                  <c:v>1967</c:v>
                </c:pt>
                <c:pt idx="6534">
                  <c:v>1968</c:v>
                </c:pt>
                <c:pt idx="6535">
                  <c:v>1969</c:v>
                </c:pt>
                <c:pt idx="6536">
                  <c:v>1970</c:v>
                </c:pt>
                <c:pt idx="6537">
                  <c:v>1971</c:v>
                </c:pt>
                <c:pt idx="6538">
                  <c:v>1972</c:v>
                </c:pt>
                <c:pt idx="6539">
                  <c:v>1973</c:v>
                </c:pt>
                <c:pt idx="6540">
                  <c:v>1974</c:v>
                </c:pt>
                <c:pt idx="6541">
                  <c:v>1975</c:v>
                </c:pt>
                <c:pt idx="6542">
                  <c:v>1976</c:v>
                </c:pt>
                <c:pt idx="6543">
                  <c:v>1977</c:v>
                </c:pt>
                <c:pt idx="6544">
                  <c:v>1978</c:v>
                </c:pt>
                <c:pt idx="6545">
                  <c:v>1979</c:v>
                </c:pt>
                <c:pt idx="6546">
                  <c:v>1980</c:v>
                </c:pt>
                <c:pt idx="6547">
                  <c:v>1981</c:v>
                </c:pt>
                <c:pt idx="6548">
                  <c:v>1982</c:v>
                </c:pt>
                <c:pt idx="6549">
                  <c:v>1983</c:v>
                </c:pt>
                <c:pt idx="6550">
                  <c:v>1984</c:v>
                </c:pt>
                <c:pt idx="6551">
                  <c:v>1985</c:v>
                </c:pt>
                <c:pt idx="6552">
                  <c:v>1986</c:v>
                </c:pt>
                <c:pt idx="6553">
                  <c:v>1987</c:v>
                </c:pt>
                <c:pt idx="6554">
                  <c:v>1988</c:v>
                </c:pt>
                <c:pt idx="6555">
                  <c:v>1989</c:v>
                </c:pt>
                <c:pt idx="6556">
                  <c:v>1990</c:v>
                </c:pt>
                <c:pt idx="6557">
                  <c:v>1991</c:v>
                </c:pt>
                <c:pt idx="6558">
                  <c:v>1992</c:v>
                </c:pt>
                <c:pt idx="6559">
                  <c:v>1993</c:v>
                </c:pt>
                <c:pt idx="6560">
                  <c:v>1994</c:v>
                </c:pt>
                <c:pt idx="6561">
                  <c:v>1995</c:v>
                </c:pt>
                <c:pt idx="6562">
                  <c:v>1996</c:v>
                </c:pt>
                <c:pt idx="6563">
                  <c:v>1997</c:v>
                </c:pt>
                <c:pt idx="6564">
                  <c:v>1998</c:v>
                </c:pt>
                <c:pt idx="6565">
                  <c:v>1999</c:v>
                </c:pt>
                <c:pt idx="6566">
                  <c:v>2000</c:v>
                </c:pt>
                <c:pt idx="6567">
                  <c:v>2001</c:v>
                </c:pt>
                <c:pt idx="6568">
                  <c:v>2002</c:v>
                </c:pt>
                <c:pt idx="6569">
                  <c:v>2003</c:v>
                </c:pt>
                <c:pt idx="6570">
                  <c:v>2004</c:v>
                </c:pt>
                <c:pt idx="6571">
                  <c:v>2005</c:v>
                </c:pt>
                <c:pt idx="6572">
                  <c:v>2006</c:v>
                </c:pt>
                <c:pt idx="6573">
                  <c:v>2007</c:v>
                </c:pt>
                <c:pt idx="6574">
                  <c:v>2008</c:v>
                </c:pt>
                <c:pt idx="6575">
                  <c:v>2009</c:v>
                </c:pt>
                <c:pt idx="6576">
                  <c:v>2010</c:v>
                </c:pt>
                <c:pt idx="6577">
                  <c:v>2011</c:v>
                </c:pt>
                <c:pt idx="6578">
                  <c:v>2012</c:v>
                </c:pt>
                <c:pt idx="6579">
                  <c:v>2013</c:v>
                </c:pt>
                <c:pt idx="6580">
                  <c:v>2014</c:v>
                </c:pt>
                <c:pt idx="6581">
                  <c:v>2015</c:v>
                </c:pt>
                <c:pt idx="6582">
                  <c:v>2016</c:v>
                </c:pt>
                <c:pt idx="6583">
                  <c:v>1965</c:v>
                </c:pt>
                <c:pt idx="6584">
                  <c:v>1966</c:v>
                </c:pt>
                <c:pt idx="6585">
                  <c:v>1967</c:v>
                </c:pt>
                <c:pt idx="6586">
                  <c:v>1968</c:v>
                </c:pt>
                <c:pt idx="6587">
                  <c:v>1969</c:v>
                </c:pt>
                <c:pt idx="6588">
                  <c:v>1970</c:v>
                </c:pt>
                <c:pt idx="6589">
                  <c:v>1971</c:v>
                </c:pt>
                <c:pt idx="6590">
                  <c:v>1972</c:v>
                </c:pt>
                <c:pt idx="6591">
                  <c:v>1973</c:v>
                </c:pt>
                <c:pt idx="6592">
                  <c:v>1974</c:v>
                </c:pt>
                <c:pt idx="6593">
                  <c:v>1975</c:v>
                </c:pt>
                <c:pt idx="6594">
                  <c:v>1976</c:v>
                </c:pt>
                <c:pt idx="6595">
                  <c:v>1977</c:v>
                </c:pt>
                <c:pt idx="6596">
                  <c:v>1978</c:v>
                </c:pt>
                <c:pt idx="6597">
                  <c:v>1979</c:v>
                </c:pt>
                <c:pt idx="6598">
                  <c:v>1980</c:v>
                </c:pt>
                <c:pt idx="6599">
                  <c:v>1981</c:v>
                </c:pt>
                <c:pt idx="6600">
                  <c:v>1982</c:v>
                </c:pt>
                <c:pt idx="6601">
                  <c:v>1983</c:v>
                </c:pt>
                <c:pt idx="6602">
                  <c:v>1984</c:v>
                </c:pt>
                <c:pt idx="6603">
                  <c:v>1985</c:v>
                </c:pt>
                <c:pt idx="6604">
                  <c:v>1986</c:v>
                </c:pt>
                <c:pt idx="6605">
                  <c:v>1987</c:v>
                </c:pt>
                <c:pt idx="6606">
                  <c:v>1988</c:v>
                </c:pt>
                <c:pt idx="6607">
                  <c:v>1989</c:v>
                </c:pt>
                <c:pt idx="6608">
                  <c:v>1990</c:v>
                </c:pt>
                <c:pt idx="6609">
                  <c:v>1991</c:v>
                </c:pt>
                <c:pt idx="6610">
                  <c:v>1992</c:v>
                </c:pt>
                <c:pt idx="6611">
                  <c:v>1993</c:v>
                </c:pt>
                <c:pt idx="6612">
                  <c:v>1994</c:v>
                </c:pt>
                <c:pt idx="6613">
                  <c:v>1995</c:v>
                </c:pt>
                <c:pt idx="6614">
                  <c:v>1996</c:v>
                </c:pt>
                <c:pt idx="6615">
                  <c:v>1997</c:v>
                </c:pt>
                <c:pt idx="6616">
                  <c:v>1998</c:v>
                </c:pt>
                <c:pt idx="6617">
                  <c:v>1999</c:v>
                </c:pt>
                <c:pt idx="6618">
                  <c:v>2000</c:v>
                </c:pt>
                <c:pt idx="6619">
                  <c:v>2001</c:v>
                </c:pt>
                <c:pt idx="6620">
                  <c:v>2002</c:v>
                </c:pt>
                <c:pt idx="6621">
                  <c:v>2003</c:v>
                </c:pt>
                <c:pt idx="6622">
                  <c:v>2004</c:v>
                </c:pt>
                <c:pt idx="6623">
                  <c:v>2005</c:v>
                </c:pt>
                <c:pt idx="6624">
                  <c:v>2006</c:v>
                </c:pt>
                <c:pt idx="6625">
                  <c:v>2007</c:v>
                </c:pt>
                <c:pt idx="6626">
                  <c:v>2008</c:v>
                </c:pt>
                <c:pt idx="6627">
                  <c:v>2009</c:v>
                </c:pt>
                <c:pt idx="6628">
                  <c:v>2010</c:v>
                </c:pt>
                <c:pt idx="6629">
                  <c:v>2011</c:v>
                </c:pt>
                <c:pt idx="6630">
                  <c:v>2012</c:v>
                </c:pt>
                <c:pt idx="6631">
                  <c:v>2013</c:v>
                </c:pt>
                <c:pt idx="6632">
                  <c:v>2014</c:v>
                </c:pt>
                <c:pt idx="6633">
                  <c:v>2015</c:v>
                </c:pt>
                <c:pt idx="6634">
                  <c:v>2016</c:v>
                </c:pt>
                <c:pt idx="6635">
                  <c:v>1990</c:v>
                </c:pt>
                <c:pt idx="6636">
                  <c:v>1991</c:v>
                </c:pt>
                <c:pt idx="6637">
                  <c:v>1992</c:v>
                </c:pt>
                <c:pt idx="6638">
                  <c:v>1993</c:v>
                </c:pt>
                <c:pt idx="6639">
                  <c:v>1994</c:v>
                </c:pt>
                <c:pt idx="6640">
                  <c:v>1995</c:v>
                </c:pt>
                <c:pt idx="6641">
                  <c:v>1996</c:v>
                </c:pt>
                <c:pt idx="6642">
                  <c:v>1997</c:v>
                </c:pt>
                <c:pt idx="6643">
                  <c:v>1998</c:v>
                </c:pt>
                <c:pt idx="6644">
                  <c:v>1999</c:v>
                </c:pt>
                <c:pt idx="6645">
                  <c:v>2000</c:v>
                </c:pt>
                <c:pt idx="6646">
                  <c:v>2001</c:v>
                </c:pt>
                <c:pt idx="6647">
                  <c:v>2002</c:v>
                </c:pt>
                <c:pt idx="6648">
                  <c:v>2003</c:v>
                </c:pt>
                <c:pt idx="6649">
                  <c:v>2004</c:v>
                </c:pt>
                <c:pt idx="6650">
                  <c:v>2005</c:v>
                </c:pt>
                <c:pt idx="6651">
                  <c:v>2006</c:v>
                </c:pt>
                <c:pt idx="6652">
                  <c:v>2007</c:v>
                </c:pt>
                <c:pt idx="6653">
                  <c:v>2008</c:v>
                </c:pt>
                <c:pt idx="6654">
                  <c:v>2009</c:v>
                </c:pt>
                <c:pt idx="6655">
                  <c:v>2010</c:v>
                </c:pt>
                <c:pt idx="6656">
                  <c:v>2011</c:v>
                </c:pt>
                <c:pt idx="6657">
                  <c:v>2012</c:v>
                </c:pt>
                <c:pt idx="6658">
                  <c:v>2013</c:v>
                </c:pt>
                <c:pt idx="6659">
                  <c:v>2014</c:v>
                </c:pt>
                <c:pt idx="6660">
                  <c:v>2015</c:v>
                </c:pt>
                <c:pt idx="6661">
                  <c:v>2016</c:v>
                </c:pt>
                <c:pt idx="6662">
                  <c:v>1960</c:v>
                </c:pt>
                <c:pt idx="6663">
                  <c:v>1961</c:v>
                </c:pt>
                <c:pt idx="6664">
                  <c:v>1962</c:v>
                </c:pt>
                <c:pt idx="6665">
                  <c:v>1963</c:v>
                </c:pt>
                <c:pt idx="6666">
                  <c:v>1964</c:v>
                </c:pt>
                <c:pt idx="6667">
                  <c:v>1965</c:v>
                </c:pt>
                <c:pt idx="6668">
                  <c:v>1966</c:v>
                </c:pt>
                <c:pt idx="6669">
                  <c:v>1967</c:v>
                </c:pt>
                <c:pt idx="6670">
                  <c:v>1968</c:v>
                </c:pt>
                <c:pt idx="6671">
                  <c:v>1969</c:v>
                </c:pt>
                <c:pt idx="6672">
                  <c:v>1970</c:v>
                </c:pt>
                <c:pt idx="6673">
                  <c:v>1971</c:v>
                </c:pt>
                <c:pt idx="6674">
                  <c:v>1972</c:v>
                </c:pt>
                <c:pt idx="6675">
                  <c:v>1973</c:v>
                </c:pt>
                <c:pt idx="6676">
                  <c:v>1974</c:v>
                </c:pt>
                <c:pt idx="6677">
                  <c:v>1975</c:v>
                </c:pt>
                <c:pt idx="6678">
                  <c:v>1976</c:v>
                </c:pt>
                <c:pt idx="6679">
                  <c:v>1977</c:v>
                </c:pt>
                <c:pt idx="6680">
                  <c:v>1978</c:v>
                </c:pt>
                <c:pt idx="6681">
                  <c:v>1979</c:v>
                </c:pt>
                <c:pt idx="6682">
                  <c:v>1980</c:v>
                </c:pt>
                <c:pt idx="6683">
                  <c:v>1981</c:v>
                </c:pt>
                <c:pt idx="6684">
                  <c:v>1982</c:v>
                </c:pt>
                <c:pt idx="6685">
                  <c:v>1983</c:v>
                </c:pt>
                <c:pt idx="6686">
                  <c:v>1984</c:v>
                </c:pt>
                <c:pt idx="6687">
                  <c:v>1985</c:v>
                </c:pt>
                <c:pt idx="6688">
                  <c:v>1986</c:v>
                </c:pt>
                <c:pt idx="6689">
                  <c:v>1987</c:v>
                </c:pt>
                <c:pt idx="6690">
                  <c:v>1988</c:v>
                </c:pt>
                <c:pt idx="6691">
                  <c:v>1989</c:v>
                </c:pt>
                <c:pt idx="6692">
                  <c:v>1990</c:v>
                </c:pt>
                <c:pt idx="6693">
                  <c:v>1991</c:v>
                </c:pt>
                <c:pt idx="6694">
                  <c:v>1992</c:v>
                </c:pt>
                <c:pt idx="6695">
                  <c:v>1993</c:v>
                </c:pt>
                <c:pt idx="6696">
                  <c:v>1994</c:v>
                </c:pt>
                <c:pt idx="6697">
                  <c:v>1995</c:v>
                </c:pt>
                <c:pt idx="6698">
                  <c:v>1996</c:v>
                </c:pt>
                <c:pt idx="6699">
                  <c:v>1997</c:v>
                </c:pt>
                <c:pt idx="6700">
                  <c:v>1998</c:v>
                </c:pt>
                <c:pt idx="6701">
                  <c:v>1999</c:v>
                </c:pt>
                <c:pt idx="6702">
                  <c:v>2000</c:v>
                </c:pt>
                <c:pt idx="6703">
                  <c:v>2001</c:v>
                </c:pt>
                <c:pt idx="6704">
                  <c:v>2002</c:v>
                </c:pt>
                <c:pt idx="6705">
                  <c:v>2003</c:v>
                </c:pt>
                <c:pt idx="6706">
                  <c:v>2004</c:v>
                </c:pt>
                <c:pt idx="6707">
                  <c:v>2005</c:v>
                </c:pt>
                <c:pt idx="6708">
                  <c:v>2006</c:v>
                </c:pt>
                <c:pt idx="6709">
                  <c:v>2007</c:v>
                </c:pt>
                <c:pt idx="6710">
                  <c:v>2008</c:v>
                </c:pt>
                <c:pt idx="6711">
                  <c:v>2009</c:v>
                </c:pt>
                <c:pt idx="6712">
                  <c:v>2010</c:v>
                </c:pt>
                <c:pt idx="6713">
                  <c:v>2011</c:v>
                </c:pt>
                <c:pt idx="6714">
                  <c:v>2012</c:v>
                </c:pt>
                <c:pt idx="6715">
                  <c:v>2013</c:v>
                </c:pt>
                <c:pt idx="6716">
                  <c:v>2014</c:v>
                </c:pt>
                <c:pt idx="6717">
                  <c:v>2015</c:v>
                </c:pt>
                <c:pt idx="6718">
                  <c:v>2016</c:v>
                </c:pt>
                <c:pt idx="6719">
                  <c:v>1970</c:v>
                </c:pt>
                <c:pt idx="6720">
                  <c:v>1971</c:v>
                </c:pt>
                <c:pt idx="6721">
                  <c:v>1972</c:v>
                </c:pt>
                <c:pt idx="6722">
                  <c:v>1973</c:v>
                </c:pt>
                <c:pt idx="6723">
                  <c:v>1974</c:v>
                </c:pt>
                <c:pt idx="6724">
                  <c:v>1975</c:v>
                </c:pt>
                <c:pt idx="6725">
                  <c:v>1976</c:v>
                </c:pt>
                <c:pt idx="6726">
                  <c:v>1977</c:v>
                </c:pt>
                <c:pt idx="6727">
                  <c:v>1978</c:v>
                </c:pt>
                <c:pt idx="6728">
                  <c:v>1979</c:v>
                </c:pt>
                <c:pt idx="6729">
                  <c:v>1980</c:v>
                </c:pt>
                <c:pt idx="6730">
                  <c:v>1981</c:v>
                </c:pt>
                <c:pt idx="6731">
                  <c:v>1982</c:v>
                </c:pt>
                <c:pt idx="6732">
                  <c:v>1983</c:v>
                </c:pt>
                <c:pt idx="6733">
                  <c:v>1984</c:v>
                </c:pt>
                <c:pt idx="6734">
                  <c:v>1985</c:v>
                </c:pt>
                <c:pt idx="6735">
                  <c:v>1986</c:v>
                </c:pt>
                <c:pt idx="6736">
                  <c:v>1987</c:v>
                </c:pt>
                <c:pt idx="6737">
                  <c:v>1988</c:v>
                </c:pt>
                <c:pt idx="6738">
                  <c:v>1989</c:v>
                </c:pt>
                <c:pt idx="6739">
                  <c:v>1990</c:v>
                </c:pt>
                <c:pt idx="6740">
                  <c:v>1991</c:v>
                </c:pt>
                <c:pt idx="6741">
                  <c:v>1992</c:v>
                </c:pt>
                <c:pt idx="6742">
                  <c:v>1993</c:v>
                </c:pt>
                <c:pt idx="6743">
                  <c:v>1994</c:v>
                </c:pt>
                <c:pt idx="6744">
                  <c:v>1995</c:v>
                </c:pt>
                <c:pt idx="6745">
                  <c:v>1996</c:v>
                </c:pt>
                <c:pt idx="6746">
                  <c:v>1997</c:v>
                </c:pt>
                <c:pt idx="6747">
                  <c:v>1998</c:v>
                </c:pt>
                <c:pt idx="6748">
                  <c:v>1999</c:v>
                </c:pt>
                <c:pt idx="6749">
                  <c:v>2000</c:v>
                </c:pt>
                <c:pt idx="6750">
                  <c:v>2001</c:v>
                </c:pt>
                <c:pt idx="6751">
                  <c:v>2002</c:v>
                </c:pt>
                <c:pt idx="6752">
                  <c:v>2003</c:v>
                </c:pt>
                <c:pt idx="6753">
                  <c:v>2004</c:v>
                </c:pt>
                <c:pt idx="6754">
                  <c:v>2005</c:v>
                </c:pt>
                <c:pt idx="6755">
                  <c:v>2006</c:v>
                </c:pt>
                <c:pt idx="6756">
                  <c:v>2007</c:v>
                </c:pt>
                <c:pt idx="6757">
                  <c:v>2008</c:v>
                </c:pt>
                <c:pt idx="6758">
                  <c:v>2009</c:v>
                </c:pt>
                <c:pt idx="6759">
                  <c:v>2010</c:v>
                </c:pt>
                <c:pt idx="6760">
                  <c:v>2011</c:v>
                </c:pt>
                <c:pt idx="6761">
                  <c:v>2012</c:v>
                </c:pt>
                <c:pt idx="6762">
                  <c:v>2013</c:v>
                </c:pt>
                <c:pt idx="6763">
                  <c:v>2014</c:v>
                </c:pt>
                <c:pt idx="6764">
                  <c:v>2015</c:v>
                </c:pt>
                <c:pt idx="6765">
                  <c:v>2016</c:v>
                </c:pt>
                <c:pt idx="6766">
                  <c:v>1960</c:v>
                </c:pt>
                <c:pt idx="6767">
                  <c:v>1961</c:v>
                </c:pt>
                <c:pt idx="6768">
                  <c:v>1962</c:v>
                </c:pt>
                <c:pt idx="6769">
                  <c:v>1963</c:v>
                </c:pt>
                <c:pt idx="6770">
                  <c:v>1964</c:v>
                </c:pt>
                <c:pt idx="6771">
                  <c:v>1965</c:v>
                </c:pt>
                <c:pt idx="6772">
                  <c:v>1966</c:v>
                </c:pt>
                <c:pt idx="6773">
                  <c:v>1967</c:v>
                </c:pt>
                <c:pt idx="6774">
                  <c:v>1968</c:v>
                </c:pt>
                <c:pt idx="6775">
                  <c:v>1969</c:v>
                </c:pt>
                <c:pt idx="6776">
                  <c:v>1970</c:v>
                </c:pt>
                <c:pt idx="6777">
                  <c:v>1971</c:v>
                </c:pt>
                <c:pt idx="6778">
                  <c:v>1972</c:v>
                </c:pt>
                <c:pt idx="6779">
                  <c:v>1973</c:v>
                </c:pt>
                <c:pt idx="6780">
                  <c:v>1974</c:v>
                </c:pt>
                <c:pt idx="6781">
                  <c:v>1975</c:v>
                </c:pt>
                <c:pt idx="6782">
                  <c:v>1976</c:v>
                </c:pt>
                <c:pt idx="6783">
                  <c:v>1977</c:v>
                </c:pt>
                <c:pt idx="6784">
                  <c:v>1978</c:v>
                </c:pt>
                <c:pt idx="6785">
                  <c:v>1979</c:v>
                </c:pt>
                <c:pt idx="6786">
                  <c:v>1980</c:v>
                </c:pt>
                <c:pt idx="6787">
                  <c:v>1981</c:v>
                </c:pt>
                <c:pt idx="6788">
                  <c:v>1982</c:v>
                </c:pt>
                <c:pt idx="6789">
                  <c:v>1983</c:v>
                </c:pt>
                <c:pt idx="6790">
                  <c:v>1984</c:v>
                </c:pt>
                <c:pt idx="6791">
                  <c:v>1985</c:v>
                </c:pt>
                <c:pt idx="6792">
                  <c:v>1986</c:v>
                </c:pt>
                <c:pt idx="6793">
                  <c:v>1987</c:v>
                </c:pt>
                <c:pt idx="6794">
                  <c:v>1988</c:v>
                </c:pt>
                <c:pt idx="6795">
                  <c:v>1989</c:v>
                </c:pt>
                <c:pt idx="6796">
                  <c:v>1990</c:v>
                </c:pt>
                <c:pt idx="6797">
                  <c:v>1991</c:v>
                </c:pt>
                <c:pt idx="6798">
                  <c:v>1992</c:v>
                </c:pt>
                <c:pt idx="6799">
                  <c:v>1993</c:v>
                </c:pt>
                <c:pt idx="6800">
                  <c:v>1994</c:v>
                </c:pt>
                <c:pt idx="6801">
                  <c:v>1995</c:v>
                </c:pt>
                <c:pt idx="6802">
                  <c:v>1996</c:v>
                </c:pt>
                <c:pt idx="6803">
                  <c:v>1997</c:v>
                </c:pt>
                <c:pt idx="6804">
                  <c:v>1998</c:v>
                </c:pt>
                <c:pt idx="6805">
                  <c:v>1999</c:v>
                </c:pt>
                <c:pt idx="6806">
                  <c:v>2000</c:v>
                </c:pt>
                <c:pt idx="6807">
                  <c:v>2001</c:v>
                </c:pt>
                <c:pt idx="6808">
                  <c:v>2002</c:v>
                </c:pt>
                <c:pt idx="6809">
                  <c:v>2003</c:v>
                </c:pt>
                <c:pt idx="6810">
                  <c:v>2004</c:v>
                </c:pt>
                <c:pt idx="6811">
                  <c:v>2005</c:v>
                </c:pt>
                <c:pt idx="6812">
                  <c:v>2006</c:v>
                </c:pt>
                <c:pt idx="6813">
                  <c:v>2007</c:v>
                </c:pt>
                <c:pt idx="6814">
                  <c:v>2008</c:v>
                </c:pt>
                <c:pt idx="6815">
                  <c:v>2009</c:v>
                </c:pt>
                <c:pt idx="6816">
                  <c:v>2010</c:v>
                </c:pt>
                <c:pt idx="6817">
                  <c:v>2011</c:v>
                </c:pt>
                <c:pt idx="6818">
                  <c:v>2012</c:v>
                </c:pt>
                <c:pt idx="6819">
                  <c:v>2013</c:v>
                </c:pt>
                <c:pt idx="6820">
                  <c:v>2014</c:v>
                </c:pt>
                <c:pt idx="6821">
                  <c:v>2015</c:v>
                </c:pt>
                <c:pt idx="6822">
                  <c:v>2016</c:v>
                </c:pt>
                <c:pt idx="6823">
                  <c:v>2000</c:v>
                </c:pt>
                <c:pt idx="6824">
                  <c:v>2001</c:v>
                </c:pt>
                <c:pt idx="6825">
                  <c:v>2002</c:v>
                </c:pt>
                <c:pt idx="6826">
                  <c:v>2003</c:v>
                </c:pt>
                <c:pt idx="6827">
                  <c:v>2004</c:v>
                </c:pt>
                <c:pt idx="6828">
                  <c:v>2005</c:v>
                </c:pt>
                <c:pt idx="6829">
                  <c:v>2006</c:v>
                </c:pt>
                <c:pt idx="6830">
                  <c:v>2007</c:v>
                </c:pt>
                <c:pt idx="6831">
                  <c:v>2008</c:v>
                </c:pt>
                <c:pt idx="6832">
                  <c:v>2009</c:v>
                </c:pt>
                <c:pt idx="6833">
                  <c:v>2010</c:v>
                </c:pt>
                <c:pt idx="6834">
                  <c:v>2011</c:v>
                </c:pt>
                <c:pt idx="6835">
                  <c:v>2012</c:v>
                </c:pt>
                <c:pt idx="6836">
                  <c:v>2013</c:v>
                </c:pt>
                <c:pt idx="6837">
                  <c:v>2014</c:v>
                </c:pt>
                <c:pt idx="6838">
                  <c:v>2015</c:v>
                </c:pt>
                <c:pt idx="6839">
                  <c:v>2016</c:v>
                </c:pt>
                <c:pt idx="6840">
                  <c:v>1965</c:v>
                </c:pt>
                <c:pt idx="6841">
                  <c:v>1966</c:v>
                </c:pt>
                <c:pt idx="6842">
                  <c:v>1967</c:v>
                </c:pt>
                <c:pt idx="6843">
                  <c:v>1968</c:v>
                </c:pt>
                <c:pt idx="6844">
                  <c:v>1969</c:v>
                </c:pt>
                <c:pt idx="6845">
                  <c:v>1970</c:v>
                </c:pt>
                <c:pt idx="6846">
                  <c:v>1971</c:v>
                </c:pt>
                <c:pt idx="6847">
                  <c:v>1972</c:v>
                </c:pt>
                <c:pt idx="6848">
                  <c:v>1973</c:v>
                </c:pt>
                <c:pt idx="6849">
                  <c:v>1974</c:v>
                </c:pt>
                <c:pt idx="6850">
                  <c:v>1975</c:v>
                </c:pt>
                <c:pt idx="6851">
                  <c:v>1976</c:v>
                </c:pt>
                <c:pt idx="6852">
                  <c:v>1977</c:v>
                </c:pt>
                <c:pt idx="6853">
                  <c:v>1978</c:v>
                </c:pt>
                <c:pt idx="6854">
                  <c:v>1979</c:v>
                </c:pt>
                <c:pt idx="6855">
                  <c:v>1980</c:v>
                </c:pt>
                <c:pt idx="6856">
                  <c:v>1981</c:v>
                </c:pt>
                <c:pt idx="6857">
                  <c:v>1982</c:v>
                </c:pt>
                <c:pt idx="6858">
                  <c:v>1983</c:v>
                </c:pt>
                <c:pt idx="6859">
                  <c:v>1984</c:v>
                </c:pt>
                <c:pt idx="6860">
                  <c:v>1985</c:v>
                </c:pt>
                <c:pt idx="6861">
                  <c:v>1986</c:v>
                </c:pt>
                <c:pt idx="6862">
                  <c:v>1987</c:v>
                </c:pt>
                <c:pt idx="6863">
                  <c:v>1988</c:v>
                </c:pt>
                <c:pt idx="6864">
                  <c:v>1989</c:v>
                </c:pt>
                <c:pt idx="6865">
                  <c:v>1990</c:v>
                </c:pt>
                <c:pt idx="6866">
                  <c:v>1991</c:v>
                </c:pt>
                <c:pt idx="6867">
                  <c:v>1992</c:v>
                </c:pt>
                <c:pt idx="6868">
                  <c:v>1993</c:v>
                </c:pt>
                <c:pt idx="6869">
                  <c:v>1994</c:v>
                </c:pt>
                <c:pt idx="6870">
                  <c:v>1995</c:v>
                </c:pt>
                <c:pt idx="6871">
                  <c:v>1996</c:v>
                </c:pt>
                <c:pt idx="6872">
                  <c:v>1997</c:v>
                </c:pt>
                <c:pt idx="6873">
                  <c:v>1998</c:v>
                </c:pt>
                <c:pt idx="6874">
                  <c:v>1999</c:v>
                </c:pt>
                <c:pt idx="6875">
                  <c:v>2000</c:v>
                </c:pt>
                <c:pt idx="6876">
                  <c:v>2001</c:v>
                </c:pt>
                <c:pt idx="6877">
                  <c:v>2002</c:v>
                </c:pt>
                <c:pt idx="6878">
                  <c:v>2003</c:v>
                </c:pt>
                <c:pt idx="6879">
                  <c:v>2004</c:v>
                </c:pt>
                <c:pt idx="6880">
                  <c:v>2005</c:v>
                </c:pt>
                <c:pt idx="6881">
                  <c:v>2006</c:v>
                </c:pt>
                <c:pt idx="6882">
                  <c:v>2007</c:v>
                </c:pt>
                <c:pt idx="6883">
                  <c:v>2008</c:v>
                </c:pt>
                <c:pt idx="6884">
                  <c:v>2009</c:v>
                </c:pt>
                <c:pt idx="6885">
                  <c:v>2010</c:v>
                </c:pt>
                <c:pt idx="6886">
                  <c:v>2011</c:v>
                </c:pt>
                <c:pt idx="6887">
                  <c:v>2012</c:v>
                </c:pt>
                <c:pt idx="6888">
                  <c:v>2013</c:v>
                </c:pt>
                <c:pt idx="6889">
                  <c:v>2014</c:v>
                </c:pt>
                <c:pt idx="6890">
                  <c:v>2015</c:v>
                </c:pt>
                <c:pt idx="6891">
                  <c:v>2016</c:v>
                </c:pt>
                <c:pt idx="6892">
                  <c:v>1990</c:v>
                </c:pt>
                <c:pt idx="6893">
                  <c:v>1991</c:v>
                </c:pt>
                <c:pt idx="6894">
                  <c:v>1992</c:v>
                </c:pt>
                <c:pt idx="6895">
                  <c:v>1993</c:v>
                </c:pt>
                <c:pt idx="6896">
                  <c:v>1994</c:v>
                </c:pt>
                <c:pt idx="6897">
                  <c:v>1995</c:v>
                </c:pt>
                <c:pt idx="6898">
                  <c:v>1996</c:v>
                </c:pt>
                <c:pt idx="6899">
                  <c:v>1997</c:v>
                </c:pt>
                <c:pt idx="6900">
                  <c:v>1998</c:v>
                </c:pt>
                <c:pt idx="6901">
                  <c:v>1999</c:v>
                </c:pt>
                <c:pt idx="6902">
                  <c:v>2000</c:v>
                </c:pt>
                <c:pt idx="6903">
                  <c:v>2001</c:v>
                </c:pt>
                <c:pt idx="6904">
                  <c:v>2002</c:v>
                </c:pt>
                <c:pt idx="6905">
                  <c:v>2003</c:v>
                </c:pt>
                <c:pt idx="6906">
                  <c:v>2004</c:v>
                </c:pt>
                <c:pt idx="6907">
                  <c:v>2005</c:v>
                </c:pt>
                <c:pt idx="6908">
                  <c:v>2006</c:v>
                </c:pt>
                <c:pt idx="6909">
                  <c:v>2007</c:v>
                </c:pt>
                <c:pt idx="6910">
                  <c:v>2008</c:v>
                </c:pt>
                <c:pt idx="6911">
                  <c:v>2009</c:v>
                </c:pt>
                <c:pt idx="6912">
                  <c:v>2010</c:v>
                </c:pt>
                <c:pt idx="6913">
                  <c:v>2011</c:v>
                </c:pt>
                <c:pt idx="6914">
                  <c:v>2012</c:v>
                </c:pt>
                <c:pt idx="6915">
                  <c:v>2013</c:v>
                </c:pt>
                <c:pt idx="6916">
                  <c:v>2014</c:v>
                </c:pt>
                <c:pt idx="6917">
                  <c:v>2015</c:v>
                </c:pt>
                <c:pt idx="6918">
                  <c:v>2016</c:v>
                </c:pt>
                <c:pt idx="6919">
                  <c:v>1984</c:v>
                </c:pt>
                <c:pt idx="6920">
                  <c:v>1985</c:v>
                </c:pt>
                <c:pt idx="6921">
                  <c:v>1986</c:v>
                </c:pt>
                <c:pt idx="6922">
                  <c:v>1987</c:v>
                </c:pt>
                <c:pt idx="6923">
                  <c:v>1988</c:v>
                </c:pt>
                <c:pt idx="6924">
                  <c:v>1989</c:v>
                </c:pt>
                <c:pt idx="6925">
                  <c:v>1990</c:v>
                </c:pt>
                <c:pt idx="6926">
                  <c:v>1991</c:v>
                </c:pt>
                <c:pt idx="6927">
                  <c:v>1992</c:v>
                </c:pt>
                <c:pt idx="6928">
                  <c:v>1993</c:v>
                </c:pt>
                <c:pt idx="6929">
                  <c:v>1994</c:v>
                </c:pt>
                <c:pt idx="6930">
                  <c:v>1995</c:v>
                </c:pt>
                <c:pt idx="6931">
                  <c:v>1996</c:v>
                </c:pt>
                <c:pt idx="6932">
                  <c:v>1997</c:v>
                </c:pt>
                <c:pt idx="6933">
                  <c:v>1998</c:v>
                </c:pt>
                <c:pt idx="6934">
                  <c:v>1999</c:v>
                </c:pt>
                <c:pt idx="6935">
                  <c:v>2000</c:v>
                </c:pt>
                <c:pt idx="6936">
                  <c:v>2001</c:v>
                </c:pt>
                <c:pt idx="6937">
                  <c:v>2002</c:v>
                </c:pt>
                <c:pt idx="6938">
                  <c:v>2003</c:v>
                </c:pt>
                <c:pt idx="6939">
                  <c:v>2004</c:v>
                </c:pt>
                <c:pt idx="6940">
                  <c:v>2005</c:v>
                </c:pt>
                <c:pt idx="6941">
                  <c:v>2006</c:v>
                </c:pt>
                <c:pt idx="6942">
                  <c:v>2007</c:v>
                </c:pt>
                <c:pt idx="6943">
                  <c:v>2008</c:v>
                </c:pt>
                <c:pt idx="6944">
                  <c:v>2009</c:v>
                </c:pt>
                <c:pt idx="6945">
                  <c:v>2010</c:v>
                </c:pt>
                <c:pt idx="6946">
                  <c:v>2011</c:v>
                </c:pt>
                <c:pt idx="6947">
                  <c:v>2012</c:v>
                </c:pt>
                <c:pt idx="6948">
                  <c:v>2013</c:v>
                </c:pt>
                <c:pt idx="6949">
                  <c:v>2014</c:v>
                </c:pt>
                <c:pt idx="6950">
                  <c:v>2015</c:v>
                </c:pt>
                <c:pt idx="6951">
                  <c:v>2016</c:v>
                </c:pt>
                <c:pt idx="6952">
                  <c:v>1995</c:v>
                </c:pt>
                <c:pt idx="6953">
                  <c:v>1996</c:v>
                </c:pt>
                <c:pt idx="6954">
                  <c:v>1997</c:v>
                </c:pt>
                <c:pt idx="6955">
                  <c:v>1998</c:v>
                </c:pt>
                <c:pt idx="6956">
                  <c:v>1999</c:v>
                </c:pt>
                <c:pt idx="6957">
                  <c:v>2000</c:v>
                </c:pt>
                <c:pt idx="6958">
                  <c:v>2001</c:v>
                </c:pt>
                <c:pt idx="6959">
                  <c:v>2002</c:v>
                </c:pt>
                <c:pt idx="6960">
                  <c:v>2003</c:v>
                </c:pt>
                <c:pt idx="6961">
                  <c:v>2004</c:v>
                </c:pt>
                <c:pt idx="6962">
                  <c:v>2005</c:v>
                </c:pt>
                <c:pt idx="6963">
                  <c:v>2006</c:v>
                </c:pt>
                <c:pt idx="6964">
                  <c:v>2007</c:v>
                </c:pt>
                <c:pt idx="6965">
                  <c:v>2008</c:v>
                </c:pt>
                <c:pt idx="6966">
                  <c:v>2009</c:v>
                </c:pt>
                <c:pt idx="6967">
                  <c:v>2010</c:v>
                </c:pt>
                <c:pt idx="6968">
                  <c:v>2011</c:v>
                </c:pt>
                <c:pt idx="6969">
                  <c:v>2012</c:v>
                </c:pt>
                <c:pt idx="6970">
                  <c:v>2013</c:v>
                </c:pt>
                <c:pt idx="6971">
                  <c:v>2014</c:v>
                </c:pt>
                <c:pt idx="6972">
                  <c:v>2015</c:v>
                </c:pt>
                <c:pt idx="6973">
                  <c:v>2016</c:v>
                </c:pt>
                <c:pt idx="6974">
                  <c:v>1988</c:v>
                </c:pt>
                <c:pt idx="6975">
                  <c:v>1989</c:v>
                </c:pt>
                <c:pt idx="6976">
                  <c:v>1990</c:v>
                </c:pt>
                <c:pt idx="6977">
                  <c:v>1991</c:v>
                </c:pt>
                <c:pt idx="6978">
                  <c:v>1992</c:v>
                </c:pt>
                <c:pt idx="6979">
                  <c:v>1993</c:v>
                </c:pt>
                <c:pt idx="6980">
                  <c:v>1994</c:v>
                </c:pt>
                <c:pt idx="6981">
                  <c:v>1995</c:v>
                </c:pt>
                <c:pt idx="6982">
                  <c:v>1996</c:v>
                </c:pt>
                <c:pt idx="6983">
                  <c:v>1997</c:v>
                </c:pt>
                <c:pt idx="6984">
                  <c:v>1998</c:v>
                </c:pt>
                <c:pt idx="6985">
                  <c:v>1999</c:v>
                </c:pt>
                <c:pt idx="6986">
                  <c:v>2000</c:v>
                </c:pt>
                <c:pt idx="6987">
                  <c:v>2001</c:v>
                </c:pt>
                <c:pt idx="6988">
                  <c:v>2002</c:v>
                </c:pt>
                <c:pt idx="6989">
                  <c:v>2003</c:v>
                </c:pt>
                <c:pt idx="6990">
                  <c:v>2004</c:v>
                </c:pt>
                <c:pt idx="6991">
                  <c:v>2005</c:v>
                </c:pt>
                <c:pt idx="6992">
                  <c:v>2006</c:v>
                </c:pt>
                <c:pt idx="6993">
                  <c:v>2007</c:v>
                </c:pt>
                <c:pt idx="6994">
                  <c:v>2008</c:v>
                </c:pt>
                <c:pt idx="6995">
                  <c:v>2009</c:v>
                </c:pt>
                <c:pt idx="6996">
                  <c:v>2010</c:v>
                </c:pt>
                <c:pt idx="6997">
                  <c:v>2011</c:v>
                </c:pt>
                <c:pt idx="6998">
                  <c:v>2012</c:v>
                </c:pt>
                <c:pt idx="6999">
                  <c:v>2013</c:v>
                </c:pt>
                <c:pt idx="7000">
                  <c:v>2014</c:v>
                </c:pt>
                <c:pt idx="7001">
                  <c:v>2015</c:v>
                </c:pt>
                <c:pt idx="7002">
                  <c:v>2016</c:v>
                </c:pt>
                <c:pt idx="7003">
                  <c:v>1960</c:v>
                </c:pt>
                <c:pt idx="7004">
                  <c:v>1961</c:v>
                </c:pt>
                <c:pt idx="7005">
                  <c:v>1962</c:v>
                </c:pt>
                <c:pt idx="7006">
                  <c:v>1963</c:v>
                </c:pt>
                <c:pt idx="7007">
                  <c:v>1964</c:v>
                </c:pt>
                <c:pt idx="7008">
                  <c:v>1965</c:v>
                </c:pt>
                <c:pt idx="7009">
                  <c:v>1966</c:v>
                </c:pt>
                <c:pt idx="7010">
                  <c:v>1967</c:v>
                </c:pt>
                <c:pt idx="7011">
                  <c:v>1968</c:v>
                </c:pt>
                <c:pt idx="7012">
                  <c:v>1969</c:v>
                </c:pt>
                <c:pt idx="7013">
                  <c:v>1970</c:v>
                </c:pt>
                <c:pt idx="7014">
                  <c:v>1971</c:v>
                </c:pt>
                <c:pt idx="7015">
                  <c:v>1972</c:v>
                </c:pt>
                <c:pt idx="7016">
                  <c:v>1973</c:v>
                </c:pt>
                <c:pt idx="7017">
                  <c:v>1974</c:v>
                </c:pt>
                <c:pt idx="7018">
                  <c:v>1975</c:v>
                </c:pt>
                <c:pt idx="7019">
                  <c:v>1976</c:v>
                </c:pt>
                <c:pt idx="7020">
                  <c:v>1977</c:v>
                </c:pt>
                <c:pt idx="7021">
                  <c:v>1978</c:v>
                </c:pt>
                <c:pt idx="7022">
                  <c:v>1979</c:v>
                </c:pt>
                <c:pt idx="7023">
                  <c:v>1980</c:v>
                </c:pt>
                <c:pt idx="7024">
                  <c:v>1981</c:v>
                </c:pt>
                <c:pt idx="7025">
                  <c:v>1982</c:v>
                </c:pt>
                <c:pt idx="7026">
                  <c:v>1983</c:v>
                </c:pt>
                <c:pt idx="7027">
                  <c:v>1984</c:v>
                </c:pt>
                <c:pt idx="7028">
                  <c:v>1985</c:v>
                </c:pt>
                <c:pt idx="7029">
                  <c:v>1986</c:v>
                </c:pt>
                <c:pt idx="7030">
                  <c:v>1987</c:v>
                </c:pt>
                <c:pt idx="7031">
                  <c:v>1988</c:v>
                </c:pt>
                <c:pt idx="7032">
                  <c:v>1989</c:v>
                </c:pt>
                <c:pt idx="7033">
                  <c:v>1990</c:v>
                </c:pt>
                <c:pt idx="7034">
                  <c:v>1991</c:v>
                </c:pt>
                <c:pt idx="7035">
                  <c:v>1992</c:v>
                </c:pt>
                <c:pt idx="7036">
                  <c:v>1993</c:v>
                </c:pt>
                <c:pt idx="7037">
                  <c:v>1994</c:v>
                </c:pt>
                <c:pt idx="7038">
                  <c:v>1995</c:v>
                </c:pt>
                <c:pt idx="7039">
                  <c:v>1996</c:v>
                </c:pt>
                <c:pt idx="7040">
                  <c:v>1997</c:v>
                </c:pt>
                <c:pt idx="7041">
                  <c:v>1998</c:v>
                </c:pt>
                <c:pt idx="7042">
                  <c:v>1999</c:v>
                </c:pt>
                <c:pt idx="7043">
                  <c:v>2000</c:v>
                </c:pt>
                <c:pt idx="7044">
                  <c:v>2001</c:v>
                </c:pt>
                <c:pt idx="7045">
                  <c:v>2002</c:v>
                </c:pt>
                <c:pt idx="7046">
                  <c:v>2003</c:v>
                </c:pt>
                <c:pt idx="7047">
                  <c:v>2004</c:v>
                </c:pt>
                <c:pt idx="7048">
                  <c:v>2005</c:v>
                </c:pt>
                <c:pt idx="7049">
                  <c:v>2006</c:v>
                </c:pt>
                <c:pt idx="7050">
                  <c:v>2007</c:v>
                </c:pt>
                <c:pt idx="7051">
                  <c:v>2008</c:v>
                </c:pt>
                <c:pt idx="7052">
                  <c:v>2009</c:v>
                </c:pt>
                <c:pt idx="7053">
                  <c:v>2010</c:v>
                </c:pt>
                <c:pt idx="7054">
                  <c:v>2011</c:v>
                </c:pt>
                <c:pt idx="7055">
                  <c:v>2012</c:v>
                </c:pt>
                <c:pt idx="7056">
                  <c:v>2013</c:v>
                </c:pt>
                <c:pt idx="7057">
                  <c:v>2014</c:v>
                </c:pt>
                <c:pt idx="7058">
                  <c:v>2015</c:v>
                </c:pt>
                <c:pt idx="7059">
                  <c:v>2016</c:v>
                </c:pt>
                <c:pt idx="7060">
                  <c:v>1960</c:v>
                </c:pt>
                <c:pt idx="7061">
                  <c:v>1961</c:v>
                </c:pt>
                <c:pt idx="7062">
                  <c:v>1962</c:v>
                </c:pt>
                <c:pt idx="7063">
                  <c:v>1963</c:v>
                </c:pt>
                <c:pt idx="7064">
                  <c:v>1964</c:v>
                </c:pt>
                <c:pt idx="7065">
                  <c:v>1965</c:v>
                </c:pt>
                <c:pt idx="7066">
                  <c:v>1966</c:v>
                </c:pt>
                <c:pt idx="7067">
                  <c:v>1967</c:v>
                </c:pt>
                <c:pt idx="7068">
                  <c:v>1968</c:v>
                </c:pt>
                <c:pt idx="7069">
                  <c:v>1969</c:v>
                </c:pt>
                <c:pt idx="7070">
                  <c:v>1970</c:v>
                </c:pt>
                <c:pt idx="7071">
                  <c:v>1971</c:v>
                </c:pt>
                <c:pt idx="7072">
                  <c:v>1972</c:v>
                </c:pt>
                <c:pt idx="7073">
                  <c:v>1973</c:v>
                </c:pt>
                <c:pt idx="7074">
                  <c:v>1974</c:v>
                </c:pt>
                <c:pt idx="7075">
                  <c:v>1975</c:v>
                </c:pt>
                <c:pt idx="7076">
                  <c:v>1976</c:v>
                </c:pt>
                <c:pt idx="7077">
                  <c:v>1977</c:v>
                </c:pt>
                <c:pt idx="7078">
                  <c:v>1978</c:v>
                </c:pt>
                <c:pt idx="7079">
                  <c:v>1979</c:v>
                </c:pt>
                <c:pt idx="7080">
                  <c:v>1980</c:v>
                </c:pt>
                <c:pt idx="7081">
                  <c:v>1981</c:v>
                </c:pt>
                <c:pt idx="7082">
                  <c:v>1982</c:v>
                </c:pt>
                <c:pt idx="7083">
                  <c:v>1983</c:v>
                </c:pt>
                <c:pt idx="7084">
                  <c:v>1984</c:v>
                </c:pt>
                <c:pt idx="7085">
                  <c:v>1985</c:v>
                </c:pt>
                <c:pt idx="7086">
                  <c:v>1986</c:v>
                </c:pt>
                <c:pt idx="7087">
                  <c:v>1987</c:v>
                </c:pt>
                <c:pt idx="7088">
                  <c:v>1988</c:v>
                </c:pt>
                <c:pt idx="7089">
                  <c:v>1989</c:v>
                </c:pt>
                <c:pt idx="7090">
                  <c:v>1990</c:v>
                </c:pt>
                <c:pt idx="7091">
                  <c:v>1991</c:v>
                </c:pt>
                <c:pt idx="7092">
                  <c:v>1992</c:v>
                </c:pt>
                <c:pt idx="7093">
                  <c:v>1993</c:v>
                </c:pt>
                <c:pt idx="7094">
                  <c:v>1994</c:v>
                </c:pt>
                <c:pt idx="7095">
                  <c:v>1995</c:v>
                </c:pt>
                <c:pt idx="7096">
                  <c:v>1996</c:v>
                </c:pt>
                <c:pt idx="7097">
                  <c:v>1997</c:v>
                </c:pt>
                <c:pt idx="7098">
                  <c:v>1998</c:v>
                </c:pt>
                <c:pt idx="7099">
                  <c:v>1999</c:v>
                </c:pt>
                <c:pt idx="7100">
                  <c:v>2000</c:v>
                </c:pt>
                <c:pt idx="7101">
                  <c:v>2001</c:v>
                </c:pt>
                <c:pt idx="7102">
                  <c:v>2002</c:v>
                </c:pt>
                <c:pt idx="7103">
                  <c:v>2003</c:v>
                </c:pt>
                <c:pt idx="7104">
                  <c:v>2004</c:v>
                </c:pt>
                <c:pt idx="7105">
                  <c:v>2005</c:v>
                </c:pt>
                <c:pt idx="7106">
                  <c:v>2006</c:v>
                </c:pt>
                <c:pt idx="7107">
                  <c:v>2007</c:v>
                </c:pt>
                <c:pt idx="7108">
                  <c:v>2008</c:v>
                </c:pt>
                <c:pt idx="7109">
                  <c:v>2009</c:v>
                </c:pt>
                <c:pt idx="7110">
                  <c:v>2010</c:v>
                </c:pt>
                <c:pt idx="7111">
                  <c:v>2011</c:v>
                </c:pt>
                <c:pt idx="7112">
                  <c:v>2012</c:v>
                </c:pt>
                <c:pt idx="7113">
                  <c:v>2013</c:v>
                </c:pt>
                <c:pt idx="7114">
                  <c:v>2014</c:v>
                </c:pt>
                <c:pt idx="7115">
                  <c:v>2015</c:v>
                </c:pt>
                <c:pt idx="7116">
                  <c:v>2016</c:v>
                </c:pt>
                <c:pt idx="7117">
                  <c:v>1990</c:v>
                </c:pt>
                <c:pt idx="7118">
                  <c:v>1991</c:v>
                </c:pt>
                <c:pt idx="7119">
                  <c:v>1992</c:v>
                </c:pt>
                <c:pt idx="7120">
                  <c:v>1993</c:v>
                </c:pt>
                <c:pt idx="7121">
                  <c:v>1994</c:v>
                </c:pt>
                <c:pt idx="7122">
                  <c:v>1995</c:v>
                </c:pt>
                <c:pt idx="7123">
                  <c:v>1996</c:v>
                </c:pt>
                <c:pt idx="7124">
                  <c:v>1997</c:v>
                </c:pt>
                <c:pt idx="7125">
                  <c:v>1998</c:v>
                </c:pt>
                <c:pt idx="7126">
                  <c:v>1999</c:v>
                </c:pt>
                <c:pt idx="7127">
                  <c:v>2000</c:v>
                </c:pt>
                <c:pt idx="7128">
                  <c:v>2001</c:v>
                </c:pt>
                <c:pt idx="7129">
                  <c:v>2002</c:v>
                </c:pt>
                <c:pt idx="7130">
                  <c:v>2003</c:v>
                </c:pt>
                <c:pt idx="7131">
                  <c:v>2004</c:v>
                </c:pt>
                <c:pt idx="7132">
                  <c:v>2005</c:v>
                </c:pt>
                <c:pt idx="7133">
                  <c:v>2006</c:v>
                </c:pt>
                <c:pt idx="7134">
                  <c:v>2007</c:v>
                </c:pt>
                <c:pt idx="7135">
                  <c:v>2008</c:v>
                </c:pt>
                <c:pt idx="7136">
                  <c:v>2009</c:v>
                </c:pt>
                <c:pt idx="7137">
                  <c:v>2010</c:v>
                </c:pt>
                <c:pt idx="7138">
                  <c:v>2011</c:v>
                </c:pt>
                <c:pt idx="7139">
                  <c:v>1970</c:v>
                </c:pt>
                <c:pt idx="7140">
                  <c:v>1971</c:v>
                </c:pt>
                <c:pt idx="7141">
                  <c:v>1972</c:v>
                </c:pt>
                <c:pt idx="7142">
                  <c:v>1973</c:v>
                </c:pt>
                <c:pt idx="7143">
                  <c:v>1974</c:v>
                </c:pt>
                <c:pt idx="7144">
                  <c:v>1975</c:v>
                </c:pt>
                <c:pt idx="7145">
                  <c:v>1976</c:v>
                </c:pt>
                <c:pt idx="7146">
                  <c:v>1977</c:v>
                </c:pt>
                <c:pt idx="7147">
                  <c:v>1978</c:v>
                </c:pt>
                <c:pt idx="7148">
                  <c:v>1979</c:v>
                </c:pt>
                <c:pt idx="7149">
                  <c:v>1980</c:v>
                </c:pt>
                <c:pt idx="7150">
                  <c:v>1981</c:v>
                </c:pt>
                <c:pt idx="7151">
                  <c:v>1982</c:v>
                </c:pt>
                <c:pt idx="7152">
                  <c:v>1983</c:v>
                </c:pt>
                <c:pt idx="7153">
                  <c:v>1984</c:v>
                </c:pt>
                <c:pt idx="7154">
                  <c:v>1985</c:v>
                </c:pt>
                <c:pt idx="7155">
                  <c:v>1986</c:v>
                </c:pt>
                <c:pt idx="7156">
                  <c:v>1987</c:v>
                </c:pt>
                <c:pt idx="7157">
                  <c:v>1988</c:v>
                </c:pt>
                <c:pt idx="7158">
                  <c:v>1989</c:v>
                </c:pt>
                <c:pt idx="7159">
                  <c:v>1990</c:v>
                </c:pt>
                <c:pt idx="7160">
                  <c:v>1991</c:v>
                </c:pt>
                <c:pt idx="7161">
                  <c:v>1992</c:v>
                </c:pt>
                <c:pt idx="7162">
                  <c:v>1993</c:v>
                </c:pt>
                <c:pt idx="7163">
                  <c:v>1994</c:v>
                </c:pt>
                <c:pt idx="7164">
                  <c:v>1995</c:v>
                </c:pt>
                <c:pt idx="7165">
                  <c:v>1996</c:v>
                </c:pt>
                <c:pt idx="7166">
                  <c:v>1997</c:v>
                </c:pt>
                <c:pt idx="7167">
                  <c:v>1998</c:v>
                </c:pt>
                <c:pt idx="7168">
                  <c:v>1999</c:v>
                </c:pt>
                <c:pt idx="7169">
                  <c:v>2000</c:v>
                </c:pt>
                <c:pt idx="7170">
                  <c:v>2001</c:v>
                </c:pt>
                <c:pt idx="7171">
                  <c:v>2002</c:v>
                </c:pt>
                <c:pt idx="7172">
                  <c:v>2003</c:v>
                </c:pt>
                <c:pt idx="7173">
                  <c:v>2004</c:v>
                </c:pt>
                <c:pt idx="7174">
                  <c:v>2005</c:v>
                </c:pt>
                <c:pt idx="7175">
                  <c:v>2006</c:v>
                </c:pt>
                <c:pt idx="7176">
                  <c:v>2007</c:v>
                </c:pt>
                <c:pt idx="7177">
                  <c:v>2008</c:v>
                </c:pt>
                <c:pt idx="7178">
                  <c:v>2009</c:v>
                </c:pt>
                <c:pt idx="7179">
                  <c:v>2010</c:v>
                </c:pt>
                <c:pt idx="7180">
                  <c:v>2011</c:v>
                </c:pt>
                <c:pt idx="7181">
                  <c:v>2012</c:v>
                </c:pt>
                <c:pt idx="7182">
                  <c:v>2013</c:v>
                </c:pt>
                <c:pt idx="7183">
                  <c:v>2014</c:v>
                </c:pt>
                <c:pt idx="7184">
                  <c:v>2015</c:v>
                </c:pt>
                <c:pt idx="7185">
                  <c:v>1995</c:v>
                </c:pt>
                <c:pt idx="7186">
                  <c:v>1996</c:v>
                </c:pt>
                <c:pt idx="7187">
                  <c:v>1997</c:v>
                </c:pt>
                <c:pt idx="7188">
                  <c:v>1998</c:v>
                </c:pt>
                <c:pt idx="7189">
                  <c:v>1999</c:v>
                </c:pt>
                <c:pt idx="7190">
                  <c:v>2000</c:v>
                </c:pt>
                <c:pt idx="7191">
                  <c:v>2001</c:v>
                </c:pt>
                <c:pt idx="7192">
                  <c:v>2002</c:v>
                </c:pt>
                <c:pt idx="7193">
                  <c:v>2003</c:v>
                </c:pt>
                <c:pt idx="7194">
                  <c:v>2004</c:v>
                </c:pt>
                <c:pt idx="7195">
                  <c:v>2005</c:v>
                </c:pt>
                <c:pt idx="7196">
                  <c:v>2006</c:v>
                </c:pt>
                <c:pt idx="7197">
                  <c:v>2007</c:v>
                </c:pt>
                <c:pt idx="7198">
                  <c:v>2008</c:v>
                </c:pt>
                <c:pt idx="7199">
                  <c:v>2009</c:v>
                </c:pt>
                <c:pt idx="7200">
                  <c:v>2010</c:v>
                </c:pt>
                <c:pt idx="7201">
                  <c:v>2011</c:v>
                </c:pt>
                <c:pt idx="7202">
                  <c:v>2012</c:v>
                </c:pt>
                <c:pt idx="7203">
                  <c:v>2013</c:v>
                </c:pt>
                <c:pt idx="7204">
                  <c:v>2014</c:v>
                </c:pt>
                <c:pt idx="7205">
                  <c:v>2015</c:v>
                </c:pt>
                <c:pt idx="7206">
                  <c:v>2016</c:v>
                </c:pt>
                <c:pt idx="7207">
                  <c:v>1960</c:v>
                </c:pt>
                <c:pt idx="7208">
                  <c:v>1961</c:v>
                </c:pt>
                <c:pt idx="7209">
                  <c:v>1962</c:v>
                </c:pt>
                <c:pt idx="7210">
                  <c:v>1963</c:v>
                </c:pt>
                <c:pt idx="7211">
                  <c:v>1964</c:v>
                </c:pt>
                <c:pt idx="7212">
                  <c:v>1965</c:v>
                </c:pt>
                <c:pt idx="7213">
                  <c:v>1966</c:v>
                </c:pt>
                <c:pt idx="7214">
                  <c:v>1967</c:v>
                </c:pt>
                <c:pt idx="7215">
                  <c:v>1968</c:v>
                </c:pt>
                <c:pt idx="7216">
                  <c:v>1969</c:v>
                </c:pt>
                <c:pt idx="7217">
                  <c:v>1970</c:v>
                </c:pt>
                <c:pt idx="7218">
                  <c:v>1971</c:v>
                </c:pt>
                <c:pt idx="7219">
                  <c:v>1972</c:v>
                </c:pt>
                <c:pt idx="7220">
                  <c:v>1973</c:v>
                </c:pt>
                <c:pt idx="7221">
                  <c:v>1974</c:v>
                </c:pt>
                <c:pt idx="7222">
                  <c:v>1975</c:v>
                </c:pt>
                <c:pt idx="7223">
                  <c:v>1976</c:v>
                </c:pt>
                <c:pt idx="7224">
                  <c:v>1977</c:v>
                </c:pt>
                <c:pt idx="7225">
                  <c:v>1978</c:v>
                </c:pt>
                <c:pt idx="7226">
                  <c:v>1979</c:v>
                </c:pt>
                <c:pt idx="7227">
                  <c:v>1980</c:v>
                </c:pt>
                <c:pt idx="7228">
                  <c:v>1981</c:v>
                </c:pt>
                <c:pt idx="7229">
                  <c:v>1982</c:v>
                </c:pt>
                <c:pt idx="7230">
                  <c:v>1983</c:v>
                </c:pt>
                <c:pt idx="7231">
                  <c:v>1984</c:v>
                </c:pt>
                <c:pt idx="7232">
                  <c:v>1985</c:v>
                </c:pt>
                <c:pt idx="7233">
                  <c:v>1986</c:v>
                </c:pt>
                <c:pt idx="7234">
                  <c:v>1987</c:v>
                </c:pt>
                <c:pt idx="7235">
                  <c:v>1988</c:v>
                </c:pt>
                <c:pt idx="7236">
                  <c:v>1989</c:v>
                </c:pt>
                <c:pt idx="7237">
                  <c:v>1990</c:v>
                </c:pt>
                <c:pt idx="7238">
                  <c:v>1991</c:v>
                </c:pt>
                <c:pt idx="7239">
                  <c:v>1992</c:v>
                </c:pt>
                <c:pt idx="7240">
                  <c:v>1993</c:v>
                </c:pt>
                <c:pt idx="7241">
                  <c:v>1994</c:v>
                </c:pt>
                <c:pt idx="7242">
                  <c:v>1995</c:v>
                </c:pt>
                <c:pt idx="7243">
                  <c:v>1996</c:v>
                </c:pt>
                <c:pt idx="7244">
                  <c:v>1997</c:v>
                </c:pt>
                <c:pt idx="7245">
                  <c:v>1998</c:v>
                </c:pt>
                <c:pt idx="7246">
                  <c:v>1999</c:v>
                </c:pt>
                <c:pt idx="7247">
                  <c:v>2000</c:v>
                </c:pt>
                <c:pt idx="7248">
                  <c:v>2001</c:v>
                </c:pt>
                <c:pt idx="7249">
                  <c:v>2002</c:v>
                </c:pt>
                <c:pt idx="7250">
                  <c:v>2003</c:v>
                </c:pt>
                <c:pt idx="7251">
                  <c:v>2004</c:v>
                </c:pt>
                <c:pt idx="7252">
                  <c:v>2005</c:v>
                </c:pt>
                <c:pt idx="7253">
                  <c:v>2006</c:v>
                </c:pt>
                <c:pt idx="7254">
                  <c:v>2007</c:v>
                </c:pt>
                <c:pt idx="7255">
                  <c:v>2008</c:v>
                </c:pt>
                <c:pt idx="7256">
                  <c:v>2009</c:v>
                </c:pt>
                <c:pt idx="7257">
                  <c:v>2010</c:v>
                </c:pt>
                <c:pt idx="7258">
                  <c:v>2011</c:v>
                </c:pt>
                <c:pt idx="7259">
                  <c:v>2012</c:v>
                </c:pt>
                <c:pt idx="7260">
                  <c:v>2013</c:v>
                </c:pt>
                <c:pt idx="7261">
                  <c:v>2014</c:v>
                </c:pt>
                <c:pt idx="7262">
                  <c:v>2015</c:v>
                </c:pt>
                <c:pt idx="7263">
                  <c:v>2016</c:v>
                </c:pt>
                <c:pt idx="7264">
                  <c:v>1982</c:v>
                </c:pt>
                <c:pt idx="7265">
                  <c:v>1983</c:v>
                </c:pt>
                <c:pt idx="7266">
                  <c:v>1984</c:v>
                </c:pt>
                <c:pt idx="7267">
                  <c:v>1985</c:v>
                </c:pt>
                <c:pt idx="7268">
                  <c:v>1986</c:v>
                </c:pt>
                <c:pt idx="7269">
                  <c:v>1987</c:v>
                </c:pt>
                <c:pt idx="7270">
                  <c:v>1988</c:v>
                </c:pt>
                <c:pt idx="7271">
                  <c:v>1989</c:v>
                </c:pt>
                <c:pt idx="7272">
                  <c:v>1990</c:v>
                </c:pt>
                <c:pt idx="7273">
                  <c:v>1991</c:v>
                </c:pt>
                <c:pt idx="7274">
                  <c:v>1992</c:v>
                </c:pt>
                <c:pt idx="7275">
                  <c:v>1993</c:v>
                </c:pt>
                <c:pt idx="7276">
                  <c:v>1994</c:v>
                </c:pt>
                <c:pt idx="7277">
                  <c:v>1995</c:v>
                </c:pt>
                <c:pt idx="7278">
                  <c:v>1996</c:v>
                </c:pt>
                <c:pt idx="7279">
                  <c:v>1997</c:v>
                </c:pt>
                <c:pt idx="7280">
                  <c:v>1998</c:v>
                </c:pt>
                <c:pt idx="7281">
                  <c:v>1999</c:v>
                </c:pt>
                <c:pt idx="7282">
                  <c:v>2000</c:v>
                </c:pt>
                <c:pt idx="7283">
                  <c:v>2001</c:v>
                </c:pt>
                <c:pt idx="7284">
                  <c:v>2002</c:v>
                </c:pt>
                <c:pt idx="7285">
                  <c:v>2003</c:v>
                </c:pt>
                <c:pt idx="7286">
                  <c:v>2004</c:v>
                </c:pt>
                <c:pt idx="7287">
                  <c:v>2005</c:v>
                </c:pt>
                <c:pt idx="7288">
                  <c:v>2006</c:v>
                </c:pt>
                <c:pt idx="7289">
                  <c:v>2007</c:v>
                </c:pt>
                <c:pt idx="7290">
                  <c:v>2008</c:v>
                </c:pt>
                <c:pt idx="7291">
                  <c:v>2009</c:v>
                </c:pt>
                <c:pt idx="7292">
                  <c:v>2010</c:v>
                </c:pt>
                <c:pt idx="7293">
                  <c:v>2011</c:v>
                </c:pt>
                <c:pt idx="7294">
                  <c:v>2012</c:v>
                </c:pt>
                <c:pt idx="7295">
                  <c:v>2013</c:v>
                </c:pt>
                <c:pt idx="7296">
                  <c:v>2014</c:v>
                </c:pt>
                <c:pt idx="7297">
                  <c:v>2015</c:v>
                </c:pt>
                <c:pt idx="7298">
                  <c:v>2016</c:v>
                </c:pt>
                <c:pt idx="7299">
                  <c:v>1990</c:v>
                </c:pt>
                <c:pt idx="7300">
                  <c:v>1991</c:v>
                </c:pt>
                <c:pt idx="7301">
                  <c:v>1992</c:v>
                </c:pt>
                <c:pt idx="7302">
                  <c:v>1993</c:v>
                </c:pt>
                <c:pt idx="7303">
                  <c:v>1994</c:v>
                </c:pt>
                <c:pt idx="7304">
                  <c:v>1995</c:v>
                </c:pt>
                <c:pt idx="7305">
                  <c:v>1996</c:v>
                </c:pt>
                <c:pt idx="7306">
                  <c:v>1997</c:v>
                </c:pt>
                <c:pt idx="7307">
                  <c:v>1998</c:v>
                </c:pt>
                <c:pt idx="7308">
                  <c:v>1999</c:v>
                </c:pt>
                <c:pt idx="7309">
                  <c:v>2000</c:v>
                </c:pt>
                <c:pt idx="7310">
                  <c:v>2001</c:v>
                </c:pt>
                <c:pt idx="7311">
                  <c:v>2002</c:v>
                </c:pt>
                <c:pt idx="7312">
                  <c:v>2003</c:v>
                </c:pt>
                <c:pt idx="7313">
                  <c:v>2004</c:v>
                </c:pt>
                <c:pt idx="7314">
                  <c:v>2005</c:v>
                </c:pt>
                <c:pt idx="7315">
                  <c:v>2006</c:v>
                </c:pt>
                <c:pt idx="7316">
                  <c:v>2007</c:v>
                </c:pt>
                <c:pt idx="7317">
                  <c:v>2008</c:v>
                </c:pt>
                <c:pt idx="7318">
                  <c:v>2009</c:v>
                </c:pt>
                <c:pt idx="7319">
                  <c:v>2010</c:v>
                </c:pt>
                <c:pt idx="7320">
                  <c:v>2011</c:v>
                </c:pt>
                <c:pt idx="7321">
                  <c:v>2012</c:v>
                </c:pt>
                <c:pt idx="7322">
                  <c:v>2013</c:v>
                </c:pt>
                <c:pt idx="7323">
                  <c:v>2014</c:v>
                </c:pt>
                <c:pt idx="7324">
                  <c:v>2015</c:v>
                </c:pt>
                <c:pt idx="7325">
                  <c:v>2016</c:v>
                </c:pt>
                <c:pt idx="7326">
                  <c:v>1960</c:v>
                </c:pt>
                <c:pt idx="7327">
                  <c:v>1961</c:v>
                </c:pt>
                <c:pt idx="7328">
                  <c:v>1962</c:v>
                </c:pt>
                <c:pt idx="7329">
                  <c:v>1963</c:v>
                </c:pt>
                <c:pt idx="7330">
                  <c:v>1964</c:v>
                </c:pt>
                <c:pt idx="7331">
                  <c:v>1965</c:v>
                </c:pt>
                <c:pt idx="7332">
                  <c:v>1966</c:v>
                </c:pt>
                <c:pt idx="7333">
                  <c:v>1967</c:v>
                </c:pt>
                <c:pt idx="7334">
                  <c:v>1968</c:v>
                </c:pt>
                <c:pt idx="7335">
                  <c:v>1969</c:v>
                </c:pt>
                <c:pt idx="7336">
                  <c:v>1970</c:v>
                </c:pt>
                <c:pt idx="7337">
                  <c:v>1971</c:v>
                </c:pt>
                <c:pt idx="7338">
                  <c:v>1972</c:v>
                </c:pt>
                <c:pt idx="7339">
                  <c:v>1973</c:v>
                </c:pt>
                <c:pt idx="7340">
                  <c:v>1974</c:v>
                </c:pt>
                <c:pt idx="7341">
                  <c:v>1975</c:v>
                </c:pt>
                <c:pt idx="7342">
                  <c:v>1976</c:v>
                </c:pt>
                <c:pt idx="7343">
                  <c:v>1977</c:v>
                </c:pt>
                <c:pt idx="7344">
                  <c:v>1978</c:v>
                </c:pt>
                <c:pt idx="7345">
                  <c:v>1979</c:v>
                </c:pt>
                <c:pt idx="7346">
                  <c:v>1980</c:v>
                </c:pt>
                <c:pt idx="7347">
                  <c:v>1981</c:v>
                </c:pt>
                <c:pt idx="7348">
                  <c:v>1982</c:v>
                </c:pt>
                <c:pt idx="7349">
                  <c:v>1983</c:v>
                </c:pt>
                <c:pt idx="7350">
                  <c:v>1984</c:v>
                </c:pt>
                <c:pt idx="7351">
                  <c:v>1985</c:v>
                </c:pt>
                <c:pt idx="7352">
                  <c:v>1986</c:v>
                </c:pt>
                <c:pt idx="7353">
                  <c:v>1987</c:v>
                </c:pt>
                <c:pt idx="7354">
                  <c:v>1988</c:v>
                </c:pt>
                <c:pt idx="7355">
                  <c:v>1989</c:v>
                </c:pt>
                <c:pt idx="7356">
                  <c:v>1990</c:v>
                </c:pt>
                <c:pt idx="7357">
                  <c:v>1991</c:v>
                </c:pt>
                <c:pt idx="7358">
                  <c:v>1992</c:v>
                </c:pt>
                <c:pt idx="7359">
                  <c:v>1993</c:v>
                </c:pt>
                <c:pt idx="7360">
                  <c:v>1994</c:v>
                </c:pt>
                <c:pt idx="7361">
                  <c:v>1995</c:v>
                </c:pt>
                <c:pt idx="7362">
                  <c:v>1996</c:v>
                </c:pt>
                <c:pt idx="7363">
                  <c:v>1997</c:v>
                </c:pt>
                <c:pt idx="7364">
                  <c:v>1998</c:v>
                </c:pt>
                <c:pt idx="7365">
                  <c:v>1999</c:v>
                </c:pt>
                <c:pt idx="7366">
                  <c:v>2000</c:v>
                </c:pt>
                <c:pt idx="7367">
                  <c:v>2001</c:v>
                </c:pt>
                <c:pt idx="7368">
                  <c:v>2002</c:v>
                </c:pt>
                <c:pt idx="7369">
                  <c:v>2003</c:v>
                </c:pt>
                <c:pt idx="7370">
                  <c:v>2004</c:v>
                </c:pt>
                <c:pt idx="7371">
                  <c:v>2005</c:v>
                </c:pt>
                <c:pt idx="7372">
                  <c:v>2006</c:v>
                </c:pt>
                <c:pt idx="7373">
                  <c:v>2007</c:v>
                </c:pt>
                <c:pt idx="7374">
                  <c:v>2008</c:v>
                </c:pt>
                <c:pt idx="7375">
                  <c:v>2009</c:v>
                </c:pt>
                <c:pt idx="7376">
                  <c:v>2010</c:v>
                </c:pt>
                <c:pt idx="7377">
                  <c:v>2011</c:v>
                </c:pt>
                <c:pt idx="7378">
                  <c:v>2012</c:v>
                </c:pt>
                <c:pt idx="7379">
                  <c:v>2013</c:v>
                </c:pt>
                <c:pt idx="7380">
                  <c:v>2014</c:v>
                </c:pt>
                <c:pt idx="7381">
                  <c:v>2015</c:v>
                </c:pt>
                <c:pt idx="7382">
                  <c:v>2016</c:v>
                </c:pt>
                <c:pt idx="7383">
                  <c:v>1960</c:v>
                </c:pt>
                <c:pt idx="7384">
                  <c:v>1961</c:v>
                </c:pt>
                <c:pt idx="7385">
                  <c:v>1962</c:v>
                </c:pt>
                <c:pt idx="7386">
                  <c:v>1963</c:v>
                </c:pt>
                <c:pt idx="7387">
                  <c:v>1964</c:v>
                </c:pt>
                <c:pt idx="7388">
                  <c:v>1965</c:v>
                </c:pt>
                <c:pt idx="7389">
                  <c:v>1966</c:v>
                </c:pt>
                <c:pt idx="7390">
                  <c:v>1967</c:v>
                </c:pt>
                <c:pt idx="7391">
                  <c:v>1968</c:v>
                </c:pt>
                <c:pt idx="7392">
                  <c:v>1969</c:v>
                </c:pt>
                <c:pt idx="7393">
                  <c:v>1970</c:v>
                </c:pt>
                <c:pt idx="7394">
                  <c:v>1971</c:v>
                </c:pt>
                <c:pt idx="7395">
                  <c:v>1972</c:v>
                </c:pt>
                <c:pt idx="7396">
                  <c:v>1973</c:v>
                </c:pt>
                <c:pt idx="7397">
                  <c:v>1974</c:v>
                </c:pt>
                <c:pt idx="7398">
                  <c:v>1975</c:v>
                </c:pt>
                <c:pt idx="7399">
                  <c:v>1976</c:v>
                </c:pt>
                <c:pt idx="7400">
                  <c:v>1977</c:v>
                </c:pt>
                <c:pt idx="7401">
                  <c:v>1978</c:v>
                </c:pt>
                <c:pt idx="7402">
                  <c:v>1979</c:v>
                </c:pt>
                <c:pt idx="7403">
                  <c:v>1980</c:v>
                </c:pt>
                <c:pt idx="7404">
                  <c:v>1981</c:v>
                </c:pt>
                <c:pt idx="7405">
                  <c:v>1982</c:v>
                </c:pt>
                <c:pt idx="7406">
                  <c:v>1983</c:v>
                </c:pt>
                <c:pt idx="7407">
                  <c:v>1984</c:v>
                </c:pt>
                <c:pt idx="7408">
                  <c:v>1985</c:v>
                </c:pt>
                <c:pt idx="7409">
                  <c:v>1986</c:v>
                </c:pt>
                <c:pt idx="7410">
                  <c:v>1987</c:v>
                </c:pt>
                <c:pt idx="7411">
                  <c:v>1988</c:v>
                </c:pt>
                <c:pt idx="7412">
                  <c:v>1989</c:v>
                </c:pt>
                <c:pt idx="7413">
                  <c:v>1990</c:v>
                </c:pt>
                <c:pt idx="7414">
                  <c:v>1991</c:v>
                </c:pt>
                <c:pt idx="7415">
                  <c:v>1992</c:v>
                </c:pt>
                <c:pt idx="7416">
                  <c:v>1993</c:v>
                </c:pt>
                <c:pt idx="7417">
                  <c:v>1994</c:v>
                </c:pt>
                <c:pt idx="7418">
                  <c:v>1995</c:v>
                </c:pt>
                <c:pt idx="7419">
                  <c:v>1996</c:v>
                </c:pt>
                <c:pt idx="7420">
                  <c:v>1997</c:v>
                </c:pt>
                <c:pt idx="7421">
                  <c:v>1998</c:v>
                </c:pt>
                <c:pt idx="7422">
                  <c:v>1999</c:v>
                </c:pt>
                <c:pt idx="7423">
                  <c:v>2000</c:v>
                </c:pt>
                <c:pt idx="7424">
                  <c:v>2001</c:v>
                </c:pt>
                <c:pt idx="7425">
                  <c:v>2002</c:v>
                </c:pt>
                <c:pt idx="7426">
                  <c:v>2003</c:v>
                </c:pt>
                <c:pt idx="7427">
                  <c:v>2004</c:v>
                </c:pt>
                <c:pt idx="7428">
                  <c:v>2005</c:v>
                </c:pt>
                <c:pt idx="7429">
                  <c:v>2006</c:v>
                </c:pt>
                <c:pt idx="7430">
                  <c:v>2007</c:v>
                </c:pt>
                <c:pt idx="7431">
                  <c:v>2008</c:v>
                </c:pt>
                <c:pt idx="7432">
                  <c:v>2009</c:v>
                </c:pt>
                <c:pt idx="7433">
                  <c:v>2010</c:v>
                </c:pt>
                <c:pt idx="7434">
                  <c:v>2011</c:v>
                </c:pt>
                <c:pt idx="7435">
                  <c:v>2012</c:v>
                </c:pt>
                <c:pt idx="7436">
                  <c:v>2013</c:v>
                </c:pt>
                <c:pt idx="7437">
                  <c:v>2014</c:v>
                </c:pt>
                <c:pt idx="7438">
                  <c:v>2015</c:v>
                </c:pt>
                <c:pt idx="7439">
                  <c:v>2016</c:v>
                </c:pt>
                <c:pt idx="7440">
                  <c:v>1960</c:v>
                </c:pt>
                <c:pt idx="7441">
                  <c:v>1961</c:v>
                </c:pt>
                <c:pt idx="7442">
                  <c:v>1962</c:v>
                </c:pt>
                <c:pt idx="7443">
                  <c:v>1963</c:v>
                </c:pt>
                <c:pt idx="7444">
                  <c:v>1964</c:v>
                </c:pt>
                <c:pt idx="7445">
                  <c:v>1965</c:v>
                </c:pt>
                <c:pt idx="7446">
                  <c:v>1966</c:v>
                </c:pt>
                <c:pt idx="7447">
                  <c:v>1967</c:v>
                </c:pt>
                <c:pt idx="7448">
                  <c:v>1968</c:v>
                </c:pt>
                <c:pt idx="7449">
                  <c:v>1969</c:v>
                </c:pt>
                <c:pt idx="7450">
                  <c:v>1970</c:v>
                </c:pt>
                <c:pt idx="7451">
                  <c:v>1971</c:v>
                </c:pt>
                <c:pt idx="7452">
                  <c:v>1972</c:v>
                </c:pt>
                <c:pt idx="7453">
                  <c:v>1973</c:v>
                </c:pt>
                <c:pt idx="7454">
                  <c:v>1974</c:v>
                </c:pt>
                <c:pt idx="7455">
                  <c:v>1975</c:v>
                </c:pt>
                <c:pt idx="7456">
                  <c:v>1976</c:v>
                </c:pt>
                <c:pt idx="7457">
                  <c:v>1977</c:v>
                </c:pt>
                <c:pt idx="7458">
                  <c:v>1978</c:v>
                </c:pt>
                <c:pt idx="7459">
                  <c:v>1979</c:v>
                </c:pt>
                <c:pt idx="7460">
                  <c:v>1980</c:v>
                </c:pt>
                <c:pt idx="7461">
                  <c:v>1981</c:v>
                </c:pt>
                <c:pt idx="7462">
                  <c:v>1982</c:v>
                </c:pt>
                <c:pt idx="7463">
                  <c:v>1983</c:v>
                </c:pt>
                <c:pt idx="7464">
                  <c:v>1984</c:v>
                </c:pt>
                <c:pt idx="7465">
                  <c:v>1985</c:v>
                </c:pt>
                <c:pt idx="7466">
                  <c:v>1986</c:v>
                </c:pt>
                <c:pt idx="7467">
                  <c:v>1987</c:v>
                </c:pt>
                <c:pt idx="7468">
                  <c:v>1988</c:v>
                </c:pt>
                <c:pt idx="7469">
                  <c:v>1989</c:v>
                </c:pt>
                <c:pt idx="7470">
                  <c:v>1990</c:v>
                </c:pt>
                <c:pt idx="7471">
                  <c:v>1991</c:v>
                </c:pt>
                <c:pt idx="7472">
                  <c:v>1992</c:v>
                </c:pt>
                <c:pt idx="7473">
                  <c:v>1993</c:v>
                </c:pt>
                <c:pt idx="7474">
                  <c:v>1994</c:v>
                </c:pt>
                <c:pt idx="7475">
                  <c:v>1995</c:v>
                </c:pt>
                <c:pt idx="7476">
                  <c:v>1996</c:v>
                </c:pt>
                <c:pt idx="7477">
                  <c:v>1997</c:v>
                </c:pt>
                <c:pt idx="7478">
                  <c:v>1998</c:v>
                </c:pt>
                <c:pt idx="7479">
                  <c:v>1999</c:v>
                </c:pt>
                <c:pt idx="7480">
                  <c:v>2000</c:v>
                </c:pt>
                <c:pt idx="7481">
                  <c:v>2001</c:v>
                </c:pt>
                <c:pt idx="7482">
                  <c:v>2002</c:v>
                </c:pt>
                <c:pt idx="7483">
                  <c:v>2003</c:v>
                </c:pt>
                <c:pt idx="7484">
                  <c:v>2004</c:v>
                </c:pt>
                <c:pt idx="7485">
                  <c:v>2005</c:v>
                </c:pt>
                <c:pt idx="7486">
                  <c:v>2006</c:v>
                </c:pt>
                <c:pt idx="7487">
                  <c:v>2007</c:v>
                </c:pt>
                <c:pt idx="7488">
                  <c:v>2008</c:v>
                </c:pt>
                <c:pt idx="7489">
                  <c:v>2009</c:v>
                </c:pt>
                <c:pt idx="7490">
                  <c:v>2010</c:v>
                </c:pt>
                <c:pt idx="7491">
                  <c:v>2011</c:v>
                </c:pt>
                <c:pt idx="7492">
                  <c:v>2012</c:v>
                </c:pt>
                <c:pt idx="7493">
                  <c:v>2013</c:v>
                </c:pt>
                <c:pt idx="7494">
                  <c:v>2014</c:v>
                </c:pt>
                <c:pt idx="7495">
                  <c:v>2015</c:v>
                </c:pt>
                <c:pt idx="7496">
                  <c:v>2016</c:v>
                </c:pt>
                <c:pt idx="7497">
                  <c:v>1980</c:v>
                </c:pt>
                <c:pt idx="7498">
                  <c:v>1981</c:v>
                </c:pt>
                <c:pt idx="7499">
                  <c:v>1982</c:v>
                </c:pt>
                <c:pt idx="7500">
                  <c:v>1983</c:v>
                </c:pt>
                <c:pt idx="7501">
                  <c:v>1984</c:v>
                </c:pt>
                <c:pt idx="7502">
                  <c:v>1985</c:v>
                </c:pt>
                <c:pt idx="7503">
                  <c:v>1986</c:v>
                </c:pt>
                <c:pt idx="7504">
                  <c:v>1987</c:v>
                </c:pt>
                <c:pt idx="7505">
                  <c:v>1988</c:v>
                </c:pt>
                <c:pt idx="7506">
                  <c:v>1989</c:v>
                </c:pt>
                <c:pt idx="7507">
                  <c:v>1990</c:v>
                </c:pt>
                <c:pt idx="7508">
                  <c:v>1991</c:v>
                </c:pt>
                <c:pt idx="7509">
                  <c:v>1992</c:v>
                </c:pt>
                <c:pt idx="7510">
                  <c:v>1993</c:v>
                </c:pt>
                <c:pt idx="7511">
                  <c:v>1994</c:v>
                </c:pt>
                <c:pt idx="7512">
                  <c:v>1995</c:v>
                </c:pt>
                <c:pt idx="7513">
                  <c:v>1996</c:v>
                </c:pt>
                <c:pt idx="7514">
                  <c:v>1997</c:v>
                </c:pt>
                <c:pt idx="7515">
                  <c:v>1998</c:v>
                </c:pt>
                <c:pt idx="7516">
                  <c:v>1999</c:v>
                </c:pt>
                <c:pt idx="7517">
                  <c:v>2000</c:v>
                </c:pt>
                <c:pt idx="7518">
                  <c:v>2001</c:v>
                </c:pt>
                <c:pt idx="7519">
                  <c:v>2002</c:v>
                </c:pt>
                <c:pt idx="7520">
                  <c:v>2003</c:v>
                </c:pt>
                <c:pt idx="7521">
                  <c:v>2004</c:v>
                </c:pt>
                <c:pt idx="7522">
                  <c:v>2005</c:v>
                </c:pt>
                <c:pt idx="7523">
                  <c:v>2006</c:v>
                </c:pt>
                <c:pt idx="7524">
                  <c:v>2007</c:v>
                </c:pt>
                <c:pt idx="7525">
                  <c:v>2008</c:v>
                </c:pt>
                <c:pt idx="7526">
                  <c:v>2009</c:v>
                </c:pt>
                <c:pt idx="7527">
                  <c:v>2010</c:v>
                </c:pt>
                <c:pt idx="7528">
                  <c:v>2011</c:v>
                </c:pt>
                <c:pt idx="7529">
                  <c:v>2012</c:v>
                </c:pt>
                <c:pt idx="7530">
                  <c:v>2013</c:v>
                </c:pt>
                <c:pt idx="7531">
                  <c:v>2014</c:v>
                </c:pt>
                <c:pt idx="7532">
                  <c:v>2015</c:v>
                </c:pt>
                <c:pt idx="7533">
                  <c:v>2016</c:v>
                </c:pt>
                <c:pt idx="7534">
                  <c:v>1967</c:v>
                </c:pt>
                <c:pt idx="7535">
                  <c:v>1968</c:v>
                </c:pt>
                <c:pt idx="7536">
                  <c:v>1969</c:v>
                </c:pt>
                <c:pt idx="7537">
                  <c:v>1970</c:v>
                </c:pt>
                <c:pt idx="7538">
                  <c:v>1971</c:v>
                </c:pt>
                <c:pt idx="7539">
                  <c:v>1972</c:v>
                </c:pt>
                <c:pt idx="7540">
                  <c:v>1973</c:v>
                </c:pt>
                <c:pt idx="7541">
                  <c:v>1974</c:v>
                </c:pt>
                <c:pt idx="7542">
                  <c:v>1975</c:v>
                </c:pt>
                <c:pt idx="7543">
                  <c:v>1976</c:v>
                </c:pt>
                <c:pt idx="7544">
                  <c:v>1977</c:v>
                </c:pt>
                <c:pt idx="7545">
                  <c:v>1978</c:v>
                </c:pt>
                <c:pt idx="7546">
                  <c:v>1979</c:v>
                </c:pt>
                <c:pt idx="7547">
                  <c:v>1980</c:v>
                </c:pt>
                <c:pt idx="7548">
                  <c:v>1981</c:v>
                </c:pt>
                <c:pt idx="7549">
                  <c:v>1982</c:v>
                </c:pt>
                <c:pt idx="7550">
                  <c:v>1983</c:v>
                </c:pt>
                <c:pt idx="7551">
                  <c:v>1984</c:v>
                </c:pt>
                <c:pt idx="7552">
                  <c:v>1985</c:v>
                </c:pt>
                <c:pt idx="7553">
                  <c:v>1986</c:v>
                </c:pt>
                <c:pt idx="7554">
                  <c:v>1987</c:v>
                </c:pt>
                <c:pt idx="7555">
                  <c:v>1988</c:v>
                </c:pt>
                <c:pt idx="7556">
                  <c:v>1989</c:v>
                </c:pt>
                <c:pt idx="7557">
                  <c:v>1990</c:v>
                </c:pt>
                <c:pt idx="7558">
                  <c:v>1991</c:v>
                </c:pt>
                <c:pt idx="7559">
                  <c:v>1992</c:v>
                </c:pt>
                <c:pt idx="7560">
                  <c:v>1993</c:v>
                </c:pt>
                <c:pt idx="7561">
                  <c:v>1994</c:v>
                </c:pt>
                <c:pt idx="7562">
                  <c:v>1995</c:v>
                </c:pt>
                <c:pt idx="7563">
                  <c:v>1996</c:v>
                </c:pt>
                <c:pt idx="7564">
                  <c:v>1997</c:v>
                </c:pt>
                <c:pt idx="7565">
                  <c:v>1998</c:v>
                </c:pt>
                <c:pt idx="7566">
                  <c:v>1999</c:v>
                </c:pt>
                <c:pt idx="7567">
                  <c:v>2000</c:v>
                </c:pt>
                <c:pt idx="7568">
                  <c:v>2001</c:v>
                </c:pt>
                <c:pt idx="7569">
                  <c:v>2002</c:v>
                </c:pt>
                <c:pt idx="7570">
                  <c:v>2003</c:v>
                </c:pt>
                <c:pt idx="7571">
                  <c:v>2004</c:v>
                </c:pt>
                <c:pt idx="7572">
                  <c:v>2005</c:v>
                </c:pt>
                <c:pt idx="7573">
                  <c:v>2006</c:v>
                </c:pt>
                <c:pt idx="7574">
                  <c:v>2007</c:v>
                </c:pt>
                <c:pt idx="7575">
                  <c:v>2008</c:v>
                </c:pt>
                <c:pt idx="7576">
                  <c:v>2009</c:v>
                </c:pt>
                <c:pt idx="7577">
                  <c:v>2010</c:v>
                </c:pt>
                <c:pt idx="7578">
                  <c:v>2011</c:v>
                </c:pt>
                <c:pt idx="7579">
                  <c:v>2012</c:v>
                </c:pt>
                <c:pt idx="7580">
                  <c:v>2013</c:v>
                </c:pt>
                <c:pt idx="7581">
                  <c:v>2014</c:v>
                </c:pt>
                <c:pt idx="7582">
                  <c:v>2015</c:v>
                </c:pt>
                <c:pt idx="7583">
                  <c:v>2016</c:v>
                </c:pt>
                <c:pt idx="7584">
                  <c:v>1970</c:v>
                </c:pt>
                <c:pt idx="7585">
                  <c:v>1971</c:v>
                </c:pt>
                <c:pt idx="7586">
                  <c:v>1972</c:v>
                </c:pt>
                <c:pt idx="7587">
                  <c:v>1973</c:v>
                </c:pt>
                <c:pt idx="7588">
                  <c:v>1974</c:v>
                </c:pt>
                <c:pt idx="7589">
                  <c:v>1975</c:v>
                </c:pt>
                <c:pt idx="7590">
                  <c:v>1976</c:v>
                </c:pt>
                <c:pt idx="7591">
                  <c:v>1977</c:v>
                </c:pt>
                <c:pt idx="7592">
                  <c:v>1978</c:v>
                </c:pt>
                <c:pt idx="7593">
                  <c:v>1979</c:v>
                </c:pt>
                <c:pt idx="7594">
                  <c:v>1980</c:v>
                </c:pt>
                <c:pt idx="7595">
                  <c:v>1981</c:v>
                </c:pt>
                <c:pt idx="7596">
                  <c:v>1982</c:v>
                </c:pt>
                <c:pt idx="7597">
                  <c:v>1983</c:v>
                </c:pt>
                <c:pt idx="7598">
                  <c:v>1984</c:v>
                </c:pt>
                <c:pt idx="7599">
                  <c:v>1985</c:v>
                </c:pt>
                <c:pt idx="7600">
                  <c:v>1986</c:v>
                </c:pt>
                <c:pt idx="7601">
                  <c:v>1987</c:v>
                </c:pt>
                <c:pt idx="7602">
                  <c:v>1988</c:v>
                </c:pt>
                <c:pt idx="7603">
                  <c:v>1989</c:v>
                </c:pt>
                <c:pt idx="7604">
                  <c:v>1990</c:v>
                </c:pt>
                <c:pt idx="7605">
                  <c:v>1991</c:v>
                </c:pt>
                <c:pt idx="7606">
                  <c:v>1992</c:v>
                </c:pt>
                <c:pt idx="7607">
                  <c:v>1993</c:v>
                </c:pt>
                <c:pt idx="7608">
                  <c:v>1994</c:v>
                </c:pt>
                <c:pt idx="7609">
                  <c:v>1995</c:v>
                </c:pt>
                <c:pt idx="7610">
                  <c:v>1996</c:v>
                </c:pt>
                <c:pt idx="7611">
                  <c:v>1997</c:v>
                </c:pt>
                <c:pt idx="7612">
                  <c:v>1998</c:v>
                </c:pt>
                <c:pt idx="7613">
                  <c:v>1999</c:v>
                </c:pt>
                <c:pt idx="7614">
                  <c:v>2000</c:v>
                </c:pt>
                <c:pt idx="7615">
                  <c:v>2001</c:v>
                </c:pt>
                <c:pt idx="7616">
                  <c:v>2002</c:v>
                </c:pt>
                <c:pt idx="7617">
                  <c:v>2003</c:v>
                </c:pt>
                <c:pt idx="7618">
                  <c:v>2004</c:v>
                </c:pt>
                <c:pt idx="7619">
                  <c:v>2005</c:v>
                </c:pt>
                <c:pt idx="7620">
                  <c:v>2006</c:v>
                </c:pt>
                <c:pt idx="7621">
                  <c:v>2007</c:v>
                </c:pt>
                <c:pt idx="7622">
                  <c:v>2008</c:v>
                </c:pt>
                <c:pt idx="7623">
                  <c:v>2009</c:v>
                </c:pt>
                <c:pt idx="7624">
                  <c:v>2010</c:v>
                </c:pt>
                <c:pt idx="7625">
                  <c:v>2011</c:v>
                </c:pt>
                <c:pt idx="7626">
                  <c:v>2012</c:v>
                </c:pt>
                <c:pt idx="7627">
                  <c:v>2013</c:v>
                </c:pt>
                <c:pt idx="7628">
                  <c:v>2014</c:v>
                </c:pt>
                <c:pt idx="7629">
                  <c:v>2015</c:v>
                </c:pt>
                <c:pt idx="7630">
                  <c:v>2016</c:v>
                </c:pt>
                <c:pt idx="7631">
                  <c:v>1981</c:v>
                </c:pt>
                <c:pt idx="7632">
                  <c:v>1982</c:v>
                </c:pt>
                <c:pt idx="7633">
                  <c:v>1983</c:v>
                </c:pt>
                <c:pt idx="7634">
                  <c:v>1984</c:v>
                </c:pt>
                <c:pt idx="7635">
                  <c:v>1985</c:v>
                </c:pt>
                <c:pt idx="7636">
                  <c:v>1986</c:v>
                </c:pt>
                <c:pt idx="7637">
                  <c:v>1987</c:v>
                </c:pt>
                <c:pt idx="7638">
                  <c:v>1988</c:v>
                </c:pt>
                <c:pt idx="7639">
                  <c:v>1989</c:v>
                </c:pt>
                <c:pt idx="7640">
                  <c:v>1990</c:v>
                </c:pt>
                <c:pt idx="7641">
                  <c:v>1991</c:v>
                </c:pt>
                <c:pt idx="7642">
                  <c:v>1992</c:v>
                </c:pt>
                <c:pt idx="7643">
                  <c:v>1993</c:v>
                </c:pt>
                <c:pt idx="7644">
                  <c:v>1994</c:v>
                </c:pt>
                <c:pt idx="7645">
                  <c:v>1995</c:v>
                </c:pt>
                <c:pt idx="7646">
                  <c:v>1996</c:v>
                </c:pt>
                <c:pt idx="7647">
                  <c:v>1997</c:v>
                </c:pt>
                <c:pt idx="7648">
                  <c:v>1998</c:v>
                </c:pt>
                <c:pt idx="7649">
                  <c:v>1999</c:v>
                </c:pt>
                <c:pt idx="7650">
                  <c:v>2000</c:v>
                </c:pt>
                <c:pt idx="7651">
                  <c:v>2001</c:v>
                </c:pt>
                <c:pt idx="7652">
                  <c:v>2002</c:v>
                </c:pt>
                <c:pt idx="7653">
                  <c:v>2003</c:v>
                </c:pt>
                <c:pt idx="7654">
                  <c:v>2004</c:v>
                </c:pt>
                <c:pt idx="7655">
                  <c:v>2005</c:v>
                </c:pt>
                <c:pt idx="7656">
                  <c:v>2006</c:v>
                </c:pt>
                <c:pt idx="7657">
                  <c:v>2007</c:v>
                </c:pt>
                <c:pt idx="7658">
                  <c:v>2008</c:v>
                </c:pt>
                <c:pt idx="7659">
                  <c:v>2009</c:v>
                </c:pt>
                <c:pt idx="7660">
                  <c:v>2010</c:v>
                </c:pt>
                <c:pt idx="7661">
                  <c:v>2011</c:v>
                </c:pt>
                <c:pt idx="7662">
                  <c:v>2012</c:v>
                </c:pt>
                <c:pt idx="7663">
                  <c:v>2013</c:v>
                </c:pt>
                <c:pt idx="7664">
                  <c:v>2014</c:v>
                </c:pt>
                <c:pt idx="7665">
                  <c:v>2015</c:v>
                </c:pt>
                <c:pt idx="7666">
                  <c:v>2016</c:v>
                </c:pt>
                <c:pt idx="7667">
                  <c:v>1960</c:v>
                </c:pt>
                <c:pt idx="7668">
                  <c:v>1961</c:v>
                </c:pt>
                <c:pt idx="7669">
                  <c:v>1962</c:v>
                </c:pt>
                <c:pt idx="7670">
                  <c:v>1963</c:v>
                </c:pt>
                <c:pt idx="7671">
                  <c:v>1964</c:v>
                </c:pt>
                <c:pt idx="7672">
                  <c:v>1965</c:v>
                </c:pt>
                <c:pt idx="7673">
                  <c:v>1966</c:v>
                </c:pt>
                <c:pt idx="7674">
                  <c:v>1967</c:v>
                </c:pt>
                <c:pt idx="7675">
                  <c:v>1968</c:v>
                </c:pt>
                <c:pt idx="7676">
                  <c:v>1969</c:v>
                </c:pt>
                <c:pt idx="7677">
                  <c:v>1970</c:v>
                </c:pt>
                <c:pt idx="7678">
                  <c:v>1971</c:v>
                </c:pt>
                <c:pt idx="7679">
                  <c:v>1972</c:v>
                </c:pt>
                <c:pt idx="7680">
                  <c:v>1973</c:v>
                </c:pt>
                <c:pt idx="7681">
                  <c:v>1974</c:v>
                </c:pt>
                <c:pt idx="7682">
                  <c:v>1975</c:v>
                </c:pt>
                <c:pt idx="7683">
                  <c:v>1976</c:v>
                </c:pt>
                <c:pt idx="7684">
                  <c:v>1977</c:v>
                </c:pt>
                <c:pt idx="7685">
                  <c:v>1978</c:v>
                </c:pt>
                <c:pt idx="7686">
                  <c:v>1979</c:v>
                </c:pt>
                <c:pt idx="7687">
                  <c:v>1980</c:v>
                </c:pt>
                <c:pt idx="7688">
                  <c:v>1981</c:v>
                </c:pt>
                <c:pt idx="7689">
                  <c:v>1982</c:v>
                </c:pt>
                <c:pt idx="7690">
                  <c:v>1983</c:v>
                </c:pt>
                <c:pt idx="7691">
                  <c:v>1984</c:v>
                </c:pt>
                <c:pt idx="7692">
                  <c:v>1985</c:v>
                </c:pt>
                <c:pt idx="7693">
                  <c:v>1986</c:v>
                </c:pt>
                <c:pt idx="7694">
                  <c:v>1987</c:v>
                </c:pt>
                <c:pt idx="7695">
                  <c:v>1988</c:v>
                </c:pt>
                <c:pt idx="7696">
                  <c:v>1989</c:v>
                </c:pt>
                <c:pt idx="7697">
                  <c:v>1990</c:v>
                </c:pt>
                <c:pt idx="7698">
                  <c:v>1991</c:v>
                </c:pt>
                <c:pt idx="7699">
                  <c:v>1992</c:v>
                </c:pt>
                <c:pt idx="7700">
                  <c:v>1993</c:v>
                </c:pt>
                <c:pt idx="7701">
                  <c:v>1994</c:v>
                </c:pt>
                <c:pt idx="7702">
                  <c:v>1995</c:v>
                </c:pt>
                <c:pt idx="7703">
                  <c:v>1996</c:v>
                </c:pt>
                <c:pt idx="7704">
                  <c:v>1997</c:v>
                </c:pt>
                <c:pt idx="7705">
                  <c:v>1998</c:v>
                </c:pt>
                <c:pt idx="7706">
                  <c:v>1999</c:v>
                </c:pt>
                <c:pt idx="7707">
                  <c:v>2000</c:v>
                </c:pt>
                <c:pt idx="7708">
                  <c:v>2001</c:v>
                </c:pt>
                <c:pt idx="7709">
                  <c:v>2002</c:v>
                </c:pt>
                <c:pt idx="7710">
                  <c:v>2003</c:v>
                </c:pt>
                <c:pt idx="7711">
                  <c:v>2004</c:v>
                </c:pt>
                <c:pt idx="7712">
                  <c:v>2005</c:v>
                </c:pt>
                <c:pt idx="7713">
                  <c:v>2006</c:v>
                </c:pt>
                <c:pt idx="7714">
                  <c:v>2007</c:v>
                </c:pt>
                <c:pt idx="7715">
                  <c:v>2008</c:v>
                </c:pt>
                <c:pt idx="7716">
                  <c:v>2009</c:v>
                </c:pt>
                <c:pt idx="7717">
                  <c:v>2010</c:v>
                </c:pt>
                <c:pt idx="7718">
                  <c:v>2011</c:v>
                </c:pt>
                <c:pt idx="7719">
                  <c:v>2012</c:v>
                </c:pt>
                <c:pt idx="7720">
                  <c:v>2013</c:v>
                </c:pt>
                <c:pt idx="7721">
                  <c:v>2014</c:v>
                </c:pt>
                <c:pt idx="7722">
                  <c:v>2015</c:v>
                </c:pt>
                <c:pt idx="7723">
                  <c:v>2016</c:v>
                </c:pt>
                <c:pt idx="7724">
                  <c:v>1976</c:v>
                </c:pt>
                <c:pt idx="7725">
                  <c:v>1977</c:v>
                </c:pt>
                <c:pt idx="7726">
                  <c:v>1978</c:v>
                </c:pt>
                <c:pt idx="7727">
                  <c:v>1979</c:v>
                </c:pt>
                <c:pt idx="7728">
                  <c:v>1980</c:v>
                </c:pt>
                <c:pt idx="7729">
                  <c:v>1981</c:v>
                </c:pt>
                <c:pt idx="7730">
                  <c:v>1982</c:v>
                </c:pt>
                <c:pt idx="7731">
                  <c:v>1983</c:v>
                </c:pt>
                <c:pt idx="7732">
                  <c:v>1984</c:v>
                </c:pt>
                <c:pt idx="7733">
                  <c:v>1985</c:v>
                </c:pt>
                <c:pt idx="7734">
                  <c:v>1986</c:v>
                </c:pt>
                <c:pt idx="7735">
                  <c:v>1987</c:v>
                </c:pt>
                <c:pt idx="7736">
                  <c:v>1988</c:v>
                </c:pt>
                <c:pt idx="7737">
                  <c:v>1989</c:v>
                </c:pt>
                <c:pt idx="7738">
                  <c:v>1990</c:v>
                </c:pt>
                <c:pt idx="7739">
                  <c:v>1991</c:v>
                </c:pt>
                <c:pt idx="7740">
                  <c:v>1992</c:v>
                </c:pt>
                <c:pt idx="7741">
                  <c:v>1993</c:v>
                </c:pt>
                <c:pt idx="7742">
                  <c:v>1994</c:v>
                </c:pt>
                <c:pt idx="7743">
                  <c:v>1995</c:v>
                </c:pt>
                <c:pt idx="7744">
                  <c:v>1996</c:v>
                </c:pt>
                <c:pt idx="7745">
                  <c:v>1997</c:v>
                </c:pt>
                <c:pt idx="7746">
                  <c:v>1998</c:v>
                </c:pt>
                <c:pt idx="7747">
                  <c:v>1999</c:v>
                </c:pt>
                <c:pt idx="7748">
                  <c:v>2000</c:v>
                </c:pt>
                <c:pt idx="7749">
                  <c:v>2001</c:v>
                </c:pt>
                <c:pt idx="7750">
                  <c:v>2002</c:v>
                </c:pt>
                <c:pt idx="7751">
                  <c:v>2003</c:v>
                </c:pt>
                <c:pt idx="7752">
                  <c:v>2004</c:v>
                </c:pt>
                <c:pt idx="7753">
                  <c:v>2005</c:v>
                </c:pt>
                <c:pt idx="7754">
                  <c:v>2006</c:v>
                </c:pt>
                <c:pt idx="7755">
                  <c:v>2007</c:v>
                </c:pt>
                <c:pt idx="7756">
                  <c:v>2008</c:v>
                </c:pt>
                <c:pt idx="7757">
                  <c:v>2009</c:v>
                </c:pt>
                <c:pt idx="7758">
                  <c:v>2010</c:v>
                </c:pt>
                <c:pt idx="7759">
                  <c:v>2011</c:v>
                </c:pt>
                <c:pt idx="7760">
                  <c:v>2012</c:v>
                </c:pt>
                <c:pt idx="7761">
                  <c:v>2013</c:v>
                </c:pt>
                <c:pt idx="7762">
                  <c:v>2014</c:v>
                </c:pt>
                <c:pt idx="7763">
                  <c:v>2015</c:v>
                </c:pt>
                <c:pt idx="7764">
                  <c:v>2016</c:v>
                </c:pt>
                <c:pt idx="7765">
                  <c:v>1960</c:v>
                </c:pt>
                <c:pt idx="7766">
                  <c:v>1961</c:v>
                </c:pt>
                <c:pt idx="7767">
                  <c:v>1962</c:v>
                </c:pt>
                <c:pt idx="7768">
                  <c:v>1963</c:v>
                </c:pt>
                <c:pt idx="7769">
                  <c:v>1964</c:v>
                </c:pt>
                <c:pt idx="7770">
                  <c:v>1965</c:v>
                </c:pt>
                <c:pt idx="7771">
                  <c:v>1966</c:v>
                </c:pt>
                <c:pt idx="7772">
                  <c:v>1967</c:v>
                </c:pt>
                <c:pt idx="7773">
                  <c:v>1968</c:v>
                </c:pt>
                <c:pt idx="7774">
                  <c:v>1969</c:v>
                </c:pt>
                <c:pt idx="7775">
                  <c:v>1970</c:v>
                </c:pt>
                <c:pt idx="7776">
                  <c:v>1971</c:v>
                </c:pt>
                <c:pt idx="7777">
                  <c:v>1972</c:v>
                </c:pt>
                <c:pt idx="7778">
                  <c:v>1973</c:v>
                </c:pt>
                <c:pt idx="7779">
                  <c:v>1974</c:v>
                </c:pt>
                <c:pt idx="7780">
                  <c:v>1975</c:v>
                </c:pt>
                <c:pt idx="7781">
                  <c:v>1976</c:v>
                </c:pt>
                <c:pt idx="7782">
                  <c:v>1977</c:v>
                </c:pt>
                <c:pt idx="7783">
                  <c:v>1978</c:v>
                </c:pt>
                <c:pt idx="7784">
                  <c:v>1979</c:v>
                </c:pt>
                <c:pt idx="7785">
                  <c:v>1980</c:v>
                </c:pt>
                <c:pt idx="7786">
                  <c:v>1981</c:v>
                </c:pt>
                <c:pt idx="7787">
                  <c:v>1982</c:v>
                </c:pt>
                <c:pt idx="7788">
                  <c:v>1983</c:v>
                </c:pt>
                <c:pt idx="7789">
                  <c:v>1984</c:v>
                </c:pt>
                <c:pt idx="7790">
                  <c:v>1985</c:v>
                </c:pt>
                <c:pt idx="7791">
                  <c:v>1986</c:v>
                </c:pt>
                <c:pt idx="7792">
                  <c:v>1987</c:v>
                </c:pt>
                <c:pt idx="7793">
                  <c:v>1988</c:v>
                </c:pt>
                <c:pt idx="7794">
                  <c:v>1989</c:v>
                </c:pt>
                <c:pt idx="7795">
                  <c:v>1990</c:v>
                </c:pt>
                <c:pt idx="7796">
                  <c:v>1991</c:v>
                </c:pt>
                <c:pt idx="7797">
                  <c:v>1992</c:v>
                </c:pt>
                <c:pt idx="7798">
                  <c:v>1993</c:v>
                </c:pt>
                <c:pt idx="7799">
                  <c:v>1994</c:v>
                </c:pt>
                <c:pt idx="7800">
                  <c:v>1995</c:v>
                </c:pt>
                <c:pt idx="7801">
                  <c:v>1996</c:v>
                </c:pt>
                <c:pt idx="7802">
                  <c:v>1997</c:v>
                </c:pt>
                <c:pt idx="7803">
                  <c:v>1998</c:v>
                </c:pt>
                <c:pt idx="7804">
                  <c:v>1999</c:v>
                </c:pt>
                <c:pt idx="7805">
                  <c:v>2000</c:v>
                </c:pt>
                <c:pt idx="7806">
                  <c:v>2001</c:v>
                </c:pt>
                <c:pt idx="7807">
                  <c:v>2002</c:v>
                </c:pt>
                <c:pt idx="7808">
                  <c:v>2003</c:v>
                </c:pt>
                <c:pt idx="7809">
                  <c:v>2004</c:v>
                </c:pt>
                <c:pt idx="7810">
                  <c:v>2005</c:v>
                </c:pt>
                <c:pt idx="7811">
                  <c:v>2006</c:v>
                </c:pt>
                <c:pt idx="7812">
                  <c:v>2007</c:v>
                </c:pt>
                <c:pt idx="7813">
                  <c:v>2008</c:v>
                </c:pt>
                <c:pt idx="7814">
                  <c:v>2009</c:v>
                </c:pt>
                <c:pt idx="7815">
                  <c:v>2010</c:v>
                </c:pt>
                <c:pt idx="7816">
                  <c:v>2011</c:v>
                </c:pt>
                <c:pt idx="7817">
                  <c:v>2012</c:v>
                </c:pt>
                <c:pt idx="7818">
                  <c:v>2013</c:v>
                </c:pt>
                <c:pt idx="7819">
                  <c:v>2014</c:v>
                </c:pt>
                <c:pt idx="7820">
                  <c:v>2015</c:v>
                </c:pt>
                <c:pt idx="7821">
                  <c:v>2016</c:v>
                </c:pt>
                <c:pt idx="7822">
                  <c:v>1983</c:v>
                </c:pt>
                <c:pt idx="7823">
                  <c:v>1986</c:v>
                </c:pt>
                <c:pt idx="7824">
                  <c:v>1987</c:v>
                </c:pt>
                <c:pt idx="7825">
                  <c:v>1988</c:v>
                </c:pt>
                <c:pt idx="7826">
                  <c:v>1989</c:v>
                </c:pt>
                <c:pt idx="7827">
                  <c:v>1990</c:v>
                </c:pt>
                <c:pt idx="7828">
                  <c:v>1991</c:v>
                </c:pt>
                <c:pt idx="7829">
                  <c:v>1992</c:v>
                </c:pt>
                <c:pt idx="7830">
                  <c:v>1993</c:v>
                </c:pt>
                <c:pt idx="7831">
                  <c:v>1994</c:v>
                </c:pt>
                <c:pt idx="7832">
                  <c:v>1995</c:v>
                </c:pt>
                <c:pt idx="7833">
                  <c:v>1996</c:v>
                </c:pt>
                <c:pt idx="7834">
                  <c:v>1997</c:v>
                </c:pt>
                <c:pt idx="7835">
                  <c:v>1998</c:v>
                </c:pt>
                <c:pt idx="7836">
                  <c:v>1999</c:v>
                </c:pt>
                <c:pt idx="7837">
                  <c:v>2000</c:v>
                </c:pt>
                <c:pt idx="7838">
                  <c:v>2001</c:v>
                </c:pt>
                <c:pt idx="7839">
                  <c:v>2002</c:v>
                </c:pt>
                <c:pt idx="7840">
                  <c:v>2003</c:v>
                </c:pt>
                <c:pt idx="7841">
                  <c:v>2004</c:v>
                </c:pt>
                <c:pt idx="7842">
                  <c:v>2005</c:v>
                </c:pt>
                <c:pt idx="7843">
                  <c:v>2006</c:v>
                </c:pt>
                <c:pt idx="7844">
                  <c:v>2007</c:v>
                </c:pt>
                <c:pt idx="7845">
                  <c:v>2008</c:v>
                </c:pt>
                <c:pt idx="7846">
                  <c:v>2009</c:v>
                </c:pt>
                <c:pt idx="7847">
                  <c:v>2010</c:v>
                </c:pt>
                <c:pt idx="7848">
                  <c:v>2011</c:v>
                </c:pt>
                <c:pt idx="7849">
                  <c:v>2012</c:v>
                </c:pt>
                <c:pt idx="7850">
                  <c:v>2013</c:v>
                </c:pt>
                <c:pt idx="7851">
                  <c:v>2014</c:v>
                </c:pt>
                <c:pt idx="7852">
                  <c:v>2015</c:v>
                </c:pt>
                <c:pt idx="7853">
                  <c:v>2016</c:v>
                </c:pt>
                <c:pt idx="7854">
                  <c:v>1995</c:v>
                </c:pt>
                <c:pt idx="7855">
                  <c:v>1996</c:v>
                </c:pt>
                <c:pt idx="7856">
                  <c:v>1997</c:v>
                </c:pt>
                <c:pt idx="7857">
                  <c:v>1998</c:v>
                </c:pt>
                <c:pt idx="7858">
                  <c:v>1999</c:v>
                </c:pt>
                <c:pt idx="7859">
                  <c:v>2000</c:v>
                </c:pt>
                <c:pt idx="7860">
                  <c:v>2001</c:v>
                </c:pt>
                <c:pt idx="7861">
                  <c:v>2002</c:v>
                </c:pt>
                <c:pt idx="7862">
                  <c:v>2003</c:v>
                </c:pt>
                <c:pt idx="7863">
                  <c:v>2004</c:v>
                </c:pt>
                <c:pt idx="7864">
                  <c:v>2005</c:v>
                </c:pt>
                <c:pt idx="7865">
                  <c:v>2006</c:v>
                </c:pt>
                <c:pt idx="7866">
                  <c:v>2007</c:v>
                </c:pt>
                <c:pt idx="7867">
                  <c:v>2008</c:v>
                </c:pt>
                <c:pt idx="7868">
                  <c:v>2009</c:v>
                </c:pt>
                <c:pt idx="7869">
                  <c:v>2010</c:v>
                </c:pt>
                <c:pt idx="7870">
                  <c:v>2011</c:v>
                </c:pt>
                <c:pt idx="7871">
                  <c:v>2012</c:v>
                </c:pt>
                <c:pt idx="7872">
                  <c:v>2013</c:v>
                </c:pt>
                <c:pt idx="7873">
                  <c:v>2014</c:v>
                </c:pt>
                <c:pt idx="7874">
                  <c:v>2015</c:v>
                </c:pt>
                <c:pt idx="7875">
                  <c:v>2016</c:v>
                </c:pt>
                <c:pt idx="7876">
                  <c:v>1970</c:v>
                </c:pt>
                <c:pt idx="7877">
                  <c:v>1971</c:v>
                </c:pt>
                <c:pt idx="7878">
                  <c:v>1972</c:v>
                </c:pt>
                <c:pt idx="7879">
                  <c:v>1973</c:v>
                </c:pt>
                <c:pt idx="7880">
                  <c:v>1974</c:v>
                </c:pt>
                <c:pt idx="7881">
                  <c:v>1975</c:v>
                </c:pt>
                <c:pt idx="7882">
                  <c:v>1976</c:v>
                </c:pt>
                <c:pt idx="7883">
                  <c:v>1977</c:v>
                </c:pt>
                <c:pt idx="7884">
                  <c:v>1978</c:v>
                </c:pt>
                <c:pt idx="7885">
                  <c:v>1979</c:v>
                </c:pt>
                <c:pt idx="7886">
                  <c:v>1980</c:v>
                </c:pt>
                <c:pt idx="7887">
                  <c:v>1981</c:v>
                </c:pt>
                <c:pt idx="7888">
                  <c:v>1982</c:v>
                </c:pt>
                <c:pt idx="7889">
                  <c:v>1983</c:v>
                </c:pt>
                <c:pt idx="7890">
                  <c:v>1984</c:v>
                </c:pt>
                <c:pt idx="7891">
                  <c:v>1985</c:v>
                </c:pt>
                <c:pt idx="7892">
                  <c:v>1986</c:v>
                </c:pt>
                <c:pt idx="7893">
                  <c:v>1987</c:v>
                </c:pt>
                <c:pt idx="7894">
                  <c:v>1988</c:v>
                </c:pt>
                <c:pt idx="7895">
                  <c:v>1989</c:v>
                </c:pt>
                <c:pt idx="7896">
                  <c:v>1990</c:v>
                </c:pt>
                <c:pt idx="7897">
                  <c:v>1991</c:v>
                </c:pt>
                <c:pt idx="7898">
                  <c:v>1992</c:v>
                </c:pt>
                <c:pt idx="7899">
                  <c:v>1993</c:v>
                </c:pt>
                <c:pt idx="7900">
                  <c:v>1994</c:v>
                </c:pt>
                <c:pt idx="7901">
                  <c:v>1995</c:v>
                </c:pt>
                <c:pt idx="7902">
                  <c:v>1996</c:v>
                </c:pt>
                <c:pt idx="7903">
                  <c:v>1997</c:v>
                </c:pt>
                <c:pt idx="7904">
                  <c:v>1998</c:v>
                </c:pt>
                <c:pt idx="7905">
                  <c:v>1999</c:v>
                </c:pt>
                <c:pt idx="7906">
                  <c:v>2000</c:v>
                </c:pt>
                <c:pt idx="7907">
                  <c:v>2001</c:v>
                </c:pt>
                <c:pt idx="7908">
                  <c:v>2002</c:v>
                </c:pt>
                <c:pt idx="7909">
                  <c:v>2003</c:v>
                </c:pt>
                <c:pt idx="7910">
                  <c:v>2004</c:v>
                </c:pt>
                <c:pt idx="7911">
                  <c:v>2005</c:v>
                </c:pt>
                <c:pt idx="7912">
                  <c:v>2006</c:v>
                </c:pt>
                <c:pt idx="7913">
                  <c:v>2007</c:v>
                </c:pt>
                <c:pt idx="7914">
                  <c:v>2008</c:v>
                </c:pt>
                <c:pt idx="7915">
                  <c:v>2009</c:v>
                </c:pt>
                <c:pt idx="7916">
                  <c:v>2010</c:v>
                </c:pt>
                <c:pt idx="7917">
                  <c:v>2011</c:v>
                </c:pt>
                <c:pt idx="7918">
                  <c:v>1981</c:v>
                </c:pt>
                <c:pt idx="7919">
                  <c:v>1982</c:v>
                </c:pt>
                <c:pt idx="7920">
                  <c:v>1983</c:v>
                </c:pt>
                <c:pt idx="7921">
                  <c:v>1984</c:v>
                </c:pt>
                <c:pt idx="7922">
                  <c:v>1985</c:v>
                </c:pt>
                <c:pt idx="7923">
                  <c:v>1986</c:v>
                </c:pt>
                <c:pt idx="7924">
                  <c:v>1987</c:v>
                </c:pt>
                <c:pt idx="7925">
                  <c:v>1988</c:v>
                </c:pt>
                <c:pt idx="7926">
                  <c:v>1989</c:v>
                </c:pt>
                <c:pt idx="7927">
                  <c:v>1990</c:v>
                </c:pt>
                <c:pt idx="7928">
                  <c:v>1991</c:v>
                </c:pt>
                <c:pt idx="7929">
                  <c:v>1992</c:v>
                </c:pt>
                <c:pt idx="7930">
                  <c:v>1993</c:v>
                </c:pt>
                <c:pt idx="7931">
                  <c:v>1994</c:v>
                </c:pt>
                <c:pt idx="7932">
                  <c:v>1995</c:v>
                </c:pt>
                <c:pt idx="7933">
                  <c:v>1996</c:v>
                </c:pt>
                <c:pt idx="7934">
                  <c:v>1997</c:v>
                </c:pt>
                <c:pt idx="7935">
                  <c:v>1998</c:v>
                </c:pt>
                <c:pt idx="7936">
                  <c:v>1999</c:v>
                </c:pt>
                <c:pt idx="7937">
                  <c:v>2000</c:v>
                </c:pt>
                <c:pt idx="7938">
                  <c:v>2001</c:v>
                </c:pt>
                <c:pt idx="7939">
                  <c:v>2002</c:v>
                </c:pt>
                <c:pt idx="7940">
                  <c:v>2003</c:v>
                </c:pt>
                <c:pt idx="7941">
                  <c:v>2004</c:v>
                </c:pt>
                <c:pt idx="7942">
                  <c:v>2005</c:v>
                </c:pt>
                <c:pt idx="7943">
                  <c:v>2006</c:v>
                </c:pt>
                <c:pt idx="7944">
                  <c:v>2007</c:v>
                </c:pt>
                <c:pt idx="7945">
                  <c:v>2008</c:v>
                </c:pt>
                <c:pt idx="7946">
                  <c:v>2009</c:v>
                </c:pt>
                <c:pt idx="7947">
                  <c:v>2010</c:v>
                </c:pt>
                <c:pt idx="7948">
                  <c:v>2011</c:v>
                </c:pt>
                <c:pt idx="7949">
                  <c:v>2012</c:v>
                </c:pt>
                <c:pt idx="7950">
                  <c:v>2013</c:v>
                </c:pt>
                <c:pt idx="7951">
                  <c:v>2014</c:v>
                </c:pt>
                <c:pt idx="7952">
                  <c:v>2015</c:v>
                </c:pt>
                <c:pt idx="7953">
                  <c:v>2016</c:v>
                </c:pt>
                <c:pt idx="7954">
                  <c:v>2000</c:v>
                </c:pt>
                <c:pt idx="7955">
                  <c:v>2001</c:v>
                </c:pt>
                <c:pt idx="7956">
                  <c:v>2002</c:v>
                </c:pt>
                <c:pt idx="7957">
                  <c:v>2003</c:v>
                </c:pt>
                <c:pt idx="7958">
                  <c:v>2004</c:v>
                </c:pt>
                <c:pt idx="7959">
                  <c:v>2005</c:v>
                </c:pt>
                <c:pt idx="7960">
                  <c:v>2006</c:v>
                </c:pt>
                <c:pt idx="7961">
                  <c:v>2007</c:v>
                </c:pt>
                <c:pt idx="7962">
                  <c:v>2008</c:v>
                </c:pt>
                <c:pt idx="7963">
                  <c:v>2009</c:v>
                </c:pt>
                <c:pt idx="7964">
                  <c:v>2010</c:v>
                </c:pt>
                <c:pt idx="7965">
                  <c:v>2011</c:v>
                </c:pt>
                <c:pt idx="7966">
                  <c:v>2012</c:v>
                </c:pt>
                <c:pt idx="7967">
                  <c:v>2013</c:v>
                </c:pt>
                <c:pt idx="7968">
                  <c:v>2014</c:v>
                </c:pt>
                <c:pt idx="7969">
                  <c:v>2015</c:v>
                </c:pt>
                <c:pt idx="7970">
                  <c:v>2016</c:v>
                </c:pt>
                <c:pt idx="7971">
                  <c:v>1960</c:v>
                </c:pt>
                <c:pt idx="7972">
                  <c:v>1961</c:v>
                </c:pt>
                <c:pt idx="7973">
                  <c:v>1962</c:v>
                </c:pt>
                <c:pt idx="7974">
                  <c:v>1963</c:v>
                </c:pt>
                <c:pt idx="7975">
                  <c:v>1964</c:v>
                </c:pt>
                <c:pt idx="7976">
                  <c:v>1965</c:v>
                </c:pt>
                <c:pt idx="7977">
                  <c:v>1966</c:v>
                </c:pt>
                <c:pt idx="7978">
                  <c:v>1967</c:v>
                </c:pt>
                <c:pt idx="7979">
                  <c:v>1968</c:v>
                </c:pt>
                <c:pt idx="7980">
                  <c:v>1969</c:v>
                </c:pt>
                <c:pt idx="7981">
                  <c:v>1970</c:v>
                </c:pt>
                <c:pt idx="7982">
                  <c:v>1971</c:v>
                </c:pt>
                <c:pt idx="7983">
                  <c:v>1972</c:v>
                </c:pt>
                <c:pt idx="7984">
                  <c:v>1973</c:v>
                </c:pt>
                <c:pt idx="7985">
                  <c:v>1974</c:v>
                </c:pt>
                <c:pt idx="7986">
                  <c:v>1975</c:v>
                </c:pt>
                <c:pt idx="7987">
                  <c:v>1976</c:v>
                </c:pt>
                <c:pt idx="7988">
                  <c:v>1977</c:v>
                </c:pt>
                <c:pt idx="7989">
                  <c:v>1978</c:v>
                </c:pt>
                <c:pt idx="7990">
                  <c:v>1979</c:v>
                </c:pt>
                <c:pt idx="7991">
                  <c:v>1980</c:v>
                </c:pt>
                <c:pt idx="7992">
                  <c:v>1981</c:v>
                </c:pt>
                <c:pt idx="7993">
                  <c:v>1982</c:v>
                </c:pt>
                <c:pt idx="7994">
                  <c:v>1983</c:v>
                </c:pt>
                <c:pt idx="7995">
                  <c:v>1984</c:v>
                </c:pt>
                <c:pt idx="7996">
                  <c:v>1985</c:v>
                </c:pt>
                <c:pt idx="7997">
                  <c:v>1986</c:v>
                </c:pt>
                <c:pt idx="7998">
                  <c:v>1987</c:v>
                </c:pt>
                <c:pt idx="7999">
                  <c:v>1988</c:v>
                </c:pt>
                <c:pt idx="8000">
                  <c:v>1989</c:v>
                </c:pt>
                <c:pt idx="8001">
                  <c:v>1990</c:v>
                </c:pt>
                <c:pt idx="8002">
                  <c:v>1991</c:v>
                </c:pt>
                <c:pt idx="8003">
                  <c:v>1992</c:v>
                </c:pt>
                <c:pt idx="8004">
                  <c:v>1993</c:v>
                </c:pt>
                <c:pt idx="8005">
                  <c:v>1994</c:v>
                </c:pt>
                <c:pt idx="8006">
                  <c:v>1995</c:v>
                </c:pt>
                <c:pt idx="8007">
                  <c:v>1996</c:v>
                </c:pt>
                <c:pt idx="8008">
                  <c:v>1997</c:v>
                </c:pt>
                <c:pt idx="8009">
                  <c:v>1998</c:v>
                </c:pt>
                <c:pt idx="8010">
                  <c:v>1999</c:v>
                </c:pt>
                <c:pt idx="8011">
                  <c:v>2000</c:v>
                </c:pt>
                <c:pt idx="8012">
                  <c:v>2001</c:v>
                </c:pt>
                <c:pt idx="8013">
                  <c:v>2002</c:v>
                </c:pt>
                <c:pt idx="8014">
                  <c:v>2003</c:v>
                </c:pt>
                <c:pt idx="8015">
                  <c:v>2004</c:v>
                </c:pt>
                <c:pt idx="8016">
                  <c:v>2005</c:v>
                </c:pt>
                <c:pt idx="8017">
                  <c:v>2006</c:v>
                </c:pt>
                <c:pt idx="8018">
                  <c:v>2007</c:v>
                </c:pt>
                <c:pt idx="8019">
                  <c:v>2008</c:v>
                </c:pt>
                <c:pt idx="8020">
                  <c:v>2009</c:v>
                </c:pt>
                <c:pt idx="8021">
                  <c:v>2010</c:v>
                </c:pt>
                <c:pt idx="8022">
                  <c:v>2011</c:v>
                </c:pt>
                <c:pt idx="8023">
                  <c:v>2012</c:v>
                </c:pt>
                <c:pt idx="8024">
                  <c:v>2013</c:v>
                </c:pt>
                <c:pt idx="8025">
                  <c:v>2014</c:v>
                </c:pt>
                <c:pt idx="8026">
                  <c:v>2015</c:v>
                </c:pt>
                <c:pt idx="8027">
                  <c:v>2016</c:v>
                </c:pt>
                <c:pt idx="8028">
                  <c:v>1980</c:v>
                </c:pt>
                <c:pt idx="8029">
                  <c:v>1981</c:v>
                </c:pt>
                <c:pt idx="8030">
                  <c:v>1982</c:v>
                </c:pt>
                <c:pt idx="8031">
                  <c:v>1983</c:v>
                </c:pt>
                <c:pt idx="8032">
                  <c:v>1984</c:v>
                </c:pt>
                <c:pt idx="8033">
                  <c:v>1985</c:v>
                </c:pt>
                <c:pt idx="8034">
                  <c:v>1986</c:v>
                </c:pt>
                <c:pt idx="8035">
                  <c:v>1987</c:v>
                </c:pt>
                <c:pt idx="8036">
                  <c:v>1988</c:v>
                </c:pt>
                <c:pt idx="8037">
                  <c:v>1989</c:v>
                </c:pt>
                <c:pt idx="8038">
                  <c:v>1990</c:v>
                </c:pt>
                <c:pt idx="8039">
                  <c:v>1991</c:v>
                </c:pt>
                <c:pt idx="8040">
                  <c:v>1992</c:v>
                </c:pt>
                <c:pt idx="8041">
                  <c:v>1993</c:v>
                </c:pt>
                <c:pt idx="8042">
                  <c:v>1994</c:v>
                </c:pt>
                <c:pt idx="8043">
                  <c:v>1995</c:v>
                </c:pt>
                <c:pt idx="8044">
                  <c:v>1996</c:v>
                </c:pt>
                <c:pt idx="8045">
                  <c:v>1997</c:v>
                </c:pt>
                <c:pt idx="8046">
                  <c:v>1998</c:v>
                </c:pt>
                <c:pt idx="8047">
                  <c:v>1999</c:v>
                </c:pt>
                <c:pt idx="8048">
                  <c:v>2000</c:v>
                </c:pt>
                <c:pt idx="8049">
                  <c:v>2001</c:v>
                </c:pt>
                <c:pt idx="8050">
                  <c:v>2002</c:v>
                </c:pt>
                <c:pt idx="8051">
                  <c:v>2003</c:v>
                </c:pt>
                <c:pt idx="8052">
                  <c:v>2004</c:v>
                </c:pt>
                <c:pt idx="8053">
                  <c:v>2005</c:v>
                </c:pt>
                <c:pt idx="8054">
                  <c:v>2006</c:v>
                </c:pt>
                <c:pt idx="8055">
                  <c:v>2007</c:v>
                </c:pt>
                <c:pt idx="8056">
                  <c:v>2008</c:v>
                </c:pt>
                <c:pt idx="8057">
                  <c:v>2009</c:v>
                </c:pt>
                <c:pt idx="8058">
                  <c:v>2010</c:v>
                </c:pt>
                <c:pt idx="8059">
                  <c:v>2011</c:v>
                </c:pt>
                <c:pt idx="8060">
                  <c:v>2012</c:v>
                </c:pt>
                <c:pt idx="8061">
                  <c:v>2013</c:v>
                </c:pt>
                <c:pt idx="8062">
                  <c:v>2014</c:v>
                </c:pt>
                <c:pt idx="8063">
                  <c:v>2015</c:v>
                </c:pt>
                <c:pt idx="8064">
                  <c:v>2016</c:v>
                </c:pt>
                <c:pt idx="8065">
                  <c:v>2000</c:v>
                </c:pt>
                <c:pt idx="8066">
                  <c:v>2001</c:v>
                </c:pt>
                <c:pt idx="8067">
                  <c:v>2002</c:v>
                </c:pt>
                <c:pt idx="8068">
                  <c:v>2003</c:v>
                </c:pt>
                <c:pt idx="8069">
                  <c:v>2004</c:v>
                </c:pt>
                <c:pt idx="8070">
                  <c:v>2005</c:v>
                </c:pt>
                <c:pt idx="8071">
                  <c:v>2006</c:v>
                </c:pt>
                <c:pt idx="8072">
                  <c:v>2007</c:v>
                </c:pt>
                <c:pt idx="8073">
                  <c:v>2008</c:v>
                </c:pt>
                <c:pt idx="8074">
                  <c:v>2009</c:v>
                </c:pt>
                <c:pt idx="8075">
                  <c:v>2010</c:v>
                </c:pt>
                <c:pt idx="8076">
                  <c:v>2011</c:v>
                </c:pt>
                <c:pt idx="8077">
                  <c:v>2012</c:v>
                </c:pt>
                <c:pt idx="8078">
                  <c:v>2013</c:v>
                </c:pt>
                <c:pt idx="8079">
                  <c:v>2014</c:v>
                </c:pt>
                <c:pt idx="8080">
                  <c:v>2015</c:v>
                </c:pt>
                <c:pt idx="8081">
                  <c:v>2016</c:v>
                </c:pt>
                <c:pt idx="8082">
                  <c:v>1980</c:v>
                </c:pt>
                <c:pt idx="8083">
                  <c:v>1981</c:v>
                </c:pt>
                <c:pt idx="8084">
                  <c:v>1982</c:v>
                </c:pt>
                <c:pt idx="8085">
                  <c:v>1983</c:v>
                </c:pt>
                <c:pt idx="8086">
                  <c:v>1984</c:v>
                </c:pt>
                <c:pt idx="8087">
                  <c:v>1985</c:v>
                </c:pt>
                <c:pt idx="8088">
                  <c:v>1986</c:v>
                </c:pt>
                <c:pt idx="8089">
                  <c:v>1987</c:v>
                </c:pt>
                <c:pt idx="8090">
                  <c:v>1988</c:v>
                </c:pt>
                <c:pt idx="8091">
                  <c:v>1989</c:v>
                </c:pt>
                <c:pt idx="8092">
                  <c:v>1990</c:v>
                </c:pt>
                <c:pt idx="8093">
                  <c:v>1991</c:v>
                </c:pt>
                <c:pt idx="8094">
                  <c:v>1992</c:v>
                </c:pt>
                <c:pt idx="8095">
                  <c:v>1993</c:v>
                </c:pt>
                <c:pt idx="8096">
                  <c:v>1994</c:v>
                </c:pt>
                <c:pt idx="8097">
                  <c:v>1995</c:v>
                </c:pt>
                <c:pt idx="8098">
                  <c:v>1996</c:v>
                </c:pt>
                <c:pt idx="8099">
                  <c:v>1997</c:v>
                </c:pt>
                <c:pt idx="8100">
                  <c:v>1998</c:v>
                </c:pt>
                <c:pt idx="8101">
                  <c:v>1999</c:v>
                </c:pt>
                <c:pt idx="8102">
                  <c:v>2000</c:v>
                </c:pt>
                <c:pt idx="8103">
                  <c:v>2001</c:v>
                </c:pt>
                <c:pt idx="8104">
                  <c:v>2002</c:v>
                </c:pt>
                <c:pt idx="8105">
                  <c:v>2003</c:v>
                </c:pt>
                <c:pt idx="8106">
                  <c:v>2004</c:v>
                </c:pt>
                <c:pt idx="8107">
                  <c:v>2005</c:v>
                </c:pt>
                <c:pt idx="8108">
                  <c:v>2006</c:v>
                </c:pt>
                <c:pt idx="8109">
                  <c:v>2007</c:v>
                </c:pt>
                <c:pt idx="8110">
                  <c:v>2008</c:v>
                </c:pt>
                <c:pt idx="8111">
                  <c:v>2009</c:v>
                </c:pt>
                <c:pt idx="8112">
                  <c:v>2010</c:v>
                </c:pt>
                <c:pt idx="8113">
                  <c:v>2011</c:v>
                </c:pt>
                <c:pt idx="8114">
                  <c:v>2012</c:v>
                </c:pt>
                <c:pt idx="8115">
                  <c:v>2013</c:v>
                </c:pt>
                <c:pt idx="8116">
                  <c:v>2014</c:v>
                </c:pt>
                <c:pt idx="8117">
                  <c:v>2015</c:v>
                </c:pt>
                <c:pt idx="8118">
                  <c:v>2016</c:v>
                </c:pt>
                <c:pt idx="8119">
                  <c:v>2007</c:v>
                </c:pt>
                <c:pt idx="8120">
                  <c:v>2008</c:v>
                </c:pt>
                <c:pt idx="8121">
                  <c:v>2009</c:v>
                </c:pt>
                <c:pt idx="8122">
                  <c:v>2010</c:v>
                </c:pt>
                <c:pt idx="8123">
                  <c:v>2011</c:v>
                </c:pt>
                <c:pt idx="8124">
                  <c:v>2012</c:v>
                </c:pt>
                <c:pt idx="8125">
                  <c:v>2013</c:v>
                </c:pt>
                <c:pt idx="8126">
                  <c:v>2014</c:v>
                </c:pt>
                <c:pt idx="8127">
                  <c:v>2015</c:v>
                </c:pt>
                <c:pt idx="8128">
                  <c:v>2016</c:v>
                </c:pt>
                <c:pt idx="8129">
                  <c:v>1960</c:v>
                </c:pt>
                <c:pt idx="8130">
                  <c:v>1961</c:v>
                </c:pt>
                <c:pt idx="8131">
                  <c:v>1962</c:v>
                </c:pt>
                <c:pt idx="8132">
                  <c:v>1963</c:v>
                </c:pt>
                <c:pt idx="8133">
                  <c:v>1964</c:v>
                </c:pt>
                <c:pt idx="8134">
                  <c:v>1965</c:v>
                </c:pt>
                <c:pt idx="8135">
                  <c:v>1966</c:v>
                </c:pt>
                <c:pt idx="8136">
                  <c:v>1967</c:v>
                </c:pt>
                <c:pt idx="8137">
                  <c:v>1968</c:v>
                </c:pt>
                <c:pt idx="8138">
                  <c:v>1969</c:v>
                </c:pt>
                <c:pt idx="8139">
                  <c:v>1970</c:v>
                </c:pt>
                <c:pt idx="8140">
                  <c:v>1971</c:v>
                </c:pt>
                <c:pt idx="8141">
                  <c:v>1972</c:v>
                </c:pt>
                <c:pt idx="8142">
                  <c:v>1973</c:v>
                </c:pt>
                <c:pt idx="8143">
                  <c:v>1974</c:v>
                </c:pt>
                <c:pt idx="8144">
                  <c:v>1975</c:v>
                </c:pt>
                <c:pt idx="8145">
                  <c:v>1976</c:v>
                </c:pt>
                <c:pt idx="8146">
                  <c:v>1977</c:v>
                </c:pt>
                <c:pt idx="8147">
                  <c:v>1978</c:v>
                </c:pt>
                <c:pt idx="8148">
                  <c:v>1979</c:v>
                </c:pt>
                <c:pt idx="8149">
                  <c:v>1980</c:v>
                </c:pt>
                <c:pt idx="8150">
                  <c:v>1981</c:v>
                </c:pt>
                <c:pt idx="8151">
                  <c:v>1982</c:v>
                </c:pt>
                <c:pt idx="8152">
                  <c:v>1983</c:v>
                </c:pt>
                <c:pt idx="8153">
                  <c:v>1984</c:v>
                </c:pt>
                <c:pt idx="8154">
                  <c:v>1985</c:v>
                </c:pt>
                <c:pt idx="8155">
                  <c:v>1986</c:v>
                </c:pt>
                <c:pt idx="8156">
                  <c:v>1987</c:v>
                </c:pt>
                <c:pt idx="8157">
                  <c:v>1988</c:v>
                </c:pt>
                <c:pt idx="8158">
                  <c:v>1989</c:v>
                </c:pt>
                <c:pt idx="8159">
                  <c:v>1990</c:v>
                </c:pt>
                <c:pt idx="8160">
                  <c:v>1991</c:v>
                </c:pt>
                <c:pt idx="8161">
                  <c:v>1992</c:v>
                </c:pt>
                <c:pt idx="8162">
                  <c:v>1993</c:v>
                </c:pt>
                <c:pt idx="8163">
                  <c:v>1994</c:v>
                </c:pt>
                <c:pt idx="8164">
                  <c:v>1995</c:v>
                </c:pt>
                <c:pt idx="8165">
                  <c:v>1996</c:v>
                </c:pt>
                <c:pt idx="8166">
                  <c:v>1997</c:v>
                </c:pt>
                <c:pt idx="8167">
                  <c:v>1998</c:v>
                </c:pt>
                <c:pt idx="8168">
                  <c:v>1999</c:v>
                </c:pt>
                <c:pt idx="8169">
                  <c:v>2000</c:v>
                </c:pt>
                <c:pt idx="8170">
                  <c:v>2001</c:v>
                </c:pt>
                <c:pt idx="8171">
                  <c:v>2002</c:v>
                </c:pt>
                <c:pt idx="8172">
                  <c:v>2003</c:v>
                </c:pt>
                <c:pt idx="8173">
                  <c:v>2004</c:v>
                </c:pt>
                <c:pt idx="8174">
                  <c:v>2005</c:v>
                </c:pt>
                <c:pt idx="8175">
                  <c:v>2006</c:v>
                </c:pt>
                <c:pt idx="8176">
                  <c:v>2007</c:v>
                </c:pt>
                <c:pt idx="8177">
                  <c:v>2008</c:v>
                </c:pt>
                <c:pt idx="8178">
                  <c:v>2009</c:v>
                </c:pt>
                <c:pt idx="8179">
                  <c:v>2010</c:v>
                </c:pt>
                <c:pt idx="8180">
                  <c:v>2011</c:v>
                </c:pt>
                <c:pt idx="8181">
                  <c:v>2012</c:v>
                </c:pt>
                <c:pt idx="8182">
                  <c:v>2013</c:v>
                </c:pt>
                <c:pt idx="8183">
                  <c:v>2014</c:v>
                </c:pt>
                <c:pt idx="8184">
                  <c:v>2015</c:v>
                </c:pt>
                <c:pt idx="8185">
                  <c:v>2016</c:v>
                </c:pt>
                <c:pt idx="8186">
                  <c:v>1960</c:v>
                </c:pt>
                <c:pt idx="8187">
                  <c:v>1961</c:v>
                </c:pt>
                <c:pt idx="8188">
                  <c:v>1962</c:v>
                </c:pt>
                <c:pt idx="8189">
                  <c:v>1963</c:v>
                </c:pt>
                <c:pt idx="8190">
                  <c:v>1964</c:v>
                </c:pt>
                <c:pt idx="8191">
                  <c:v>1965</c:v>
                </c:pt>
                <c:pt idx="8192">
                  <c:v>1966</c:v>
                </c:pt>
                <c:pt idx="8193">
                  <c:v>1967</c:v>
                </c:pt>
                <c:pt idx="8194">
                  <c:v>1968</c:v>
                </c:pt>
                <c:pt idx="8195">
                  <c:v>1969</c:v>
                </c:pt>
                <c:pt idx="8196">
                  <c:v>1970</c:v>
                </c:pt>
                <c:pt idx="8197">
                  <c:v>1971</c:v>
                </c:pt>
                <c:pt idx="8198">
                  <c:v>1972</c:v>
                </c:pt>
                <c:pt idx="8199">
                  <c:v>1973</c:v>
                </c:pt>
                <c:pt idx="8200">
                  <c:v>1974</c:v>
                </c:pt>
                <c:pt idx="8201">
                  <c:v>1975</c:v>
                </c:pt>
                <c:pt idx="8202">
                  <c:v>1976</c:v>
                </c:pt>
                <c:pt idx="8203">
                  <c:v>1977</c:v>
                </c:pt>
                <c:pt idx="8204">
                  <c:v>1978</c:v>
                </c:pt>
                <c:pt idx="8205">
                  <c:v>1979</c:v>
                </c:pt>
                <c:pt idx="8206">
                  <c:v>1980</c:v>
                </c:pt>
                <c:pt idx="8207">
                  <c:v>1981</c:v>
                </c:pt>
                <c:pt idx="8208">
                  <c:v>1982</c:v>
                </c:pt>
                <c:pt idx="8209">
                  <c:v>1983</c:v>
                </c:pt>
                <c:pt idx="8210">
                  <c:v>1984</c:v>
                </c:pt>
                <c:pt idx="8211">
                  <c:v>1985</c:v>
                </c:pt>
                <c:pt idx="8212">
                  <c:v>1986</c:v>
                </c:pt>
                <c:pt idx="8213">
                  <c:v>1987</c:v>
                </c:pt>
                <c:pt idx="8214">
                  <c:v>1988</c:v>
                </c:pt>
                <c:pt idx="8215">
                  <c:v>1989</c:v>
                </c:pt>
                <c:pt idx="8216">
                  <c:v>1990</c:v>
                </c:pt>
                <c:pt idx="8217">
                  <c:v>1991</c:v>
                </c:pt>
                <c:pt idx="8218">
                  <c:v>1992</c:v>
                </c:pt>
                <c:pt idx="8219">
                  <c:v>1993</c:v>
                </c:pt>
                <c:pt idx="8220">
                  <c:v>1994</c:v>
                </c:pt>
                <c:pt idx="8221">
                  <c:v>1995</c:v>
                </c:pt>
                <c:pt idx="8222">
                  <c:v>1996</c:v>
                </c:pt>
                <c:pt idx="8223">
                  <c:v>1997</c:v>
                </c:pt>
                <c:pt idx="8224">
                  <c:v>1998</c:v>
                </c:pt>
                <c:pt idx="8225">
                  <c:v>1999</c:v>
                </c:pt>
                <c:pt idx="8226">
                  <c:v>2000</c:v>
                </c:pt>
                <c:pt idx="8227">
                  <c:v>2001</c:v>
                </c:pt>
                <c:pt idx="8228">
                  <c:v>2002</c:v>
                </c:pt>
                <c:pt idx="8229">
                  <c:v>2003</c:v>
                </c:pt>
                <c:pt idx="8230">
                  <c:v>2004</c:v>
                </c:pt>
                <c:pt idx="8231">
                  <c:v>2005</c:v>
                </c:pt>
                <c:pt idx="8232">
                  <c:v>2006</c:v>
                </c:pt>
                <c:pt idx="8233">
                  <c:v>2007</c:v>
                </c:pt>
                <c:pt idx="8234">
                  <c:v>2008</c:v>
                </c:pt>
                <c:pt idx="8235">
                  <c:v>2009</c:v>
                </c:pt>
                <c:pt idx="8236">
                  <c:v>2010</c:v>
                </c:pt>
                <c:pt idx="8237">
                  <c:v>2011</c:v>
                </c:pt>
                <c:pt idx="8238">
                  <c:v>2012</c:v>
                </c:pt>
                <c:pt idx="8239">
                  <c:v>2013</c:v>
                </c:pt>
                <c:pt idx="8240">
                  <c:v>2014</c:v>
                </c:pt>
                <c:pt idx="8241">
                  <c:v>2015</c:v>
                </c:pt>
                <c:pt idx="8242">
                  <c:v>2016</c:v>
                </c:pt>
                <c:pt idx="8243">
                  <c:v>1965</c:v>
                </c:pt>
                <c:pt idx="8244">
                  <c:v>1966</c:v>
                </c:pt>
                <c:pt idx="8245">
                  <c:v>1967</c:v>
                </c:pt>
                <c:pt idx="8246">
                  <c:v>1968</c:v>
                </c:pt>
                <c:pt idx="8247">
                  <c:v>1969</c:v>
                </c:pt>
                <c:pt idx="8248">
                  <c:v>1970</c:v>
                </c:pt>
                <c:pt idx="8249">
                  <c:v>1971</c:v>
                </c:pt>
                <c:pt idx="8250">
                  <c:v>1972</c:v>
                </c:pt>
                <c:pt idx="8251">
                  <c:v>1973</c:v>
                </c:pt>
                <c:pt idx="8252">
                  <c:v>1974</c:v>
                </c:pt>
                <c:pt idx="8253">
                  <c:v>1975</c:v>
                </c:pt>
                <c:pt idx="8254">
                  <c:v>1976</c:v>
                </c:pt>
                <c:pt idx="8255">
                  <c:v>1977</c:v>
                </c:pt>
                <c:pt idx="8256">
                  <c:v>1978</c:v>
                </c:pt>
                <c:pt idx="8257">
                  <c:v>1979</c:v>
                </c:pt>
                <c:pt idx="8258">
                  <c:v>1980</c:v>
                </c:pt>
                <c:pt idx="8259">
                  <c:v>1981</c:v>
                </c:pt>
                <c:pt idx="8260">
                  <c:v>1982</c:v>
                </c:pt>
                <c:pt idx="8261">
                  <c:v>1983</c:v>
                </c:pt>
                <c:pt idx="8262">
                  <c:v>1984</c:v>
                </c:pt>
                <c:pt idx="8263">
                  <c:v>1985</c:v>
                </c:pt>
                <c:pt idx="8264">
                  <c:v>1986</c:v>
                </c:pt>
                <c:pt idx="8265">
                  <c:v>1987</c:v>
                </c:pt>
                <c:pt idx="8266">
                  <c:v>1988</c:v>
                </c:pt>
                <c:pt idx="8267">
                  <c:v>1989</c:v>
                </c:pt>
                <c:pt idx="8268">
                  <c:v>1990</c:v>
                </c:pt>
                <c:pt idx="8269">
                  <c:v>1991</c:v>
                </c:pt>
                <c:pt idx="8270">
                  <c:v>1992</c:v>
                </c:pt>
                <c:pt idx="8271">
                  <c:v>1993</c:v>
                </c:pt>
                <c:pt idx="8272">
                  <c:v>1994</c:v>
                </c:pt>
                <c:pt idx="8273">
                  <c:v>1995</c:v>
                </c:pt>
                <c:pt idx="8274">
                  <c:v>1996</c:v>
                </c:pt>
                <c:pt idx="8275">
                  <c:v>1997</c:v>
                </c:pt>
                <c:pt idx="8276">
                  <c:v>1998</c:v>
                </c:pt>
                <c:pt idx="8277">
                  <c:v>1999</c:v>
                </c:pt>
                <c:pt idx="8278">
                  <c:v>2000</c:v>
                </c:pt>
                <c:pt idx="8279">
                  <c:v>1960</c:v>
                </c:pt>
                <c:pt idx="8280">
                  <c:v>1961</c:v>
                </c:pt>
                <c:pt idx="8281">
                  <c:v>1962</c:v>
                </c:pt>
                <c:pt idx="8282">
                  <c:v>1963</c:v>
                </c:pt>
                <c:pt idx="8283">
                  <c:v>1964</c:v>
                </c:pt>
                <c:pt idx="8284">
                  <c:v>1965</c:v>
                </c:pt>
                <c:pt idx="8285">
                  <c:v>1966</c:v>
                </c:pt>
                <c:pt idx="8286">
                  <c:v>1967</c:v>
                </c:pt>
                <c:pt idx="8287">
                  <c:v>1968</c:v>
                </c:pt>
                <c:pt idx="8288">
                  <c:v>1969</c:v>
                </c:pt>
                <c:pt idx="8289">
                  <c:v>1971</c:v>
                </c:pt>
                <c:pt idx="8290">
                  <c:v>1972</c:v>
                </c:pt>
                <c:pt idx="8291">
                  <c:v>1973</c:v>
                </c:pt>
                <c:pt idx="8292">
                  <c:v>1974</c:v>
                </c:pt>
                <c:pt idx="8293">
                  <c:v>1975</c:v>
                </c:pt>
                <c:pt idx="8294">
                  <c:v>1976</c:v>
                </c:pt>
                <c:pt idx="8295">
                  <c:v>1977</c:v>
                </c:pt>
                <c:pt idx="8296">
                  <c:v>1978</c:v>
                </c:pt>
                <c:pt idx="8297">
                  <c:v>1979</c:v>
                </c:pt>
                <c:pt idx="8298">
                  <c:v>1980</c:v>
                </c:pt>
                <c:pt idx="8299">
                  <c:v>1981</c:v>
                </c:pt>
                <c:pt idx="8300">
                  <c:v>1982</c:v>
                </c:pt>
                <c:pt idx="8301">
                  <c:v>1983</c:v>
                </c:pt>
                <c:pt idx="8302">
                  <c:v>1984</c:v>
                </c:pt>
                <c:pt idx="8303">
                  <c:v>1985</c:v>
                </c:pt>
                <c:pt idx="8304">
                  <c:v>1986</c:v>
                </c:pt>
                <c:pt idx="8305">
                  <c:v>1987</c:v>
                </c:pt>
                <c:pt idx="8306">
                  <c:v>1988</c:v>
                </c:pt>
                <c:pt idx="8307">
                  <c:v>1989</c:v>
                </c:pt>
                <c:pt idx="8308">
                  <c:v>1990</c:v>
                </c:pt>
                <c:pt idx="8309">
                  <c:v>1991</c:v>
                </c:pt>
                <c:pt idx="8310">
                  <c:v>1992</c:v>
                </c:pt>
                <c:pt idx="8311">
                  <c:v>1993</c:v>
                </c:pt>
                <c:pt idx="8312">
                  <c:v>1994</c:v>
                </c:pt>
                <c:pt idx="8313">
                  <c:v>1995</c:v>
                </c:pt>
                <c:pt idx="8314">
                  <c:v>1996</c:v>
                </c:pt>
                <c:pt idx="8315">
                  <c:v>1997</c:v>
                </c:pt>
                <c:pt idx="8316">
                  <c:v>1998</c:v>
                </c:pt>
                <c:pt idx="8317">
                  <c:v>1999</c:v>
                </c:pt>
                <c:pt idx="8318">
                  <c:v>2000</c:v>
                </c:pt>
                <c:pt idx="8319">
                  <c:v>2001</c:v>
                </c:pt>
                <c:pt idx="8320">
                  <c:v>2002</c:v>
                </c:pt>
                <c:pt idx="8321">
                  <c:v>2003</c:v>
                </c:pt>
                <c:pt idx="8322">
                  <c:v>2004</c:v>
                </c:pt>
                <c:pt idx="8323">
                  <c:v>2005</c:v>
                </c:pt>
                <c:pt idx="8324">
                  <c:v>2006</c:v>
                </c:pt>
                <c:pt idx="8325">
                  <c:v>2007</c:v>
                </c:pt>
                <c:pt idx="8326">
                  <c:v>2008</c:v>
                </c:pt>
                <c:pt idx="8327">
                  <c:v>2009</c:v>
                </c:pt>
                <c:pt idx="8328">
                  <c:v>2010</c:v>
                </c:pt>
                <c:pt idx="8329">
                  <c:v>2011</c:v>
                </c:pt>
                <c:pt idx="8330">
                  <c:v>2012</c:v>
                </c:pt>
                <c:pt idx="8331">
                  <c:v>2013</c:v>
                </c:pt>
                <c:pt idx="8332">
                  <c:v>2014</c:v>
                </c:pt>
                <c:pt idx="8333">
                  <c:v>2015</c:v>
                </c:pt>
                <c:pt idx="8334">
                  <c:v>2016</c:v>
                </c:pt>
                <c:pt idx="8335">
                  <c:v>1989</c:v>
                </c:pt>
                <c:pt idx="8336">
                  <c:v>1990</c:v>
                </c:pt>
                <c:pt idx="8337">
                  <c:v>1991</c:v>
                </c:pt>
                <c:pt idx="8338">
                  <c:v>1992</c:v>
                </c:pt>
                <c:pt idx="8339">
                  <c:v>1993</c:v>
                </c:pt>
                <c:pt idx="8340">
                  <c:v>1994</c:v>
                </c:pt>
                <c:pt idx="8341">
                  <c:v>1995</c:v>
                </c:pt>
                <c:pt idx="8342">
                  <c:v>1996</c:v>
                </c:pt>
                <c:pt idx="8343">
                  <c:v>1997</c:v>
                </c:pt>
                <c:pt idx="8344">
                  <c:v>1998</c:v>
                </c:pt>
                <c:pt idx="8345">
                  <c:v>1999</c:v>
                </c:pt>
                <c:pt idx="8346">
                  <c:v>2000</c:v>
                </c:pt>
                <c:pt idx="8347">
                  <c:v>2001</c:v>
                </c:pt>
                <c:pt idx="8348">
                  <c:v>2002</c:v>
                </c:pt>
                <c:pt idx="8349">
                  <c:v>2003</c:v>
                </c:pt>
                <c:pt idx="8350">
                  <c:v>2004</c:v>
                </c:pt>
                <c:pt idx="8351">
                  <c:v>2005</c:v>
                </c:pt>
                <c:pt idx="8352">
                  <c:v>2006</c:v>
                </c:pt>
                <c:pt idx="8353">
                  <c:v>2007</c:v>
                </c:pt>
                <c:pt idx="8354">
                  <c:v>2008</c:v>
                </c:pt>
                <c:pt idx="8355">
                  <c:v>2009</c:v>
                </c:pt>
                <c:pt idx="8356">
                  <c:v>2010</c:v>
                </c:pt>
                <c:pt idx="8357">
                  <c:v>2011</c:v>
                </c:pt>
                <c:pt idx="8358">
                  <c:v>2012</c:v>
                </c:pt>
                <c:pt idx="8359">
                  <c:v>2013</c:v>
                </c:pt>
                <c:pt idx="8360">
                  <c:v>2014</c:v>
                </c:pt>
                <c:pt idx="8361">
                  <c:v>2015</c:v>
                </c:pt>
                <c:pt idx="8362">
                  <c:v>2016</c:v>
                </c:pt>
                <c:pt idx="8363">
                  <c:v>1960</c:v>
                </c:pt>
                <c:pt idx="8364">
                  <c:v>1961</c:v>
                </c:pt>
                <c:pt idx="8365">
                  <c:v>1962</c:v>
                </c:pt>
                <c:pt idx="8366">
                  <c:v>1963</c:v>
                </c:pt>
                <c:pt idx="8367">
                  <c:v>1964</c:v>
                </c:pt>
                <c:pt idx="8368">
                  <c:v>1965</c:v>
                </c:pt>
                <c:pt idx="8369">
                  <c:v>1966</c:v>
                </c:pt>
                <c:pt idx="8370">
                  <c:v>1967</c:v>
                </c:pt>
                <c:pt idx="8371">
                  <c:v>1968</c:v>
                </c:pt>
                <c:pt idx="8372">
                  <c:v>1969</c:v>
                </c:pt>
                <c:pt idx="8373">
                  <c:v>1970</c:v>
                </c:pt>
                <c:pt idx="8374">
                  <c:v>1971</c:v>
                </c:pt>
                <c:pt idx="8375">
                  <c:v>1972</c:v>
                </c:pt>
                <c:pt idx="8376">
                  <c:v>1973</c:v>
                </c:pt>
                <c:pt idx="8377">
                  <c:v>1974</c:v>
                </c:pt>
                <c:pt idx="8378">
                  <c:v>1975</c:v>
                </c:pt>
                <c:pt idx="8379">
                  <c:v>1976</c:v>
                </c:pt>
                <c:pt idx="8380">
                  <c:v>1977</c:v>
                </c:pt>
                <c:pt idx="8381">
                  <c:v>1978</c:v>
                </c:pt>
                <c:pt idx="8382">
                  <c:v>1979</c:v>
                </c:pt>
                <c:pt idx="8383">
                  <c:v>1980</c:v>
                </c:pt>
                <c:pt idx="8384">
                  <c:v>1981</c:v>
                </c:pt>
                <c:pt idx="8385">
                  <c:v>1982</c:v>
                </c:pt>
                <c:pt idx="8386">
                  <c:v>1983</c:v>
                </c:pt>
                <c:pt idx="8387">
                  <c:v>1984</c:v>
                </c:pt>
                <c:pt idx="8388">
                  <c:v>1985</c:v>
                </c:pt>
                <c:pt idx="8389">
                  <c:v>1986</c:v>
                </c:pt>
                <c:pt idx="8390">
                  <c:v>1987</c:v>
                </c:pt>
                <c:pt idx="8391">
                  <c:v>1988</c:v>
                </c:pt>
                <c:pt idx="8392">
                  <c:v>1989</c:v>
                </c:pt>
                <c:pt idx="8393">
                  <c:v>1990</c:v>
                </c:pt>
                <c:pt idx="8394">
                  <c:v>1991</c:v>
                </c:pt>
                <c:pt idx="8395">
                  <c:v>1992</c:v>
                </c:pt>
                <c:pt idx="8396">
                  <c:v>1993</c:v>
                </c:pt>
                <c:pt idx="8397">
                  <c:v>1994</c:v>
                </c:pt>
                <c:pt idx="8398">
                  <c:v>1995</c:v>
                </c:pt>
                <c:pt idx="8399">
                  <c:v>1996</c:v>
                </c:pt>
                <c:pt idx="8400">
                  <c:v>1997</c:v>
                </c:pt>
                <c:pt idx="8401">
                  <c:v>1998</c:v>
                </c:pt>
                <c:pt idx="8402">
                  <c:v>1999</c:v>
                </c:pt>
                <c:pt idx="8403">
                  <c:v>2000</c:v>
                </c:pt>
                <c:pt idx="8404">
                  <c:v>2001</c:v>
                </c:pt>
                <c:pt idx="8405">
                  <c:v>2002</c:v>
                </c:pt>
                <c:pt idx="8406">
                  <c:v>2003</c:v>
                </c:pt>
                <c:pt idx="8407">
                  <c:v>2004</c:v>
                </c:pt>
                <c:pt idx="8408">
                  <c:v>2005</c:v>
                </c:pt>
                <c:pt idx="8409">
                  <c:v>2006</c:v>
                </c:pt>
                <c:pt idx="8410">
                  <c:v>2007</c:v>
                </c:pt>
                <c:pt idx="8411">
                  <c:v>2008</c:v>
                </c:pt>
                <c:pt idx="8412">
                  <c:v>2009</c:v>
                </c:pt>
                <c:pt idx="8413">
                  <c:v>2010</c:v>
                </c:pt>
                <c:pt idx="8414">
                  <c:v>2011</c:v>
                </c:pt>
                <c:pt idx="8415">
                  <c:v>2012</c:v>
                </c:pt>
                <c:pt idx="8416">
                  <c:v>2013</c:v>
                </c:pt>
                <c:pt idx="8417">
                  <c:v>2014</c:v>
                </c:pt>
                <c:pt idx="8418">
                  <c:v>2015</c:v>
                </c:pt>
                <c:pt idx="8419">
                  <c:v>2016</c:v>
                </c:pt>
                <c:pt idx="8420">
                  <c:v>1960</c:v>
                </c:pt>
                <c:pt idx="8421">
                  <c:v>1961</c:v>
                </c:pt>
                <c:pt idx="8422">
                  <c:v>1962</c:v>
                </c:pt>
                <c:pt idx="8423">
                  <c:v>1963</c:v>
                </c:pt>
                <c:pt idx="8424">
                  <c:v>1964</c:v>
                </c:pt>
                <c:pt idx="8425">
                  <c:v>1965</c:v>
                </c:pt>
                <c:pt idx="8426">
                  <c:v>1966</c:v>
                </c:pt>
                <c:pt idx="8427">
                  <c:v>1967</c:v>
                </c:pt>
                <c:pt idx="8428">
                  <c:v>1968</c:v>
                </c:pt>
                <c:pt idx="8429">
                  <c:v>1969</c:v>
                </c:pt>
                <c:pt idx="8430">
                  <c:v>1970</c:v>
                </c:pt>
                <c:pt idx="8431">
                  <c:v>1971</c:v>
                </c:pt>
                <c:pt idx="8432">
                  <c:v>1972</c:v>
                </c:pt>
                <c:pt idx="8433">
                  <c:v>1973</c:v>
                </c:pt>
                <c:pt idx="8434">
                  <c:v>1974</c:v>
                </c:pt>
                <c:pt idx="8435">
                  <c:v>1975</c:v>
                </c:pt>
                <c:pt idx="8436">
                  <c:v>1976</c:v>
                </c:pt>
                <c:pt idx="8437">
                  <c:v>1977</c:v>
                </c:pt>
                <c:pt idx="8438">
                  <c:v>1978</c:v>
                </c:pt>
                <c:pt idx="8439">
                  <c:v>1979</c:v>
                </c:pt>
                <c:pt idx="8440">
                  <c:v>1980</c:v>
                </c:pt>
                <c:pt idx="8441">
                  <c:v>1981</c:v>
                </c:pt>
                <c:pt idx="8442">
                  <c:v>1982</c:v>
                </c:pt>
                <c:pt idx="8443">
                  <c:v>1983</c:v>
                </c:pt>
                <c:pt idx="8444">
                  <c:v>1984</c:v>
                </c:pt>
                <c:pt idx="8445">
                  <c:v>1985</c:v>
                </c:pt>
                <c:pt idx="8446">
                  <c:v>1986</c:v>
                </c:pt>
                <c:pt idx="8447">
                  <c:v>1987</c:v>
                </c:pt>
                <c:pt idx="8448">
                  <c:v>1988</c:v>
                </c:pt>
                <c:pt idx="8449">
                  <c:v>1989</c:v>
                </c:pt>
                <c:pt idx="8450">
                  <c:v>1990</c:v>
                </c:pt>
                <c:pt idx="8451">
                  <c:v>1991</c:v>
                </c:pt>
                <c:pt idx="8452">
                  <c:v>1992</c:v>
                </c:pt>
                <c:pt idx="8453">
                  <c:v>1993</c:v>
                </c:pt>
                <c:pt idx="8454">
                  <c:v>1994</c:v>
                </c:pt>
                <c:pt idx="8455">
                  <c:v>1995</c:v>
                </c:pt>
                <c:pt idx="8456">
                  <c:v>1996</c:v>
                </c:pt>
                <c:pt idx="8457">
                  <c:v>1997</c:v>
                </c:pt>
                <c:pt idx="8458">
                  <c:v>1998</c:v>
                </c:pt>
                <c:pt idx="8459">
                  <c:v>1999</c:v>
                </c:pt>
                <c:pt idx="8460">
                  <c:v>2000</c:v>
                </c:pt>
                <c:pt idx="8461">
                  <c:v>2001</c:v>
                </c:pt>
                <c:pt idx="8462">
                  <c:v>2002</c:v>
                </c:pt>
                <c:pt idx="8463">
                  <c:v>2003</c:v>
                </c:pt>
                <c:pt idx="8464">
                  <c:v>2004</c:v>
                </c:pt>
                <c:pt idx="8465">
                  <c:v>2005</c:v>
                </c:pt>
                <c:pt idx="8466">
                  <c:v>2006</c:v>
                </c:pt>
                <c:pt idx="8467">
                  <c:v>2007</c:v>
                </c:pt>
                <c:pt idx="8468">
                  <c:v>2008</c:v>
                </c:pt>
                <c:pt idx="8469">
                  <c:v>2009</c:v>
                </c:pt>
                <c:pt idx="8470">
                  <c:v>2010</c:v>
                </c:pt>
                <c:pt idx="8471">
                  <c:v>2011</c:v>
                </c:pt>
                <c:pt idx="8472">
                  <c:v>2012</c:v>
                </c:pt>
                <c:pt idx="8473">
                  <c:v>2013</c:v>
                </c:pt>
                <c:pt idx="8474">
                  <c:v>2014</c:v>
                </c:pt>
                <c:pt idx="8475">
                  <c:v>2015</c:v>
                </c:pt>
                <c:pt idx="8476">
                  <c:v>2016</c:v>
                </c:pt>
                <c:pt idx="8477">
                  <c:v>2002</c:v>
                </c:pt>
                <c:pt idx="8478">
                  <c:v>2003</c:v>
                </c:pt>
                <c:pt idx="8479">
                  <c:v>2004</c:v>
                </c:pt>
                <c:pt idx="8480">
                  <c:v>2005</c:v>
                </c:pt>
                <c:pt idx="8481">
                  <c:v>2006</c:v>
                </c:pt>
                <c:pt idx="8482">
                  <c:v>2007</c:v>
                </c:pt>
                <c:pt idx="8483">
                  <c:v>2008</c:v>
                </c:pt>
                <c:pt idx="8484">
                  <c:v>2009</c:v>
                </c:pt>
                <c:pt idx="8485">
                  <c:v>2010</c:v>
                </c:pt>
                <c:pt idx="8486">
                  <c:v>2011</c:v>
                </c:pt>
                <c:pt idx="8487">
                  <c:v>2012</c:v>
                </c:pt>
                <c:pt idx="8488">
                  <c:v>2013</c:v>
                </c:pt>
                <c:pt idx="8489">
                  <c:v>2014</c:v>
                </c:pt>
                <c:pt idx="8490">
                  <c:v>2015</c:v>
                </c:pt>
                <c:pt idx="8491">
                  <c:v>2016</c:v>
                </c:pt>
                <c:pt idx="8492">
                  <c:v>1960</c:v>
                </c:pt>
                <c:pt idx="8493">
                  <c:v>1961</c:v>
                </c:pt>
                <c:pt idx="8494">
                  <c:v>1962</c:v>
                </c:pt>
                <c:pt idx="8495">
                  <c:v>1963</c:v>
                </c:pt>
                <c:pt idx="8496">
                  <c:v>1964</c:v>
                </c:pt>
                <c:pt idx="8497">
                  <c:v>1965</c:v>
                </c:pt>
                <c:pt idx="8498">
                  <c:v>1966</c:v>
                </c:pt>
                <c:pt idx="8499">
                  <c:v>1967</c:v>
                </c:pt>
                <c:pt idx="8500">
                  <c:v>1968</c:v>
                </c:pt>
                <c:pt idx="8501">
                  <c:v>1969</c:v>
                </c:pt>
                <c:pt idx="8502">
                  <c:v>1970</c:v>
                </c:pt>
                <c:pt idx="8503">
                  <c:v>1971</c:v>
                </c:pt>
                <c:pt idx="8504">
                  <c:v>1972</c:v>
                </c:pt>
                <c:pt idx="8505">
                  <c:v>1973</c:v>
                </c:pt>
                <c:pt idx="8506">
                  <c:v>1974</c:v>
                </c:pt>
                <c:pt idx="8507">
                  <c:v>1975</c:v>
                </c:pt>
                <c:pt idx="8508">
                  <c:v>1976</c:v>
                </c:pt>
                <c:pt idx="8509">
                  <c:v>1977</c:v>
                </c:pt>
                <c:pt idx="8510">
                  <c:v>1978</c:v>
                </c:pt>
                <c:pt idx="8511">
                  <c:v>1979</c:v>
                </c:pt>
                <c:pt idx="8512">
                  <c:v>1980</c:v>
                </c:pt>
                <c:pt idx="8513">
                  <c:v>1981</c:v>
                </c:pt>
                <c:pt idx="8514">
                  <c:v>1982</c:v>
                </c:pt>
                <c:pt idx="8515">
                  <c:v>1983</c:v>
                </c:pt>
                <c:pt idx="8516">
                  <c:v>1984</c:v>
                </c:pt>
                <c:pt idx="8517">
                  <c:v>1985</c:v>
                </c:pt>
                <c:pt idx="8518">
                  <c:v>1986</c:v>
                </c:pt>
                <c:pt idx="8519">
                  <c:v>1987</c:v>
                </c:pt>
                <c:pt idx="8520">
                  <c:v>1988</c:v>
                </c:pt>
                <c:pt idx="8521">
                  <c:v>1989</c:v>
                </c:pt>
                <c:pt idx="8522">
                  <c:v>1990</c:v>
                </c:pt>
                <c:pt idx="8523">
                  <c:v>1991</c:v>
                </c:pt>
                <c:pt idx="8524">
                  <c:v>1992</c:v>
                </c:pt>
                <c:pt idx="8525">
                  <c:v>1993</c:v>
                </c:pt>
                <c:pt idx="8526">
                  <c:v>1994</c:v>
                </c:pt>
                <c:pt idx="8527">
                  <c:v>1995</c:v>
                </c:pt>
                <c:pt idx="8528">
                  <c:v>1996</c:v>
                </c:pt>
                <c:pt idx="8529">
                  <c:v>1997</c:v>
                </c:pt>
                <c:pt idx="8530">
                  <c:v>1998</c:v>
                </c:pt>
                <c:pt idx="8531">
                  <c:v>1999</c:v>
                </c:pt>
                <c:pt idx="8532">
                  <c:v>2000</c:v>
                </c:pt>
                <c:pt idx="8533">
                  <c:v>2001</c:v>
                </c:pt>
                <c:pt idx="8534">
                  <c:v>2002</c:v>
                </c:pt>
                <c:pt idx="8535">
                  <c:v>2003</c:v>
                </c:pt>
                <c:pt idx="8536">
                  <c:v>2004</c:v>
                </c:pt>
                <c:pt idx="8537">
                  <c:v>2005</c:v>
                </c:pt>
                <c:pt idx="8538">
                  <c:v>2006</c:v>
                </c:pt>
                <c:pt idx="8539">
                  <c:v>2007</c:v>
                </c:pt>
                <c:pt idx="8540">
                  <c:v>2008</c:v>
                </c:pt>
                <c:pt idx="8541">
                  <c:v>2009</c:v>
                </c:pt>
                <c:pt idx="8542">
                  <c:v>2010</c:v>
                </c:pt>
                <c:pt idx="8543">
                  <c:v>2011</c:v>
                </c:pt>
                <c:pt idx="8544">
                  <c:v>2012</c:v>
                </c:pt>
                <c:pt idx="8545">
                  <c:v>2013</c:v>
                </c:pt>
                <c:pt idx="8546">
                  <c:v>2014</c:v>
                </c:pt>
                <c:pt idx="8547">
                  <c:v>2015</c:v>
                </c:pt>
                <c:pt idx="8548">
                  <c:v>2016</c:v>
                </c:pt>
                <c:pt idx="8549">
                  <c:v>1965</c:v>
                </c:pt>
                <c:pt idx="8550">
                  <c:v>1966</c:v>
                </c:pt>
                <c:pt idx="8551">
                  <c:v>1967</c:v>
                </c:pt>
                <c:pt idx="8552">
                  <c:v>1968</c:v>
                </c:pt>
                <c:pt idx="8553">
                  <c:v>1969</c:v>
                </c:pt>
                <c:pt idx="8554">
                  <c:v>1970</c:v>
                </c:pt>
                <c:pt idx="8555">
                  <c:v>1971</c:v>
                </c:pt>
                <c:pt idx="8556">
                  <c:v>1972</c:v>
                </c:pt>
                <c:pt idx="8557">
                  <c:v>1973</c:v>
                </c:pt>
                <c:pt idx="8558">
                  <c:v>1974</c:v>
                </c:pt>
                <c:pt idx="8559">
                  <c:v>1975</c:v>
                </c:pt>
                <c:pt idx="8560">
                  <c:v>1976</c:v>
                </c:pt>
                <c:pt idx="8561">
                  <c:v>1977</c:v>
                </c:pt>
                <c:pt idx="8562">
                  <c:v>1978</c:v>
                </c:pt>
                <c:pt idx="8563">
                  <c:v>1979</c:v>
                </c:pt>
                <c:pt idx="8564">
                  <c:v>1980</c:v>
                </c:pt>
                <c:pt idx="8565">
                  <c:v>1981</c:v>
                </c:pt>
                <c:pt idx="8566">
                  <c:v>1982</c:v>
                </c:pt>
                <c:pt idx="8567">
                  <c:v>1983</c:v>
                </c:pt>
                <c:pt idx="8568">
                  <c:v>1984</c:v>
                </c:pt>
                <c:pt idx="8569">
                  <c:v>1985</c:v>
                </c:pt>
                <c:pt idx="8570">
                  <c:v>1986</c:v>
                </c:pt>
                <c:pt idx="8571">
                  <c:v>1987</c:v>
                </c:pt>
                <c:pt idx="8572">
                  <c:v>1988</c:v>
                </c:pt>
                <c:pt idx="8573">
                  <c:v>1989</c:v>
                </c:pt>
                <c:pt idx="8574">
                  <c:v>1990</c:v>
                </c:pt>
                <c:pt idx="8575">
                  <c:v>1991</c:v>
                </c:pt>
                <c:pt idx="8576">
                  <c:v>1992</c:v>
                </c:pt>
                <c:pt idx="8577">
                  <c:v>1993</c:v>
                </c:pt>
                <c:pt idx="8578">
                  <c:v>1994</c:v>
                </c:pt>
                <c:pt idx="8579">
                  <c:v>1995</c:v>
                </c:pt>
                <c:pt idx="8580">
                  <c:v>1996</c:v>
                </c:pt>
                <c:pt idx="8581">
                  <c:v>1997</c:v>
                </c:pt>
                <c:pt idx="8582">
                  <c:v>1998</c:v>
                </c:pt>
                <c:pt idx="8583">
                  <c:v>1999</c:v>
                </c:pt>
                <c:pt idx="8584">
                  <c:v>2000</c:v>
                </c:pt>
                <c:pt idx="8585">
                  <c:v>2001</c:v>
                </c:pt>
                <c:pt idx="8586">
                  <c:v>2002</c:v>
                </c:pt>
                <c:pt idx="8587">
                  <c:v>2003</c:v>
                </c:pt>
                <c:pt idx="8588">
                  <c:v>2004</c:v>
                </c:pt>
                <c:pt idx="8589">
                  <c:v>2005</c:v>
                </c:pt>
                <c:pt idx="8590">
                  <c:v>2006</c:v>
                </c:pt>
                <c:pt idx="8591">
                  <c:v>2007</c:v>
                </c:pt>
                <c:pt idx="8592">
                  <c:v>2008</c:v>
                </c:pt>
                <c:pt idx="8593">
                  <c:v>2009</c:v>
                </c:pt>
                <c:pt idx="8594">
                  <c:v>2010</c:v>
                </c:pt>
                <c:pt idx="8595">
                  <c:v>2011</c:v>
                </c:pt>
                <c:pt idx="8596">
                  <c:v>2012</c:v>
                </c:pt>
                <c:pt idx="8597">
                  <c:v>2013</c:v>
                </c:pt>
                <c:pt idx="8598">
                  <c:v>2014</c:v>
                </c:pt>
                <c:pt idx="8599">
                  <c:v>2015</c:v>
                </c:pt>
                <c:pt idx="8600">
                  <c:v>2016</c:v>
                </c:pt>
                <c:pt idx="8601">
                  <c:v>1960</c:v>
                </c:pt>
                <c:pt idx="8602">
                  <c:v>1961</c:v>
                </c:pt>
                <c:pt idx="8603">
                  <c:v>1962</c:v>
                </c:pt>
                <c:pt idx="8604">
                  <c:v>1963</c:v>
                </c:pt>
                <c:pt idx="8605">
                  <c:v>1964</c:v>
                </c:pt>
                <c:pt idx="8606">
                  <c:v>1965</c:v>
                </c:pt>
                <c:pt idx="8607">
                  <c:v>1966</c:v>
                </c:pt>
                <c:pt idx="8608">
                  <c:v>1967</c:v>
                </c:pt>
                <c:pt idx="8609">
                  <c:v>1968</c:v>
                </c:pt>
                <c:pt idx="8610">
                  <c:v>1969</c:v>
                </c:pt>
                <c:pt idx="8611">
                  <c:v>1970</c:v>
                </c:pt>
                <c:pt idx="8612">
                  <c:v>1971</c:v>
                </c:pt>
                <c:pt idx="8613">
                  <c:v>1972</c:v>
                </c:pt>
                <c:pt idx="8614">
                  <c:v>1973</c:v>
                </c:pt>
                <c:pt idx="8615">
                  <c:v>1974</c:v>
                </c:pt>
                <c:pt idx="8616">
                  <c:v>1975</c:v>
                </c:pt>
                <c:pt idx="8617">
                  <c:v>1976</c:v>
                </c:pt>
                <c:pt idx="8618">
                  <c:v>1977</c:v>
                </c:pt>
                <c:pt idx="8619">
                  <c:v>1978</c:v>
                </c:pt>
                <c:pt idx="8620">
                  <c:v>1979</c:v>
                </c:pt>
                <c:pt idx="8621">
                  <c:v>1980</c:v>
                </c:pt>
                <c:pt idx="8622">
                  <c:v>1981</c:v>
                </c:pt>
                <c:pt idx="8623">
                  <c:v>1982</c:v>
                </c:pt>
                <c:pt idx="8624">
                  <c:v>1983</c:v>
                </c:pt>
                <c:pt idx="8625">
                  <c:v>1984</c:v>
                </c:pt>
                <c:pt idx="8626">
                  <c:v>1985</c:v>
                </c:pt>
                <c:pt idx="8627">
                  <c:v>1986</c:v>
                </c:pt>
                <c:pt idx="8628">
                  <c:v>1987</c:v>
                </c:pt>
                <c:pt idx="8629">
                  <c:v>1988</c:v>
                </c:pt>
                <c:pt idx="8630">
                  <c:v>1989</c:v>
                </c:pt>
                <c:pt idx="8631">
                  <c:v>1990</c:v>
                </c:pt>
                <c:pt idx="8632">
                  <c:v>1991</c:v>
                </c:pt>
                <c:pt idx="8633">
                  <c:v>1992</c:v>
                </c:pt>
                <c:pt idx="8634">
                  <c:v>1993</c:v>
                </c:pt>
                <c:pt idx="8635">
                  <c:v>1994</c:v>
                </c:pt>
                <c:pt idx="8636">
                  <c:v>1995</c:v>
                </c:pt>
                <c:pt idx="8637">
                  <c:v>1996</c:v>
                </c:pt>
                <c:pt idx="8638">
                  <c:v>1997</c:v>
                </c:pt>
                <c:pt idx="8639">
                  <c:v>1998</c:v>
                </c:pt>
                <c:pt idx="8640">
                  <c:v>1999</c:v>
                </c:pt>
                <c:pt idx="8641">
                  <c:v>2000</c:v>
                </c:pt>
                <c:pt idx="8642">
                  <c:v>2001</c:v>
                </c:pt>
                <c:pt idx="8643">
                  <c:v>2002</c:v>
                </c:pt>
                <c:pt idx="8644">
                  <c:v>2003</c:v>
                </c:pt>
                <c:pt idx="8645">
                  <c:v>2004</c:v>
                </c:pt>
                <c:pt idx="8646">
                  <c:v>2005</c:v>
                </c:pt>
                <c:pt idx="8647">
                  <c:v>2006</c:v>
                </c:pt>
                <c:pt idx="8648">
                  <c:v>2007</c:v>
                </c:pt>
                <c:pt idx="8649">
                  <c:v>2008</c:v>
                </c:pt>
                <c:pt idx="8650">
                  <c:v>2009</c:v>
                </c:pt>
                <c:pt idx="8651">
                  <c:v>2010</c:v>
                </c:pt>
                <c:pt idx="8652">
                  <c:v>2011</c:v>
                </c:pt>
                <c:pt idx="8653">
                  <c:v>2012</c:v>
                </c:pt>
                <c:pt idx="8654">
                  <c:v>2013</c:v>
                </c:pt>
                <c:pt idx="8655">
                  <c:v>2014</c:v>
                </c:pt>
                <c:pt idx="8656">
                  <c:v>2015</c:v>
                </c:pt>
                <c:pt idx="8657">
                  <c:v>2016</c:v>
                </c:pt>
                <c:pt idx="8658">
                  <c:v>1990</c:v>
                </c:pt>
                <c:pt idx="8659">
                  <c:v>1991</c:v>
                </c:pt>
                <c:pt idx="8660">
                  <c:v>1992</c:v>
                </c:pt>
                <c:pt idx="8661">
                  <c:v>1993</c:v>
                </c:pt>
                <c:pt idx="8662">
                  <c:v>1994</c:v>
                </c:pt>
                <c:pt idx="8663">
                  <c:v>1995</c:v>
                </c:pt>
                <c:pt idx="8664">
                  <c:v>1996</c:v>
                </c:pt>
                <c:pt idx="8665">
                  <c:v>1997</c:v>
                </c:pt>
                <c:pt idx="8666">
                  <c:v>1998</c:v>
                </c:pt>
                <c:pt idx="8667">
                  <c:v>1999</c:v>
                </c:pt>
                <c:pt idx="8668">
                  <c:v>2000</c:v>
                </c:pt>
                <c:pt idx="8669">
                  <c:v>2001</c:v>
                </c:pt>
                <c:pt idx="8670">
                  <c:v>2002</c:v>
                </c:pt>
                <c:pt idx="8671">
                  <c:v>2003</c:v>
                </c:pt>
                <c:pt idx="8672">
                  <c:v>2004</c:v>
                </c:pt>
                <c:pt idx="8673">
                  <c:v>2005</c:v>
                </c:pt>
                <c:pt idx="8674">
                  <c:v>2006</c:v>
                </c:pt>
                <c:pt idx="8675">
                  <c:v>2007</c:v>
                </c:pt>
                <c:pt idx="8676">
                  <c:v>2008</c:v>
                </c:pt>
                <c:pt idx="8677">
                  <c:v>2009</c:v>
                </c:pt>
                <c:pt idx="8678">
                  <c:v>2010</c:v>
                </c:pt>
                <c:pt idx="8679">
                  <c:v>2011</c:v>
                </c:pt>
                <c:pt idx="8680">
                  <c:v>2012</c:v>
                </c:pt>
                <c:pt idx="8681">
                  <c:v>2013</c:v>
                </c:pt>
                <c:pt idx="8682">
                  <c:v>2014</c:v>
                </c:pt>
                <c:pt idx="8683">
                  <c:v>2015</c:v>
                </c:pt>
                <c:pt idx="8684">
                  <c:v>2016</c:v>
                </c:pt>
                <c:pt idx="8685">
                  <c:v>1960</c:v>
                </c:pt>
                <c:pt idx="8686">
                  <c:v>1961</c:v>
                </c:pt>
                <c:pt idx="8687">
                  <c:v>1962</c:v>
                </c:pt>
                <c:pt idx="8688">
                  <c:v>1963</c:v>
                </c:pt>
                <c:pt idx="8689">
                  <c:v>1964</c:v>
                </c:pt>
                <c:pt idx="8690">
                  <c:v>1965</c:v>
                </c:pt>
                <c:pt idx="8691">
                  <c:v>1966</c:v>
                </c:pt>
                <c:pt idx="8692">
                  <c:v>1967</c:v>
                </c:pt>
                <c:pt idx="8693">
                  <c:v>1968</c:v>
                </c:pt>
                <c:pt idx="8694">
                  <c:v>1969</c:v>
                </c:pt>
                <c:pt idx="8695">
                  <c:v>1970</c:v>
                </c:pt>
                <c:pt idx="8696">
                  <c:v>1971</c:v>
                </c:pt>
                <c:pt idx="8697">
                  <c:v>1972</c:v>
                </c:pt>
                <c:pt idx="8698">
                  <c:v>1973</c:v>
                </c:pt>
                <c:pt idx="8699">
                  <c:v>1974</c:v>
                </c:pt>
                <c:pt idx="8700">
                  <c:v>1975</c:v>
                </c:pt>
                <c:pt idx="8701">
                  <c:v>1976</c:v>
                </c:pt>
                <c:pt idx="8702">
                  <c:v>1977</c:v>
                </c:pt>
                <c:pt idx="8703">
                  <c:v>1978</c:v>
                </c:pt>
                <c:pt idx="8704">
                  <c:v>1979</c:v>
                </c:pt>
                <c:pt idx="8705">
                  <c:v>1980</c:v>
                </c:pt>
                <c:pt idx="8706">
                  <c:v>1981</c:v>
                </c:pt>
                <c:pt idx="8707">
                  <c:v>1982</c:v>
                </c:pt>
                <c:pt idx="8708">
                  <c:v>1983</c:v>
                </c:pt>
                <c:pt idx="8709">
                  <c:v>1984</c:v>
                </c:pt>
                <c:pt idx="8710">
                  <c:v>1985</c:v>
                </c:pt>
                <c:pt idx="8711">
                  <c:v>1986</c:v>
                </c:pt>
                <c:pt idx="8712">
                  <c:v>1987</c:v>
                </c:pt>
                <c:pt idx="8713">
                  <c:v>1988</c:v>
                </c:pt>
                <c:pt idx="8714">
                  <c:v>1989</c:v>
                </c:pt>
                <c:pt idx="8715">
                  <c:v>1990</c:v>
                </c:pt>
                <c:pt idx="8716">
                  <c:v>1991</c:v>
                </c:pt>
                <c:pt idx="8717">
                  <c:v>1992</c:v>
                </c:pt>
                <c:pt idx="8718">
                  <c:v>1993</c:v>
                </c:pt>
                <c:pt idx="8719">
                  <c:v>1994</c:v>
                </c:pt>
                <c:pt idx="8720">
                  <c:v>1995</c:v>
                </c:pt>
                <c:pt idx="8721">
                  <c:v>1996</c:v>
                </c:pt>
                <c:pt idx="8722">
                  <c:v>1997</c:v>
                </c:pt>
                <c:pt idx="8723">
                  <c:v>1998</c:v>
                </c:pt>
                <c:pt idx="8724">
                  <c:v>1999</c:v>
                </c:pt>
                <c:pt idx="8725">
                  <c:v>2000</c:v>
                </c:pt>
                <c:pt idx="8726">
                  <c:v>2001</c:v>
                </c:pt>
                <c:pt idx="8727">
                  <c:v>2002</c:v>
                </c:pt>
                <c:pt idx="8728">
                  <c:v>2003</c:v>
                </c:pt>
                <c:pt idx="8729">
                  <c:v>2004</c:v>
                </c:pt>
                <c:pt idx="8730">
                  <c:v>2005</c:v>
                </c:pt>
                <c:pt idx="8731">
                  <c:v>2006</c:v>
                </c:pt>
                <c:pt idx="8732">
                  <c:v>2007</c:v>
                </c:pt>
                <c:pt idx="8733">
                  <c:v>2008</c:v>
                </c:pt>
                <c:pt idx="8734">
                  <c:v>2009</c:v>
                </c:pt>
                <c:pt idx="8735">
                  <c:v>2010</c:v>
                </c:pt>
                <c:pt idx="8736">
                  <c:v>2011</c:v>
                </c:pt>
                <c:pt idx="8737">
                  <c:v>2012</c:v>
                </c:pt>
                <c:pt idx="8738">
                  <c:v>2013</c:v>
                </c:pt>
                <c:pt idx="8739">
                  <c:v>2014</c:v>
                </c:pt>
                <c:pt idx="8740">
                  <c:v>2015</c:v>
                </c:pt>
                <c:pt idx="8741">
                  <c:v>2016</c:v>
                </c:pt>
                <c:pt idx="8742">
                  <c:v>1960</c:v>
                </c:pt>
                <c:pt idx="8743">
                  <c:v>1961</c:v>
                </c:pt>
                <c:pt idx="8744">
                  <c:v>1962</c:v>
                </c:pt>
                <c:pt idx="8745">
                  <c:v>1963</c:v>
                </c:pt>
                <c:pt idx="8746">
                  <c:v>1964</c:v>
                </c:pt>
                <c:pt idx="8747">
                  <c:v>1965</c:v>
                </c:pt>
                <c:pt idx="8748">
                  <c:v>1966</c:v>
                </c:pt>
                <c:pt idx="8749">
                  <c:v>1967</c:v>
                </c:pt>
                <c:pt idx="8750">
                  <c:v>1968</c:v>
                </c:pt>
                <c:pt idx="8751">
                  <c:v>1969</c:v>
                </c:pt>
                <c:pt idx="8752">
                  <c:v>1970</c:v>
                </c:pt>
                <c:pt idx="8753">
                  <c:v>1971</c:v>
                </c:pt>
                <c:pt idx="8754">
                  <c:v>1972</c:v>
                </c:pt>
                <c:pt idx="8755">
                  <c:v>1973</c:v>
                </c:pt>
                <c:pt idx="8756">
                  <c:v>1974</c:v>
                </c:pt>
                <c:pt idx="8757">
                  <c:v>1975</c:v>
                </c:pt>
                <c:pt idx="8758">
                  <c:v>1976</c:v>
                </c:pt>
                <c:pt idx="8759">
                  <c:v>1977</c:v>
                </c:pt>
                <c:pt idx="8760">
                  <c:v>1978</c:v>
                </c:pt>
                <c:pt idx="8761">
                  <c:v>1979</c:v>
                </c:pt>
                <c:pt idx="8762">
                  <c:v>1980</c:v>
                </c:pt>
                <c:pt idx="8763">
                  <c:v>1981</c:v>
                </c:pt>
                <c:pt idx="8764">
                  <c:v>1982</c:v>
                </c:pt>
                <c:pt idx="8765">
                  <c:v>1983</c:v>
                </c:pt>
                <c:pt idx="8766">
                  <c:v>1984</c:v>
                </c:pt>
                <c:pt idx="8767">
                  <c:v>1985</c:v>
                </c:pt>
                <c:pt idx="8768">
                  <c:v>1986</c:v>
                </c:pt>
                <c:pt idx="8769">
                  <c:v>1987</c:v>
                </c:pt>
                <c:pt idx="8770">
                  <c:v>1988</c:v>
                </c:pt>
                <c:pt idx="8771">
                  <c:v>1989</c:v>
                </c:pt>
                <c:pt idx="8772">
                  <c:v>1990</c:v>
                </c:pt>
                <c:pt idx="8773">
                  <c:v>1991</c:v>
                </c:pt>
                <c:pt idx="8774">
                  <c:v>1992</c:v>
                </c:pt>
                <c:pt idx="8775">
                  <c:v>1993</c:v>
                </c:pt>
                <c:pt idx="8776">
                  <c:v>1994</c:v>
                </c:pt>
                <c:pt idx="8777">
                  <c:v>1995</c:v>
                </c:pt>
                <c:pt idx="8778">
                  <c:v>1996</c:v>
                </c:pt>
                <c:pt idx="8779">
                  <c:v>1997</c:v>
                </c:pt>
                <c:pt idx="8780">
                  <c:v>1998</c:v>
                </c:pt>
                <c:pt idx="8781">
                  <c:v>1999</c:v>
                </c:pt>
                <c:pt idx="8782">
                  <c:v>2000</c:v>
                </c:pt>
                <c:pt idx="8783">
                  <c:v>2001</c:v>
                </c:pt>
                <c:pt idx="8784">
                  <c:v>2002</c:v>
                </c:pt>
                <c:pt idx="8785">
                  <c:v>2003</c:v>
                </c:pt>
                <c:pt idx="8786">
                  <c:v>2004</c:v>
                </c:pt>
                <c:pt idx="8787">
                  <c:v>2005</c:v>
                </c:pt>
                <c:pt idx="8788">
                  <c:v>2006</c:v>
                </c:pt>
                <c:pt idx="8789">
                  <c:v>2007</c:v>
                </c:pt>
                <c:pt idx="8790">
                  <c:v>2008</c:v>
                </c:pt>
                <c:pt idx="8791">
                  <c:v>2009</c:v>
                </c:pt>
                <c:pt idx="8792">
                  <c:v>2010</c:v>
                </c:pt>
                <c:pt idx="8793">
                  <c:v>2011</c:v>
                </c:pt>
                <c:pt idx="8794">
                  <c:v>2012</c:v>
                </c:pt>
                <c:pt idx="8795">
                  <c:v>2013</c:v>
                </c:pt>
                <c:pt idx="8796">
                  <c:v>2014</c:v>
                </c:pt>
                <c:pt idx="8797">
                  <c:v>2015</c:v>
                </c:pt>
                <c:pt idx="8798">
                  <c:v>2016</c:v>
                </c:pt>
                <c:pt idx="8799">
                  <c:v>1965</c:v>
                </c:pt>
                <c:pt idx="8800">
                  <c:v>1966</c:v>
                </c:pt>
                <c:pt idx="8801">
                  <c:v>1967</c:v>
                </c:pt>
                <c:pt idx="8802">
                  <c:v>1968</c:v>
                </c:pt>
                <c:pt idx="8803">
                  <c:v>1969</c:v>
                </c:pt>
                <c:pt idx="8804">
                  <c:v>1970</c:v>
                </c:pt>
                <c:pt idx="8805">
                  <c:v>1971</c:v>
                </c:pt>
                <c:pt idx="8806">
                  <c:v>1972</c:v>
                </c:pt>
                <c:pt idx="8807">
                  <c:v>1973</c:v>
                </c:pt>
                <c:pt idx="8808">
                  <c:v>1974</c:v>
                </c:pt>
                <c:pt idx="8809">
                  <c:v>1975</c:v>
                </c:pt>
                <c:pt idx="8810">
                  <c:v>1976</c:v>
                </c:pt>
                <c:pt idx="8811">
                  <c:v>1977</c:v>
                </c:pt>
                <c:pt idx="8812">
                  <c:v>1978</c:v>
                </c:pt>
                <c:pt idx="8813">
                  <c:v>1979</c:v>
                </c:pt>
                <c:pt idx="8814">
                  <c:v>1980</c:v>
                </c:pt>
                <c:pt idx="8815">
                  <c:v>1981</c:v>
                </c:pt>
                <c:pt idx="8816">
                  <c:v>1982</c:v>
                </c:pt>
                <c:pt idx="8817">
                  <c:v>1983</c:v>
                </c:pt>
                <c:pt idx="8818">
                  <c:v>1984</c:v>
                </c:pt>
                <c:pt idx="8819">
                  <c:v>1985</c:v>
                </c:pt>
                <c:pt idx="8820">
                  <c:v>1986</c:v>
                </c:pt>
                <c:pt idx="8821">
                  <c:v>1987</c:v>
                </c:pt>
                <c:pt idx="8822">
                  <c:v>1988</c:v>
                </c:pt>
                <c:pt idx="8823">
                  <c:v>1989</c:v>
                </c:pt>
                <c:pt idx="8824">
                  <c:v>1990</c:v>
                </c:pt>
                <c:pt idx="8825">
                  <c:v>1991</c:v>
                </c:pt>
                <c:pt idx="8826">
                  <c:v>1992</c:v>
                </c:pt>
                <c:pt idx="8827">
                  <c:v>1993</c:v>
                </c:pt>
                <c:pt idx="8828">
                  <c:v>1994</c:v>
                </c:pt>
                <c:pt idx="8829">
                  <c:v>1995</c:v>
                </c:pt>
                <c:pt idx="8830">
                  <c:v>1996</c:v>
                </c:pt>
                <c:pt idx="8831">
                  <c:v>1997</c:v>
                </c:pt>
                <c:pt idx="8832">
                  <c:v>1998</c:v>
                </c:pt>
                <c:pt idx="8833">
                  <c:v>1999</c:v>
                </c:pt>
                <c:pt idx="8834">
                  <c:v>2000</c:v>
                </c:pt>
                <c:pt idx="8835">
                  <c:v>2001</c:v>
                </c:pt>
                <c:pt idx="8836">
                  <c:v>2002</c:v>
                </c:pt>
                <c:pt idx="8837">
                  <c:v>2003</c:v>
                </c:pt>
                <c:pt idx="8838">
                  <c:v>2004</c:v>
                </c:pt>
                <c:pt idx="8839">
                  <c:v>2005</c:v>
                </c:pt>
                <c:pt idx="8840">
                  <c:v>2006</c:v>
                </c:pt>
                <c:pt idx="8841">
                  <c:v>2007</c:v>
                </c:pt>
                <c:pt idx="8842">
                  <c:v>2008</c:v>
                </c:pt>
                <c:pt idx="8843">
                  <c:v>2009</c:v>
                </c:pt>
                <c:pt idx="8844">
                  <c:v>2010</c:v>
                </c:pt>
                <c:pt idx="8845">
                  <c:v>2011</c:v>
                </c:pt>
                <c:pt idx="8846">
                  <c:v>2012</c:v>
                </c:pt>
                <c:pt idx="8847">
                  <c:v>2013</c:v>
                </c:pt>
                <c:pt idx="8848">
                  <c:v>2014</c:v>
                </c:pt>
                <c:pt idx="8849">
                  <c:v>2015</c:v>
                </c:pt>
                <c:pt idx="8850">
                  <c:v>2016</c:v>
                </c:pt>
                <c:pt idx="8851">
                  <c:v>1960</c:v>
                </c:pt>
                <c:pt idx="8852">
                  <c:v>1961</c:v>
                </c:pt>
                <c:pt idx="8853">
                  <c:v>1962</c:v>
                </c:pt>
                <c:pt idx="8854">
                  <c:v>1963</c:v>
                </c:pt>
                <c:pt idx="8855">
                  <c:v>1964</c:v>
                </c:pt>
                <c:pt idx="8856">
                  <c:v>1965</c:v>
                </c:pt>
                <c:pt idx="8857">
                  <c:v>1966</c:v>
                </c:pt>
                <c:pt idx="8858">
                  <c:v>1967</c:v>
                </c:pt>
                <c:pt idx="8859">
                  <c:v>1968</c:v>
                </c:pt>
                <c:pt idx="8860">
                  <c:v>1969</c:v>
                </c:pt>
                <c:pt idx="8861">
                  <c:v>1970</c:v>
                </c:pt>
                <c:pt idx="8862">
                  <c:v>1971</c:v>
                </c:pt>
                <c:pt idx="8863">
                  <c:v>1972</c:v>
                </c:pt>
                <c:pt idx="8864">
                  <c:v>1973</c:v>
                </c:pt>
                <c:pt idx="8865">
                  <c:v>1974</c:v>
                </c:pt>
                <c:pt idx="8866">
                  <c:v>1975</c:v>
                </c:pt>
                <c:pt idx="8867">
                  <c:v>1976</c:v>
                </c:pt>
                <c:pt idx="8868">
                  <c:v>1977</c:v>
                </c:pt>
                <c:pt idx="8869">
                  <c:v>1978</c:v>
                </c:pt>
                <c:pt idx="8870">
                  <c:v>1979</c:v>
                </c:pt>
                <c:pt idx="8871">
                  <c:v>1980</c:v>
                </c:pt>
                <c:pt idx="8872">
                  <c:v>1981</c:v>
                </c:pt>
                <c:pt idx="8873">
                  <c:v>1982</c:v>
                </c:pt>
                <c:pt idx="8874">
                  <c:v>1983</c:v>
                </c:pt>
                <c:pt idx="8875">
                  <c:v>1984</c:v>
                </c:pt>
                <c:pt idx="8876">
                  <c:v>1985</c:v>
                </c:pt>
                <c:pt idx="8877">
                  <c:v>1986</c:v>
                </c:pt>
                <c:pt idx="8878">
                  <c:v>1987</c:v>
                </c:pt>
                <c:pt idx="8879">
                  <c:v>1988</c:v>
                </c:pt>
                <c:pt idx="8880">
                  <c:v>1989</c:v>
                </c:pt>
                <c:pt idx="8881">
                  <c:v>1990</c:v>
                </c:pt>
                <c:pt idx="8882">
                  <c:v>1991</c:v>
                </c:pt>
                <c:pt idx="8883">
                  <c:v>1992</c:v>
                </c:pt>
                <c:pt idx="8884">
                  <c:v>1993</c:v>
                </c:pt>
                <c:pt idx="8885">
                  <c:v>1994</c:v>
                </c:pt>
                <c:pt idx="8886">
                  <c:v>1995</c:v>
                </c:pt>
                <c:pt idx="8887">
                  <c:v>1996</c:v>
                </c:pt>
                <c:pt idx="8888">
                  <c:v>1997</c:v>
                </c:pt>
                <c:pt idx="8889">
                  <c:v>1998</c:v>
                </c:pt>
                <c:pt idx="8890">
                  <c:v>1999</c:v>
                </c:pt>
                <c:pt idx="8891">
                  <c:v>2000</c:v>
                </c:pt>
                <c:pt idx="8892">
                  <c:v>2001</c:v>
                </c:pt>
                <c:pt idx="8893">
                  <c:v>2002</c:v>
                </c:pt>
                <c:pt idx="8894">
                  <c:v>2003</c:v>
                </c:pt>
                <c:pt idx="8895">
                  <c:v>2004</c:v>
                </c:pt>
                <c:pt idx="8896">
                  <c:v>2005</c:v>
                </c:pt>
                <c:pt idx="8897">
                  <c:v>2006</c:v>
                </c:pt>
                <c:pt idx="8898">
                  <c:v>2007</c:v>
                </c:pt>
                <c:pt idx="8899">
                  <c:v>2008</c:v>
                </c:pt>
                <c:pt idx="8900">
                  <c:v>2009</c:v>
                </c:pt>
                <c:pt idx="8901">
                  <c:v>2010</c:v>
                </c:pt>
                <c:pt idx="8902">
                  <c:v>2011</c:v>
                </c:pt>
                <c:pt idx="8903">
                  <c:v>2012</c:v>
                </c:pt>
                <c:pt idx="8904">
                  <c:v>2013</c:v>
                </c:pt>
                <c:pt idx="8905">
                  <c:v>2014</c:v>
                </c:pt>
                <c:pt idx="8906">
                  <c:v>2015</c:v>
                </c:pt>
                <c:pt idx="8907">
                  <c:v>2016</c:v>
                </c:pt>
                <c:pt idx="8908">
                  <c:v>1960</c:v>
                </c:pt>
                <c:pt idx="8909">
                  <c:v>1961</c:v>
                </c:pt>
                <c:pt idx="8910">
                  <c:v>1962</c:v>
                </c:pt>
                <c:pt idx="8911">
                  <c:v>1963</c:v>
                </c:pt>
                <c:pt idx="8912">
                  <c:v>1964</c:v>
                </c:pt>
                <c:pt idx="8913">
                  <c:v>1965</c:v>
                </c:pt>
                <c:pt idx="8914">
                  <c:v>1966</c:v>
                </c:pt>
                <c:pt idx="8915">
                  <c:v>1967</c:v>
                </c:pt>
                <c:pt idx="8916">
                  <c:v>1968</c:v>
                </c:pt>
                <c:pt idx="8917">
                  <c:v>1969</c:v>
                </c:pt>
                <c:pt idx="8918">
                  <c:v>1970</c:v>
                </c:pt>
                <c:pt idx="8919">
                  <c:v>1971</c:v>
                </c:pt>
                <c:pt idx="8920">
                  <c:v>1972</c:v>
                </c:pt>
                <c:pt idx="8921">
                  <c:v>1973</c:v>
                </c:pt>
                <c:pt idx="8922">
                  <c:v>1974</c:v>
                </c:pt>
                <c:pt idx="8923">
                  <c:v>1975</c:v>
                </c:pt>
                <c:pt idx="8924">
                  <c:v>1976</c:v>
                </c:pt>
                <c:pt idx="8925">
                  <c:v>1977</c:v>
                </c:pt>
                <c:pt idx="8926">
                  <c:v>1978</c:v>
                </c:pt>
                <c:pt idx="8927">
                  <c:v>1979</c:v>
                </c:pt>
                <c:pt idx="8928">
                  <c:v>1980</c:v>
                </c:pt>
                <c:pt idx="8929">
                  <c:v>1981</c:v>
                </c:pt>
                <c:pt idx="8930">
                  <c:v>1982</c:v>
                </c:pt>
                <c:pt idx="8931">
                  <c:v>1983</c:v>
                </c:pt>
                <c:pt idx="8932">
                  <c:v>1984</c:v>
                </c:pt>
                <c:pt idx="8933">
                  <c:v>1985</c:v>
                </c:pt>
                <c:pt idx="8934">
                  <c:v>1986</c:v>
                </c:pt>
                <c:pt idx="8935">
                  <c:v>1987</c:v>
                </c:pt>
                <c:pt idx="8936">
                  <c:v>1988</c:v>
                </c:pt>
                <c:pt idx="8937">
                  <c:v>1989</c:v>
                </c:pt>
                <c:pt idx="8938">
                  <c:v>1990</c:v>
                </c:pt>
                <c:pt idx="8939">
                  <c:v>1991</c:v>
                </c:pt>
                <c:pt idx="8940">
                  <c:v>1992</c:v>
                </c:pt>
                <c:pt idx="8941">
                  <c:v>1993</c:v>
                </c:pt>
                <c:pt idx="8942">
                  <c:v>1994</c:v>
                </c:pt>
                <c:pt idx="8943">
                  <c:v>1995</c:v>
                </c:pt>
                <c:pt idx="8944">
                  <c:v>1996</c:v>
                </c:pt>
                <c:pt idx="8945">
                  <c:v>1997</c:v>
                </c:pt>
                <c:pt idx="8946">
                  <c:v>1998</c:v>
                </c:pt>
                <c:pt idx="8947">
                  <c:v>1999</c:v>
                </c:pt>
                <c:pt idx="8948">
                  <c:v>2000</c:v>
                </c:pt>
                <c:pt idx="8949">
                  <c:v>2001</c:v>
                </c:pt>
                <c:pt idx="8950">
                  <c:v>2002</c:v>
                </c:pt>
                <c:pt idx="8951">
                  <c:v>2003</c:v>
                </c:pt>
                <c:pt idx="8952">
                  <c:v>2004</c:v>
                </c:pt>
                <c:pt idx="8953">
                  <c:v>2005</c:v>
                </c:pt>
                <c:pt idx="8954">
                  <c:v>2006</c:v>
                </c:pt>
                <c:pt idx="8955">
                  <c:v>2007</c:v>
                </c:pt>
                <c:pt idx="8956">
                  <c:v>2008</c:v>
                </c:pt>
                <c:pt idx="8957">
                  <c:v>2009</c:v>
                </c:pt>
                <c:pt idx="8958">
                  <c:v>2010</c:v>
                </c:pt>
                <c:pt idx="8959">
                  <c:v>2011</c:v>
                </c:pt>
                <c:pt idx="8960">
                  <c:v>2012</c:v>
                </c:pt>
                <c:pt idx="8961">
                  <c:v>2013</c:v>
                </c:pt>
                <c:pt idx="8962">
                  <c:v>2014</c:v>
                </c:pt>
                <c:pt idx="8963">
                  <c:v>2015</c:v>
                </c:pt>
                <c:pt idx="8964">
                  <c:v>2016</c:v>
                </c:pt>
                <c:pt idx="8965">
                  <c:v>1990</c:v>
                </c:pt>
                <c:pt idx="8966">
                  <c:v>1991</c:v>
                </c:pt>
                <c:pt idx="8967">
                  <c:v>1992</c:v>
                </c:pt>
                <c:pt idx="8968">
                  <c:v>1993</c:v>
                </c:pt>
                <c:pt idx="8969">
                  <c:v>1994</c:v>
                </c:pt>
                <c:pt idx="8970">
                  <c:v>1995</c:v>
                </c:pt>
                <c:pt idx="8971">
                  <c:v>1996</c:v>
                </c:pt>
                <c:pt idx="8972">
                  <c:v>1997</c:v>
                </c:pt>
                <c:pt idx="8973">
                  <c:v>1998</c:v>
                </c:pt>
                <c:pt idx="8974">
                  <c:v>1999</c:v>
                </c:pt>
                <c:pt idx="8975">
                  <c:v>2000</c:v>
                </c:pt>
                <c:pt idx="8976">
                  <c:v>2001</c:v>
                </c:pt>
                <c:pt idx="8977">
                  <c:v>2002</c:v>
                </c:pt>
                <c:pt idx="8978">
                  <c:v>2003</c:v>
                </c:pt>
                <c:pt idx="8979">
                  <c:v>2004</c:v>
                </c:pt>
                <c:pt idx="8980">
                  <c:v>2005</c:v>
                </c:pt>
                <c:pt idx="8981">
                  <c:v>2006</c:v>
                </c:pt>
                <c:pt idx="8982">
                  <c:v>2007</c:v>
                </c:pt>
                <c:pt idx="8983">
                  <c:v>2008</c:v>
                </c:pt>
                <c:pt idx="8984">
                  <c:v>2009</c:v>
                </c:pt>
                <c:pt idx="8985">
                  <c:v>2010</c:v>
                </c:pt>
                <c:pt idx="8986">
                  <c:v>2011</c:v>
                </c:pt>
                <c:pt idx="8987">
                  <c:v>2012</c:v>
                </c:pt>
                <c:pt idx="8988">
                  <c:v>2013</c:v>
                </c:pt>
                <c:pt idx="8989">
                  <c:v>2014</c:v>
                </c:pt>
                <c:pt idx="8990">
                  <c:v>2015</c:v>
                </c:pt>
                <c:pt idx="8991">
                  <c:v>2016</c:v>
                </c:pt>
                <c:pt idx="8992">
                  <c:v>1960</c:v>
                </c:pt>
                <c:pt idx="8993">
                  <c:v>1961</c:v>
                </c:pt>
                <c:pt idx="8994">
                  <c:v>1962</c:v>
                </c:pt>
                <c:pt idx="8995">
                  <c:v>1963</c:v>
                </c:pt>
                <c:pt idx="8996">
                  <c:v>1964</c:v>
                </c:pt>
                <c:pt idx="8997">
                  <c:v>1965</c:v>
                </c:pt>
                <c:pt idx="8998">
                  <c:v>1966</c:v>
                </c:pt>
                <c:pt idx="8999">
                  <c:v>1967</c:v>
                </c:pt>
                <c:pt idx="9000">
                  <c:v>1968</c:v>
                </c:pt>
                <c:pt idx="9001">
                  <c:v>1969</c:v>
                </c:pt>
                <c:pt idx="9002">
                  <c:v>1970</c:v>
                </c:pt>
                <c:pt idx="9003">
                  <c:v>1971</c:v>
                </c:pt>
                <c:pt idx="9004">
                  <c:v>1972</c:v>
                </c:pt>
                <c:pt idx="9005">
                  <c:v>1973</c:v>
                </c:pt>
                <c:pt idx="9006">
                  <c:v>1974</c:v>
                </c:pt>
                <c:pt idx="9007">
                  <c:v>1975</c:v>
                </c:pt>
                <c:pt idx="9008">
                  <c:v>1976</c:v>
                </c:pt>
                <c:pt idx="9009">
                  <c:v>1977</c:v>
                </c:pt>
                <c:pt idx="9010">
                  <c:v>1978</c:v>
                </c:pt>
                <c:pt idx="9011">
                  <c:v>1979</c:v>
                </c:pt>
                <c:pt idx="9012">
                  <c:v>1980</c:v>
                </c:pt>
                <c:pt idx="9013">
                  <c:v>1981</c:v>
                </c:pt>
                <c:pt idx="9014">
                  <c:v>1982</c:v>
                </c:pt>
                <c:pt idx="9015">
                  <c:v>1983</c:v>
                </c:pt>
                <c:pt idx="9016">
                  <c:v>1984</c:v>
                </c:pt>
                <c:pt idx="9017">
                  <c:v>1985</c:v>
                </c:pt>
                <c:pt idx="9018">
                  <c:v>1986</c:v>
                </c:pt>
                <c:pt idx="9019">
                  <c:v>1987</c:v>
                </c:pt>
                <c:pt idx="9020">
                  <c:v>1988</c:v>
                </c:pt>
                <c:pt idx="9021">
                  <c:v>1989</c:v>
                </c:pt>
                <c:pt idx="9022">
                  <c:v>1990</c:v>
                </c:pt>
                <c:pt idx="9023">
                  <c:v>1991</c:v>
                </c:pt>
                <c:pt idx="9024">
                  <c:v>1992</c:v>
                </c:pt>
                <c:pt idx="9025">
                  <c:v>1993</c:v>
                </c:pt>
                <c:pt idx="9026">
                  <c:v>1994</c:v>
                </c:pt>
                <c:pt idx="9027">
                  <c:v>1995</c:v>
                </c:pt>
                <c:pt idx="9028">
                  <c:v>1996</c:v>
                </c:pt>
                <c:pt idx="9029">
                  <c:v>1997</c:v>
                </c:pt>
                <c:pt idx="9030">
                  <c:v>1998</c:v>
                </c:pt>
                <c:pt idx="9031">
                  <c:v>1999</c:v>
                </c:pt>
                <c:pt idx="9032">
                  <c:v>2000</c:v>
                </c:pt>
                <c:pt idx="9033">
                  <c:v>2001</c:v>
                </c:pt>
                <c:pt idx="9034">
                  <c:v>2002</c:v>
                </c:pt>
                <c:pt idx="9035">
                  <c:v>2003</c:v>
                </c:pt>
                <c:pt idx="9036">
                  <c:v>2004</c:v>
                </c:pt>
                <c:pt idx="9037">
                  <c:v>2005</c:v>
                </c:pt>
                <c:pt idx="9038">
                  <c:v>2006</c:v>
                </c:pt>
                <c:pt idx="9039">
                  <c:v>2007</c:v>
                </c:pt>
                <c:pt idx="9040">
                  <c:v>2008</c:v>
                </c:pt>
                <c:pt idx="9041">
                  <c:v>2009</c:v>
                </c:pt>
                <c:pt idx="9042">
                  <c:v>2010</c:v>
                </c:pt>
                <c:pt idx="9043">
                  <c:v>2011</c:v>
                </c:pt>
                <c:pt idx="9044">
                  <c:v>2012</c:v>
                </c:pt>
                <c:pt idx="9045">
                  <c:v>2013</c:v>
                </c:pt>
                <c:pt idx="9046">
                  <c:v>2014</c:v>
                </c:pt>
                <c:pt idx="9047">
                  <c:v>2015</c:v>
                </c:pt>
                <c:pt idx="9048">
                  <c:v>2016</c:v>
                </c:pt>
                <c:pt idx="9049">
                  <c:v>1960</c:v>
                </c:pt>
                <c:pt idx="9050">
                  <c:v>1961</c:v>
                </c:pt>
                <c:pt idx="9051">
                  <c:v>1962</c:v>
                </c:pt>
                <c:pt idx="9052">
                  <c:v>1963</c:v>
                </c:pt>
                <c:pt idx="9053">
                  <c:v>1964</c:v>
                </c:pt>
                <c:pt idx="9054">
                  <c:v>1965</c:v>
                </c:pt>
                <c:pt idx="9055">
                  <c:v>1966</c:v>
                </c:pt>
                <c:pt idx="9056">
                  <c:v>1967</c:v>
                </c:pt>
                <c:pt idx="9057">
                  <c:v>1968</c:v>
                </c:pt>
                <c:pt idx="9058">
                  <c:v>1969</c:v>
                </c:pt>
                <c:pt idx="9059">
                  <c:v>1970</c:v>
                </c:pt>
                <c:pt idx="9060">
                  <c:v>1971</c:v>
                </c:pt>
                <c:pt idx="9061">
                  <c:v>1972</c:v>
                </c:pt>
                <c:pt idx="9062">
                  <c:v>1973</c:v>
                </c:pt>
                <c:pt idx="9063">
                  <c:v>1974</c:v>
                </c:pt>
                <c:pt idx="9064">
                  <c:v>1975</c:v>
                </c:pt>
                <c:pt idx="9065">
                  <c:v>1976</c:v>
                </c:pt>
                <c:pt idx="9066">
                  <c:v>1977</c:v>
                </c:pt>
                <c:pt idx="9067">
                  <c:v>1978</c:v>
                </c:pt>
                <c:pt idx="9068">
                  <c:v>1979</c:v>
                </c:pt>
                <c:pt idx="9069">
                  <c:v>1980</c:v>
                </c:pt>
                <c:pt idx="9070">
                  <c:v>1981</c:v>
                </c:pt>
                <c:pt idx="9071">
                  <c:v>1982</c:v>
                </c:pt>
                <c:pt idx="9072">
                  <c:v>1983</c:v>
                </c:pt>
                <c:pt idx="9073">
                  <c:v>1984</c:v>
                </c:pt>
                <c:pt idx="9074">
                  <c:v>1985</c:v>
                </c:pt>
                <c:pt idx="9075">
                  <c:v>1986</c:v>
                </c:pt>
                <c:pt idx="9076">
                  <c:v>1987</c:v>
                </c:pt>
                <c:pt idx="9077">
                  <c:v>1988</c:v>
                </c:pt>
                <c:pt idx="9078">
                  <c:v>1989</c:v>
                </c:pt>
                <c:pt idx="9079">
                  <c:v>1990</c:v>
                </c:pt>
                <c:pt idx="9080">
                  <c:v>1991</c:v>
                </c:pt>
                <c:pt idx="9081">
                  <c:v>1992</c:v>
                </c:pt>
                <c:pt idx="9082">
                  <c:v>1993</c:v>
                </c:pt>
                <c:pt idx="9083">
                  <c:v>1994</c:v>
                </c:pt>
                <c:pt idx="9084">
                  <c:v>1995</c:v>
                </c:pt>
                <c:pt idx="9085">
                  <c:v>1996</c:v>
                </c:pt>
                <c:pt idx="9086">
                  <c:v>1997</c:v>
                </c:pt>
                <c:pt idx="9087">
                  <c:v>1998</c:v>
                </c:pt>
                <c:pt idx="9088">
                  <c:v>1999</c:v>
                </c:pt>
                <c:pt idx="9089">
                  <c:v>2000</c:v>
                </c:pt>
                <c:pt idx="9090">
                  <c:v>2001</c:v>
                </c:pt>
                <c:pt idx="9091">
                  <c:v>2002</c:v>
                </c:pt>
                <c:pt idx="9092">
                  <c:v>2003</c:v>
                </c:pt>
                <c:pt idx="9093">
                  <c:v>2004</c:v>
                </c:pt>
                <c:pt idx="9094">
                  <c:v>2005</c:v>
                </c:pt>
                <c:pt idx="9095">
                  <c:v>2006</c:v>
                </c:pt>
                <c:pt idx="9096">
                  <c:v>2007</c:v>
                </c:pt>
                <c:pt idx="9097">
                  <c:v>2008</c:v>
                </c:pt>
                <c:pt idx="9098">
                  <c:v>2009</c:v>
                </c:pt>
                <c:pt idx="9099">
                  <c:v>2010</c:v>
                </c:pt>
                <c:pt idx="9100">
                  <c:v>2011</c:v>
                </c:pt>
                <c:pt idx="9101">
                  <c:v>2012</c:v>
                </c:pt>
                <c:pt idx="9102">
                  <c:v>2013</c:v>
                </c:pt>
                <c:pt idx="9103">
                  <c:v>1970</c:v>
                </c:pt>
                <c:pt idx="9104">
                  <c:v>1971</c:v>
                </c:pt>
                <c:pt idx="9105">
                  <c:v>1972</c:v>
                </c:pt>
                <c:pt idx="9106">
                  <c:v>1973</c:v>
                </c:pt>
                <c:pt idx="9107">
                  <c:v>1974</c:v>
                </c:pt>
                <c:pt idx="9108">
                  <c:v>1975</c:v>
                </c:pt>
                <c:pt idx="9109">
                  <c:v>1976</c:v>
                </c:pt>
                <c:pt idx="9110">
                  <c:v>1977</c:v>
                </c:pt>
                <c:pt idx="9111">
                  <c:v>1978</c:v>
                </c:pt>
                <c:pt idx="9112">
                  <c:v>1979</c:v>
                </c:pt>
                <c:pt idx="9113">
                  <c:v>1980</c:v>
                </c:pt>
                <c:pt idx="9114">
                  <c:v>1981</c:v>
                </c:pt>
                <c:pt idx="9115">
                  <c:v>1982</c:v>
                </c:pt>
                <c:pt idx="9116">
                  <c:v>1983</c:v>
                </c:pt>
                <c:pt idx="9117">
                  <c:v>1984</c:v>
                </c:pt>
                <c:pt idx="9118">
                  <c:v>1985</c:v>
                </c:pt>
                <c:pt idx="9119">
                  <c:v>1986</c:v>
                </c:pt>
                <c:pt idx="9120">
                  <c:v>1987</c:v>
                </c:pt>
                <c:pt idx="9121">
                  <c:v>1988</c:v>
                </c:pt>
                <c:pt idx="9122">
                  <c:v>1989</c:v>
                </c:pt>
                <c:pt idx="9123">
                  <c:v>1990</c:v>
                </c:pt>
                <c:pt idx="9124">
                  <c:v>1991</c:v>
                </c:pt>
                <c:pt idx="9125">
                  <c:v>1992</c:v>
                </c:pt>
                <c:pt idx="9126">
                  <c:v>1993</c:v>
                </c:pt>
                <c:pt idx="9127">
                  <c:v>1994</c:v>
                </c:pt>
                <c:pt idx="9128">
                  <c:v>1995</c:v>
                </c:pt>
                <c:pt idx="9129">
                  <c:v>1996</c:v>
                </c:pt>
                <c:pt idx="9130">
                  <c:v>1997</c:v>
                </c:pt>
                <c:pt idx="9131">
                  <c:v>1998</c:v>
                </c:pt>
                <c:pt idx="9132">
                  <c:v>1999</c:v>
                </c:pt>
                <c:pt idx="9133">
                  <c:v>2000</c:v>
                </c:pt>
                <c:pt idx="9134">
                  <c:v>2001</c:v>
                </c:pt>
                <c:pt idx="9135">
                  <c:v>2002</c:v>
                </c:pt>
                <c:pt idx="9136">
                  <c:v>2003</c:v>
                </c:pt>
                <c:pt idx="9137">
                  <c:v>2004</c:v>
                </c:pt>
                <c:pt idx="9138">
                  <c:v>2005</c:v>
                </c:pt>
                <c:pt idx="9139">
                  <c:v>2006</c:v>
                </c:pt>
                <c:pt idx="9140">
                  <c:v>2007</c:v>
                </c:pt>
                <c:pt idx="9141">
                  <c:v>2008</c:v>
                </c:pt>
                <c:pt idx="9142">
                  <c:v>2009</c:v>
                </c:pt>
                <c:pt idx="9143">
                  <c:v>2010</c:v>
                </c:pt>
                <c:pt idx="9144">
                  <c:v>2011</c:v>
                </c:pt>
                <c:pt idx="9145">
                  <c:v>2012</c:v>
                </c:pt>
                <c:pt idx="9146">
                  <c:v>2013</c:v>
                </c:pt>
                <c:pt idx="9147">
                  <c:v>2014</c:v>
                </c:pt>
                <c:pt idx="9148">
                  <c:v>2015</c:v>
                </c:pt>
                <c:pt idx="9149">
                  <c:v>2016</c:v>
                </c:pt>
                <c:pt idx="9150">
                  <c:v>1987</c:v>
                </c:pt>
                <c:pt idx="9151">
                  <c:v>1988</c:v>
                </c:pt>
                <c:pt idx="9152">
                  <c:v>1989</c:v>
                </c:pt>
                <c:pt idx="9153">
                  <c:v>1990</c:v>
                </c:pt>
                <c:pt idx="9154">
                  <c:v>1991</c:v>
                </c:pt>
                <c:pt idx="9155">
                  <c:v>1992</c:v>
                </c:pt>
                <c:pt idx="9156">
                  <c:v>1993</c:v>
                </c:pt>
                <c:pt idx="9157">
                  <c:v>1994</c:v>
                </c:pt>
                <c:pt idx="9158">
                  <c:v>1995</c:v>
                </c:pt>
                <c:pt idx="9159">
                  <c:v>1996</c:v>
                </c:pt>
                <c:pt idx="9160">
                  <c:v>1997</c:v>
                </c:pt>
                <c:pt idx="9161">
                  <c:v>1998</c:v>
                </c:pt>
                <c:pt idx="9162">
                  <c:v>1999</c:v>
                </c:pt>
                <c:pt idx="9163">
                  <c:v>2000</c:v>
                </c:pt>
                <c:pt idx="9164">
                  <c:v>2001</c:v>
                </c:pt>
                <c:pt idx="9165">
                  <c:v>2002</c:v>
                </c:pt>
                <c:pt idx="9166">
                  <c:v>2003</c:v>
                </c:pt>
                <c:pt idx="9167">
                  <c:v>2004</c:v>
                </c:pt>
                <c:pt idx="9168">
                  <c:v>2005</c:v>
                </c:pt>
                <c:pt idx="9169">
                  <c:v>2006</c:v>
                </c:pt>
                <c:pt idx="9170">
                  <c:v>2007</c:v>
                </c:pt>
                <c:pt idx="9171">
                  <c:v>2008</c:v>
                </c:pt>
                <c:pt idx="9172">
                  <c:v>2009</c:v>
                </c:pt>
                <c:pt idx="9173">
                  <c:v>2010</c:v>
                </c:pt>
                <c:pt idx="9174">
                  <c:v>2011</c:v>
                </c:pt>
                <c:pt idx="9175">
                  <c:v>2012</c:v>
                </c:pt>
                <c:pt idx="9176">
                  <c:v>2013</c:v>
                </c:pt>
                <c:pt idx="9177">
                  <c:v>2014</c:v>
                </c:pt>
                <c:pt idx="9178">
                  <c:v>2015</c:v>
                </c:pt>
                <c:pt idx="9179">
                  <c:v>2016</c:v>
                </c:pt>
                <c:pt idx="9180">
                  <c:v>1989</c:v>
                </c:pt>
                <c:pt idx="9181">
                  <c:v>1990</c:v>
                </c:pt>
                <c:pt idx="9182">
                  <c:v>1991</c:v>
                </c:pt>
                <c:pt idx="9183">
                  <c:v>1992</c:v>
                </c:pt>
                <c:pt idx="9184">
                  <c:v>1993</c:v>
                </c:pt>
                <c:pt idx="9185">
                  <c:v>1994</c:v>
                </c:pt>
                <c:pt idx="9186">
                  <c:v>1995</c:v>
                </c:pt>
                <c:pt idx="9187">
                  <c:v>1996</c:v>
                </c:pt>
                <c:pt idx="9188">
                  <c:v>1997</c:v>
                </c:pt>
                <c:pt idx="9189">
                  <c:v>1998</c:v>
                </c:pt>
                <c:pt idx="9190">
                  <c:v>1999</c:v>
                </c:pt>
                <c:pt idx="9191">
                  <c:v>2000</c:v>
                </c:pt>
                <c:pt idx="9192">
                  <c:v>2001</c:v>
                </c:pt>
                <c:pt idx="9193">
                  <c:v>2002</c:v>
                </c:pt>
                <c:pt idx="9194">
                  <c:v>2003</c:v>
                </c:pt>
                <c:pt idx="9195">
                  <c:v>2004</c:v>
                </c:pt>
                <c:pt idx="9196">
                  <c:v>2005</c:v>
                </c:pt>
                <c:pt idx="9197">
                  <c:v>2006</c:v>
                </c:pt>
                <c:pt idx="9198">
                  <c:v>2007</c:v>
                </c:pt>
                <c:pt idx="9199">
                  <c:v>2008</c:v>
                </c:pt>
                <c:pt idx="9200">
                  <c:v>2009</c:v>
                </c:pt>
                <c:pt idx="9201">
                  <c:v>2010</c:v>
                </c:pt>
                <c:pt idx="9202">
                  <c:v>2011</c:v>
                </c:pt>
                <c:pt idx="9203">
                  <c:v>2012</c:v>
                </c:pt>
                <c:pt idx="9204">
                  <c:v>2013</c:v>
                </c:pt>
                <c:pt idx="9205">
                  <c:v>2014</c:v>
                </c:pt>
                <c:pt idx="9206">
                  <c:v>2015</c:v>
                </c:pt>
                <c:pt idx="9207">
                  <c:v>2016</c:v>
                </c:pt>
                <c:pt idx="9208">
                  <c:v>1960</c:v>
                </c:pt>
                <c:pt idx="9209">
                  <c:v>1961</c:v>
                </c:pt>
                <c:pt idx="9210">
                  <c:v>1962</c:v>
                </c:pt>
                <c:pt idx="9211">
                  <c:v>1963</c:v>
                </c:pt>
                <c:pt idx="9212">
                  <c:v>1964</c:v>
                </c:pt>
                <c:pt idx="9213">
                  <c:v>1965</c:v>
                </c:pt>
                <c:pt idx="9214">
                  <c:v>1966</c:v>
                </c:pt>
                <c:pt idx="9215">
                  <c:v>1967</c:v>
                </c:pt>
                <c:pt idx="9216">
                  <c:v>1968</c:v>
                </c:pt>
                <c:pt idx="9217">
                  <c:v>1969</c:v>
                </c:pt>
                <c:pt idx="9218">
                  <c:v>1970</c:v>
                </c:pt>
                <c:pt idx="9219">
                  <c:v>1971</c:v>
                </c:pt>
                <c:pt idx="9220">
                  <c:v>1972</c:v>
                </c:pt>
                <c:pt idx="9221">
                  <c:v>1973</c:v>
                </c:pt>
                <c:pt idx="9222">
                  <c:v>1974</c:v>
                </c:pt>
                <c:pt idx="9223">
                  <c:v>1975</c:v>
                </c:pt>
                <c:pt idx="9224">
                  <c:v>1976</c:v>
                </c:pt>
                <c:pt idx="9225">
                  <c:v>1977</c:v>
                </c:pt>
                <c:pt idx="9226">
                  <c:v>1978</c:v>
                </c:pt>
                <c:pt idx="9227">
                  <c:v>1979</c:v>
                </c:pt>
                <c:pt idx="9228">
                  <c:v>1980</c:v>
                </c:pt>
                <c:pt idx="9229">
                  <c:v>1981</c:v>
                </c:pt>
                <c:pt idx="9230">
                  <c:v>1982</c:v>
                </c:pt>
                <c:pt idx="9231">
                  <c:v>1983</c:v>
                </c:pt>
                <c:pt idx="9232">
                  <c:v>1984</c:v>
                </c:pt>
                <c:pt idx="9233">
                  <c:v>1985</c:v>
                </c:pt>
                <c:pt idx="9234">
                  <c:v>1986</c:v>
                </c:pt>
                <c:pt idx="9235">
                  <c:v>1987</c:v>
                </c:pt>
                <c:pt idx="9236">
                  <c:v>1988</c:v>
                </c:pt>
                <c:pt idx="9237">
                  <c:v>1989</c:v>
                </c:pt>
                <c:pt idx="9238">
                  <c:v>1990</c:v>
                </c:pt>
                <c:pt idx="9239">
                  <c:v>1991</c:v>
                </c:pt>
                <c:pt idx="9240">
                  <c:v>1992</c:v>
                </c:pt>
                <c:pt idx="9241">
                  <c:v>1993</c:v>
                </c:pt>
                <c:pt idx="9242">
                  <c:v>1994</c:v>
                </c:pt>
                <c:pt idx="9243">
                  <c:v>1995</c:v>
                </c:pt>
                <c:pt idx="9244">
                  <c:v>1996</c:v>
                </c:pt>
                <c:pt idx="9245">
                  <c:v>1997</c:v>
                </c:pt>
                <c:pt idx="9246">
                  <c:v>1998</c:v>
                </c:pt>
                <c:pt idx="9247">
                  <c:v>1999</c:v>
                </c:pt>
                <c:pt idx="9248">
                  <c:v>2000</c:v>
                </c:pt>
                <c:pt idx="9249">
                  <c:v>2001</c:v>
                </c:pt>
                <c:pt idx="9250">
                  <c:v>2002</c:v>
                </c:pt>
                <c:pt idx="9251">
                  <c:v>2003</c:v>
                </c:pt>
                <c:pt idx="9252">
                  <c:v>2004</c:v>
                </c:pt>
                <c:pt idx="9253">
                  <c:v>2005</c:v>
                </c:pt>
                <c:pt idx="9254">
                  <c:v>2006</c:v>
                </c:pt>
                <c:pt idx="9255">
                  <c:v>2007</c:v>
                </c:pt>
                <c:pt idx="9256">
                  <c:v>2008</c:v>
                </c:pt>
                <c:pt idx="9257">
                  <c:v>2009</c:v>
                </c:pt>
                <c:pt idx="9258">
                  <c:v>2010</c:v>
                </c:pt>
                <c:pt idx="9259">
                  <c:v>2011</c:v>
                </c:pt>
                <c:pt idx="9260">
                  <c:v>2012</c:v>
                </c:pt>
                <c:pt idx="9261">
                  <c:v>2013</c:v>
                </c:pt>
                <c:pt idx="9262">
                  <c:v>2014</c:v>
                </c:pt>
                <c:pt idx="9263">
                  <c:v>2015</c:v>
                </c:pt>
                <c:pt idx="9264">
                  <c:v>2016</c:v>
                </c:pt>
                <c:pt idx="9265">
                  <c:v>1982</c:v>
                </c:pt>
                <c:pt idx="9266">
                  <c:v>1983</c:v>
                </c:pt>
                <c:pt idx="9267">
                  <c:v>1984</c:v>
                </c:pt>
                <c:pt idx="9268">
                  <c:v>1985</c:v>
                </c:pt>
                <c:pt idx="9269">
                  <c:v>1986</c:v>
                </c:pt>
                <c:pt idx="9270">
                  <c:v>1987</c:v>
                </c:pt>
                <c:pt idx="9271">
                  <c:v>1988</c:v>
                </c:pt>
                <c:pt idx="9272">
                  <c:v>1989</c:v>
                </c:pt>
                <c:pt idx="9273">
                  <c:v>1990</c:v>
                </c:pt>
                <c:pt idx="9274">
                  <c:v>1991</c:v>
                </c:pt>
                <c:pt idx="9275">
                  <c:v>1992</c:v>
                </c:pt>
                <c:pt idx="9276">
                  <c:v>1993</c:v>
                </c:pt>
                <c:pt idx="9277">
                  <c:v>1994</c:v>
                </c:pt>
                <c:pt idx="9278">
                  <c:v>1995</c:v>
                </c:pt>
                <c:pt idx="9279">
                  <c:v>1996</c:v>
                </c:pt>
                <c:pt idx="9280">
                  <c:v>1997</c:v>
                </c:pt>
                <c:pt idx="9281">
                  <c:v>1998</c:v>
                </c:pt>
                <c:pt idx="9282">
                  <c:v>1999</c:v>
                </c:pt>
                <c:pt idx="9283">
                  <c:v>2000</c:v>
                </c:pt>
                <c:pt idx="9284">
                  <c:v>2001</c:v>
                </c:pt>
                <c:pt idx="9285">
                  <c:v>2002</c:v>
                </c:pt>
                <c:pt idx="9286">
                  <c:v>2003</c:v>
                </c:pt>
                <c:pt idx="9287">
                  <c:v>2004</c:v>
                </c:pt>
                <c:pt idx="9288">
                  <c:v>2005</c:v>
                </c:pt>
                <c:pt idx="9289">
                  <c:v>2006</c:v>
                </c:pt>
                <c:pt idx="9290">
                  <c:v>2007</c:v>
                </c:pt>
                <c:pt idx="9291">
                  <c:v>2008</c:v>
                </c:pt>
                <c:pt idx="9292">
                  <c:v>2009</c:v>
                </c:pt>
                <c:pt idx="9293">
                  <c:v>2010</c:v>
                </c:pt>
                <c:pt idx="9294">
                  <c:v>2011</c:v>
                </c:pt>
                <c:pt idx="9295">
                  <c:v>2012</c:v>
                </c:pt>
                <c:pt idx="9296">
                  <c:v>2013</c:v>
                </c:pt>
                <c:pt idx="9297">
                  <c:v>2014</c:v>
                </c:pt>
                <c:pt idx="9298">
                  <c:v>2015</c:v>
                </c:pt>
                <c:pt idx="9299">
                  <c:v>2016</c:v>
                </c:pt>
                <c:pt idx="9300">
                  <c:v>1999</c:v>
                </c:pt>
                <c:pt idx="9301">
                  <c:v>2000</c:v>
                </c:pt>
                <c:pt idx="9302">
                  <c:v>2001</c:v>
                </c:pt>
                <c:pt idx="9303">
                  <c:v>2002</c:v>
                </c:pt>
                <c:pt idx="9304">
                  <c:v>2003</c:v>
                </c:pt>
                <c:pt idx="9305">
                  <c:v>2004</c:v>
                </c:pt>
                <c:pt idx="9306">
                  <c:v>2005</c:v>
                </c:pt>
                <c:pt idx="9307">
                  <c:v>2006</c:v>
                </c:pt>
                <c:pt idx="9308">
                  <c:v>2007</c:v>
                </c:pt>
                <c:pt idx="9309">
                  <c:v>2008</c:v>
                </c:pt>
                <c:pt idx="9310">
                  <c:v>2009</c:v>
                </c:pt>
                <c:pt idx="9311">
                  <c:v>2010</c:v>
                </c:pt>
                <c:pt idx="9312">
                  <c:v>2011</c:v>
                </c:pt>
                <c:pt idx="9313">
                  <c:v>2012</c:v>
                </c:pt>
                <c:pt idx="9314">
                  <c:v>2013</c:v>
                </c:pt>
                <c:pt idx="9315">
                  <c:v>2014</c:v>
                </c:pt>
                <c:pt idx="9316">
                  <c:v>2015</c:v>
                </c:pt>
                <c:pt idx="9317">
                  <c:v>2016</c:v>
                </c:pt>
                <c:pt idx="9318">
                  <c:v>2001</c:v>
                </c:pt>
                <c:pt idx="9319">
                  <c:v>2002</c:v>
                </c:pt>
                <c:pt idx="9320">
                  <c:v>2003</c:v>
                </c:pt>
                <c:pt idx="9321">
                  <c:v>2004</c:v>
                </c:pt>
                <c:pt idx="9322">
                  <c:v>2005</c:v>
                </c:pt>
                <c:pt idx="9323">
                  <c:v>2006</c:v>
                </c:pt>
                <c:pt idx="9324">
                  <c:v>2007</c:v>
                </c:pt>
                <c:pt idx="9325">
                  <c:v>2008</c:v>
                </c:pt>
                <c:pt idx="9326">
                  <c:v>2009</c:v>
                </c:pt>
                <c:pt idx="9327">
                  <c:v>2010</c:v>
                </c:pt>
                <c:pt idx="9328">
                  <c:v>2011</c:v>
                </c:pt>
                <c:pt idx="9329">
                  <c:v>2012</c:v>
                </c:pt>
                <c:pt idx="9330">
                  <c:v>2013</c:v>
                </c:pt>
                <c:pt idx="9331">
                  <c:v>2014</c:v>
                </c:pt>
                <c:pt idx="9332">
                  <c:v>2015</c:v>
                </c:pt>
                <c:pt idx="9333">
                  <c:v>2016</c:v>
                </c:pt>
                <c:pt idx="9334">
                  <c:v>1968</c:v>
                </c:pt>
                <c:pt idx="9335">
                  <c:v>1969</c:v>
                </c:pt>
                <c:pt idx="9336">
                  <c:v>1970</c:v>
                </c:pt>
                <c:pt idx="9337">
                  <c:v>1971</c:v>
                </c:pt>
                <c:pt idx="9338">
                  <c:v>1972</c:v>
                </c:pt>
                <c:pt idx="9339">
                  <c:v>1973</c:v>
                </c:pt>
                <c:pt idx="9340">
                  <c:v>1974</c:v>
                </c:pt>
                <c:pt idx="9341">
                  <c:v>1975</c:v>
                </c:pt>
                <c:pt idx="9342">
                  <c:v>1976</c:v>
                </c:pt>
                <c:pt idx="9343">
                  <c:v>1977</c:v>
                </c:pt>
                <c:pt idx="9344">
                  <c:v>1978</c:v>
                </c:pt>
                <c:pt idx="9345">
                  <c:v>1979</c:v>
                </c:pt>
                <c:pt idx="9346">
                  <c:v>1980</c:v>
                </c:pt>
                <c:pt idx="9347">
                  <c:v>1981</c:v>
                </c:pt>
                <c:pt idx="9348">
                  <c:v>1982</c:v>
                </c:pt>
                <c:pt idx="9349">
                  <c:v>1983</c:v>
                </c:pt>
                <c:pt idx="9350">
                  <c:v>1984</c:v>
                </c:pt>
                <c:pt idx="9351">
                  <c:v>1985</c:v>
                </c:pt>
                <c:pt idx="9352">
                  <c:v>1986</c:v>
                </c:pt>
                <c:pt idx="9353">
                  <c:v>1987</c:v>
                </c:pt>
                <c:pt idx="9354">
                  <c:v>1988</c:v>
                </c:pt>
                <c:pt idx="9355">
                  <c:v>1989</c:v>
                </c:pt>
                <c:pt idx="9356">
                  <c:v>1990</c:v>
                </c:pt>
                <c:pt idx="9357">
                  <c:v>1991</c:v>
                </c:pt>
                <c:pt idx="9358">
                  <c:v>1992</c:v>
                </c:pt>
                <c:pt idx="9359">
                  <c:v>1993</c:v>
                </c:pt>
                <c:pt idx="9360">
                  <c:v>1994</c:v>
                </c:pt>
                <c:pt idx="9361">
                  <c:v>1995</c:v>
                </c:pt>
                <c:pt idx="9362">
                  <c:v>1996</c:v>
                </c:pt>
                <c:pt idx="9363">
                  <c:v>1997</c:v>
                </c:pt>
                <c:pt idx="9364">
                  <c:v>1998</c:v>
                </c:pt>
                <c:pt idx="9365">
                  <c:v>1999</c:v>
                </c:pt>
                <c:pt idx="9366">
                  <c:v>2000</c:v>
                </c:pt>
                <c:pt idx="9367">
                  <c:v>2001</c:v>
                </c:pt>
                <c:pt idx="9368">
                  <c:v>2002</c:v>
                </c:pt>
                <c:pt idx="9369">
                  <c:v>2003</c:v>
                </c:pt>
                <c:pt idx="9370">
                  <c:v>2004</c:v>
                </c:pt>
                <c:pt idx="9371">
                  <c:v>2005</c:v>
                </c:pt>
                <c:pt idx="9372">
                  <c:v>2006</c:v>
                </c:pt>
                <c:pt idx="9373">
                  <c:v>2007</c:v>
                </c:pt>
                <c:pt idx="9374">
                  <c:v>2008</c:v>
                </c:pt>
                <c:pt idx="9375">
                  <c:v>2009</c:v>
                </c:pt>
                <c:pt idx="9376">
                  <c:v>2010</c:v>
                </c:pt>
                <c:pt idx="9377">
                  <c:v>2011</c:v>
                </c:pt>
                <c:pt idx="9378">
                  <c:v>2012</c:v>
                </c:pt>
                <c:pt idx="9379">
                  <c:v>2013</c:v>
                </c:pt>
                <c:pt idx="9380">
                  <c:v>2014</c:v>
                </c:pt>
                <c:pt idx="9381">
                  <c:v>2015</c:v>
                </c:pt>
                <c:pt idx="9382">
                  <c:v>2016</c:v>
                </c:pt>
                <c:pt idx="9383">
                  <c:v>1960</c:v>
                </c:pt>
                <c:pt idx="9384">
                  <c:v>1961</c:v>
                </c:pt>
                <c:pt idx="9385">
                  <c:v>1962</c:v>
                </c:pt>
                <c:pt idx="9386">
                  <c:v>1963</c:v>
                </c:pt>
                <c:pt idx="9387">
                  <c:v>1964</c:v>
                </c:pt>
                <c:pt idx="9388">
                  <c:v>1965</c:v>
                </c:pt>
                <c:pt idx="9389">
                  <c:v>1966</c:v>
                </c:pt>
                <c:pt idx="9390">
                  <c:v>1967</c:v>
                </c:pt>
                <c:pt idx="9391">
                  <c:v>1968</c:v>
                </c:pt>
                <c:pt idx="9392">
                  <c:v>1969</c:v>
                </c:pt>
                <c:pt idx="9393">
                  <c:v>1970</c:v>
                </c:pt>
                <c:pt idx="9394">
                  <c:v>1971</c:v>
                </c:pt>
                <c:pt idx="9395">
                  <c:v>1972</c:v>
                </c:pt>
                <c:pt idx="9396">
                  <c:v>1973</c:v>
                </c:pt>
                <c:pt idx="9397">
                  <c:v>1974</c:v>
                </c:pt>
                <c:pt idx="9398">
                  <c:v>1975</c:v>
                </c:pt>
                <c:pt idx="9399">
                  <c:v>1976</c:v>
                </c:pt>
                <c:pt idx="9400">
                  <c:v>1977</c:v>
                </c:pt>
                <c:pt idx="9401">
                  <c:v>1978</c:v>
                </c:pt>
                <c:pt idx="9402">
                  <c:v>1979</c:v>
                </c:pt>
                <c:pt idx="9403">
                  <c:v>1980</c:v>
                </c:pt>
                <c:pt idx="9404">
                  <c:v>1981</c:v>
                </c:pt>
                <c:pt idx="9405">
                  <c:v>1982</c:v>
                </c:pt>
                <c:pt idx="9406">
                  <c:v>1983</c:v>
                </c:pt>
                <c:pt idx="9407">
                  <c:v>1984</c:v>
                </c:pt>
                <c:pt idx="9408">
                  <c:v>1985</c:v>
                </c:pt>
                <c:pt idx="9409">
                  <c:v>1986</c:v>
                </c:pt>
                <c:pt idx="9410">
                  <c:v>1987</c:v>
                </c:pt>
                <c:pt idx="9411">
                  <c:v>1988</c:v>
                </c:pt>
                <c:pt idx="9412">
                  <c:v>1989</c:v>
                </c:pt>
                <c:pt idx="9413">
                  <c:v>1990</c:v>
                </c:pt>
                <c:pt idx="9414">
                  <c:v>1991</c:v>
                </c:pt>
                <c:pt idx="9415">
                  <c:v>1992</c:v>
                </c:pt>
                <c:pt idx="9416">
                  <c:v>1993</c:v>
                </c:pt>
                <c:pt idx="9417">
                  <c:v>1994</c:v>
                </c:pt>
                <c:pt idx="9418">
                  <c:v>1995</c:v>
                </c:pt>
                <c:pt idx="9419">
                  <c:v>1996</c:v>
                </c:pt>
                <c:pt idx="9420">
                  <c:v>1997</c:v>
                </c:pt>
                <c:pt idx="9421">
                  <c:v>1998</c:v>
                </c:pt>
                <c:pt idx="9422">
                  <c:v>1999</c:v>
                </c:pt>
                <c:pt idx="9423">
                  <c:v>2000</c:v>
                </c:pt>
                <c:pt idx="9424">
                  <c:v>2001</c:v>
                </c:pt>
                <c:pt idx="9425">
                  <c:v>2002</c:v>
                </c:pt>
                <c:pt idx="9426">
                  <c:v>2003</c:v>
                </c:pt>
                <c:pt idx="9427">
                  <c:v>2004</c:v>
                </c:pt>
                <c:pt idx="9428">
                  <c:v>2005</c:v>
                </c:pt>
                <c:pt idx="9429">
                  <c:v>2006</c:v>
                </c:pt>
                <c:pt idx="9430">
                  <c:v>2007</c:v>
                </c:pt>
                <c:pt idx="9431">
                  <c:v>2008</c:v>
                </c:pt>
                <c:pt idx="9432">
                  <c:v>2009</c:v>
                </c:pt>
                <c:pt idx="9433">
                  <c:v>2010</c:v>
                </c:pt>
                <c:pt idx="9434">
                  <c:v>2011</c:v>
                </c:pt>
                <c:pt idx="9435">
                  <c:v>2012</c:v>
                </c:pt>
                <c:pt idx="9436">
                  <c:v>2013</c:v>
                </c:pt>
                <c:pt idx="9437">
                  <c:v>2014</c:v>
                </c:pt>
                <c:pt idx="9438">
                  <c:v>2015</c:v>
                </c:pt>
                <c:pt idx="9439">
                  <c:v>2016</c:v>
                </c:pt>
                <c:pt idx="9440">
                  <c:v>1995</c:v>
                </c:pt>
                <c:pt idx="9441">
                  <c:v>1996</c:v>
                </c:pt>
                <c:pt idx="9442">
                  <c:v>1997</c:v>
                </c:pt>
                <c:pt idx="9443">
                  <c:v>1998</c:v>
                </c:pt>
                <c:pt idx="9444">
                  <c:v>1999</c:v>
                </c:pt>
                <c:pt idx="9445">
                  <c:v>2000</c:v>
                </c:pt>
                <c:pt idx="9446">
                  <c:v>2001</c:v>
                </c:pt>
                <c:pt idx="9447">
                  <c:v>2002</c:v>
                </c:pt>
                <c:pt idx="9448">
                  <c:v>2003</c:v>
                </c:pt>
                <c:pt idx="9449">
                  <c:v>2004</c:v>
                </c:pt>
                <c:pt idx="9450">
                  <c:v>2005</c:v>
                </c:pt>
                <c:pt idx="9451">
                  <c:v>2006</c:v>
                </c:pt>
                <c:pt idx="9452">
                  <c:v>2007</c:v>
                </c:pt>
                <c:pt idx="9453">
                  <c:v>2008</c:v>
                </c:pt>
                <c:pt idx="9454">
                  <c:v>2009</c:v>
                </c:pt>
                <c:pt idx="9455">
                  <c:v>2010</c:v>
                </c:pt>
                <c:pt idx="9456">
                  <c:v>2011</c:v>
                </c:pt>
                <c:pt idx="9457">
                  <c:v>2012</c:v>
                </c:pt>
                <c:pt idx="9458">
                  <c:v>2013</c:v>
                </c:pt>
                <c:pt idx="9459">
                  <c:v>2014</c:v>
                </c:pt>
                <c:pt idx="9460">
                  <c:v>2015</c:v>
                </c:pt>
                <c:pt idx="9461">
                  <c:v>2016</c:v>
                </c:pt>
                <c:pt idx="9462">
                  <c:v>1960</c:v>
                </c:pt>
                <c:pt idx="9463">
                  <c:v>1961</c:v>
                </c:pt>
                <c:pt idx="9464">
                  <c:v>1962</c:v>
                </c:pt>
                <c:pt idx="9465">
                  <c:v>1963</c:v>
                </c:pt>
                <c:pt idx="9466">
                  <c:v>1964</c:v>
                </c:pt>
                <c:pt idx="9467">
                  <c:v>1965</c:v>
                </c:pt>
                <c:pt idx="9468">
                  <c:v>1966</c:v>
                </c:pt>
                <c:pt idx="9469">
                  <c:v>1967</c:v>
                </c:pt>
                <c:pt idx="9470">
                  <c:v>1968</c:v>
                </c:pt>
                <c:pt idx="9471">
                  <c:v>1969</c:v>
                </c:pt>
                <c:pt idx="9472">
                  <c:v>1970</c:v>
                </c:pt>
                <c:pt idx="9473">
                  <c:v>1971</c:v>
                </c:pt>
                <c:pt idx="9474">
                  <c:v>1972</c:v>
                </c:pt>
                <c:pt idx="9475">
                  <c:v>1973</c:v>
                </c:pt>
                <c:pt idx="9476">
                  <c:v>1974</c:v>
                </c:pt>
                <c:pt idx="9477">
                  <c:v>1975</c:v>
                </c:pt>
                <c:pt idx="9478">
                  <c:v>1976</c:v>
                </c:pt>
                <c:pt idx="9479">
                  <c:v>1977</c:v>
                </c:pt>
                <c:pt idx="9480">
                  <c:v>1978</c:v>
                </c:pt>
                <c:pt idx="9481">
                  <c:v>1979</c:v>
                </c:pt>
                <c:pt idx="9482">
                  <c:v>1980</c:v>
                </c:pt>
                <c:pt idx="9483">
                  <c:v>1981</c:v>
                </c:pt>
                <c:pt idx="9484">
                  <c:v>1982</c:v>
                </c:pt>
                <c:pt idx="9485">
                  <c:v>1983</c:v>
                </c:pt>
                <c:pt idx="9486">
                  <c:v>1984</c:v>
                </c:pt>
                <c:pt idx="9487">
                  <c:v>1985</c:v>
                </c:pt>
                <c:pt idx="9488">
                  <c:v>1986</c:v>
                </c:pt>
                <c:pt idx="9489">
                  <c:v>1987</c:v>
                </c:pt>
                <c:pt idx="9490">
                  <c:v>1988</c:v>
                </c:pt>
                <c:pt idx="9491">
                  <c:v>1989</c:v>
                </c:pt>
                <c:pt idx="9492">
                  <c:v>1990</c:v>
                </c:pt>
                <c:pt idx="9493">
                  <c:v>1991</c:v>
                </c:pt>
                <c:pt idx="9494">
                  <c:v>1992</c:v>
                </c:pt>
                <c:pt idx="9495">
                  <c:v>1993</c:v>
                </c:pt>
                <c:pt idx="9496">
                  <c:v>1994</c:v>
                </c:pt>
                <c:pt idx="9497">
                  <c:v>1995</c:v>
                </c:pt>
                <c:pt idx="9498">
                  <c:v>1996</c:v>
                </c:pt>
                <c:pt idx="9499">
                  <c:v>1997</c:v>
                </c:pt>
                <c:pt idx="9500">
                  <c:v>1998</c:v>
                </c:pt>
                <c:pt idx="9501">
                  <c:v>1999</c:v>
                </c:pt>
                <c:pt idx="9502">
                  <c:v>2000</c:v>
                </c:pt>
                <c:pt idx="9503">
                  <c:v>2001</c:v>
                </c:pt>
                <c:pt idx="9504">
                  <c:v>2002</c:v>
                </c:pt>
                <c:pt idx="9505">
                  <c:v>2003</c:v>
                </c:pt>
                <c:pt idx="9506">
                  <c:v>2004</c:v>
                </c:pt>
                <c:pt idx="9507">
                  <c:v>2005</c:v>
                </c:pt>
                <c:pt idx="9508">
                  <c:v>2006</c:v>
                </c:pt>
                <c:pt idx="9509">
                  <c:v>2007</c:v>
                </c:pt>
                <c:pt idx="9510">
                  <c:v>2008</c:v>
                </c:pt>
                <c:pt idx="9511">
                  <c:v>2009</c:v>
                </c:pt>
                <c:pt idx="9512">
                  <c:v>2010</c:v>
                </c:pt>
                <c:pt idx="9513">
                  <c:v>2011</c:v>
                </c:pt>
                <c:pt idx="9514">
                  <c:v>2012</c:v>
                </c:pt>
                <c:pt idx="9515">
                  <c:v>2013</c:v>
                </c:pt>
                <c:pt idx="9516">
                  <c:v>2014</c:v>
                </c:pt>
                <c:pt idx="9517">
                  <c:v>2015</c:v>
                </c:pt>
                <c:pt idx="9518">
                  <c:v>2016</c:v>
                </c:pt>
                <c:pt idx="9519">
                  <c:v>1960</c:v>
                </c:pt>
                <c:pt idx="9520">
                  <c:v>1961</c:v>
                </c:pt>
                <c:pt idx="9521">
                  <c:v>1962</c:v>
                </c:pt>
                <c:pt idx="9522">
                  <c:v>1963</c:v>
                </c:pt>
                <c:pt idx="9523">
                  <c:v>1964</c:v>
                </c:pt>
                <c:pt idx="9524">
                  <c:v>1965</c:v>
                </c:pt>
                <c:pt idx="9525">
                  <c:v>1966</c:v>
                </c:pt>
                <c:pt idx="9526">
                  <c:v>1967</c:v>
                </c:pt>
                <c:pt idx="9527">
                  <c:v>1968</c:v>
                </c:pt>
                <c:pt idx="9528">
                  <c:v>1969</c:v>
                </c:pt>
                <c:pt idx="9529">
                  <c:v>1970</c:v>
                </c:pt>
                <c:pt idx="9530">
                  <c:v>1971</c:v>
                </c:pt>
                <c:pt idx="9531">
                  <c:v>1972</c:v>
                </c:pt>
                <c:pt idx="9532">
                  <c:v>1973</c:v>
                </c:pt>
                <c:pt idx="9533">
                  <c:v>1974</c:v>
                </c:pt>
                <c:pt idx="9534">
                  <c:v>1975</c:v>
                </c:pt>
                <c:pt idx="9535">
                  <c:v>1976</c:v>
                </c:pt>
                <c:pt idx="9536">
                  <c:v>1977</c:v>
                </c:pt>
                <c:pt idx="9537">
                  <c:v>1978</c:v>
                </c:pt>
                <c:pt idx="9538">
                  <c:v>1979</c:v>
                </c:pt>
                <c:pt idx="9539">
                  <c:v>1980</c:v>
                </c:pt>
                <c:pt idx="9540">
                  <c:v>1981</c:v>
                </c:pt>
                <c:pt idx="9541">
                  <c:v>1982</c:v>
                </c:pt>
                <c:pt idx="9542">
                  <c:v>1983</c:v>
                </c:pt>
                <c:pt idx="9543">
                  <c:v>1984</c:v>
                </c:pt>
                <c:pt idx="9544">
                  <c:v>1985</c:v>
                </c:pt>
                <c:pt idx="9545">
                  <c:v>1986</c:v>
                </c:pt>
                <c:pt idx="9546">
                  <c:v>1987</c:v>
                </c:pt>
                <c:pt idx="9547">
                  <c:v>1988</c:v>
                </c:pt>
                <c:pt idx="9548">
                  <c:v>1989</c:v>
                </c:pt>
                <c:pt idx="9549">
                  <c:v>1990</c:v>
                </c:pt>
                <c:pt idx="9550">
                  <c:v>1991</c:v>
                </c:pt>
                <c:pt idx="9551">
                  <c:v>1992</c:v>
                </c:pt>
                <c:pt idx="9552">
                  <c:v>1993</c:v>
                </c:pt>
                <c:pt idx="9553">
                  <c:v>1994</c:v>
                </c:pt>
                <c:pt idx="9554">
                  <c:v>1995</c:v>
                </c:pt>
                <c:pt idx="9555">
                  <c:v>1996</c:v>
                </c:pt>
                <c:pt idx="9556">
                  <c:v>1997</c:v>
                </c:pt>
                <c:pt idx="9557">
                  <c:v>1998</c:v>
                </c:pt>
                <c:pt idx="9558">
                  <c:v>1999</c:v>
                </c:pt>
                <c:pt idx="9559">
                  <c:v>2000</c:v>
                </c:pt>
                <c:pt idx="9560">
                  <c:v>2001</c:v>
                </c:pt>
                <c:pt idx="9561">
                  <c:v>2002</c:v>
                </c:pt>
                <c:pt idx="9562">
                  <c:v>2003</c:v>
                </c:pt>
                <c:pt idx="9563">
                  <c:v>2004</c:v>
                </c:pt>
                <c:pt idx="9564">
                  <c:v>2005</c:v>
                </c:pt>
                <c:pt idx="9565">
                  <c:v>2006</c:v>
                </c:pt>
                <c:pt idx="9566">
                  <c:v>2007</c:v>
                </c:pt>
                <c:pt idx="9567">
                  <c:v>2008</c:v>
                </c:pt>
                <c:pt idx="9568">
                  <c:v>2009</c:v>
                </c:pt>
                <c:pt idx="9569">
                  <c:v>2010</c:v>
                </c:pt>
                <c:pt idx="9570">
                  <c:v>2011</c:v>
                </c:pt>
                <c:pt idx="9571">
                  <c:v>2012</c:v>
                </c:pt>
                <c:pt idx="9572">
                  <c:v>2013</c:v>
                </c:pt>
                <c:pt idx="9573">
                  <c:v>2014</c:v>
                </c:pt>
                <c:pt idx="9574">
                  <c:v>2015</c:v>
                </c:pt>
                <c:pt idx="9575">
                  <c:v>2016</c:v>
                </c:pt>
                <c:pt idx="9576">
                  <c:v>1960</c:v>
                </c:pt>
                <c:pt idx="9577">
                  <c:v>1961</c:v>
                </c:pt>
                <c:pt idx="9578">
                  <c:v>1962</c:v>
                </c:pt>
                <c:pt idx="9579">
                  <c:v>1963</c:v>
                </c:pt>
                <c:pt idx="9580">
                  <c:v>1964</c:v>
                </c:pt>
                <c:pt idx="9581">
                  <c:v>1965</c:v>
                </c:pt>
                <c:pt idx="9582">
                  <c:v>1966</c:v>
                </c:pt>
                <c:pt idx="9583">
                  <c:v>1967</c:v>
                </c:pt>
                <c:pt idx="9584">
                  <c:v>1968</c:v>
                </c:pt>
                <c:pt idx="9585">
                  <c:v>1969</c:v>
                </c:pt>
                <c:pt idx="9586">
                  <c:v>1970</c:v>
                </c:pt>
                <c:pt idx="9587">
                  <c:v>1971</c:v>
                </c:pt>
                <c:pt idx="9588">
                  <c:v>1972</c:v>
                </c:pt>
                <c:pt idx="9589">
                  <c:v>1973</c:v>
                </c:pt>
                <c:pt idx="9590">
                  <c:v>1974</c:v>
                </c:pt>
                <c:pt idx="9591">
                  <c:v>1975</c:v>
                </c:pt>
                <c:pt idx="9592">
                  <c:v>1976</c:v>
                </c:pt>
                <c:pt idx="9593">
                  <c:v>1977</c:v>
                </c:pt>
                <c:pt idx="9594">
                  <c:v>1978</c:v>
                </c:pt>
                <c:pt idx="9595">
                  <c:v>1979</c:v>
                </c:pt>
                <c:pt idx="9596">
                  <c:v>1980</c:v>
                </c:pt>
                <c:pt idx="9597">
                  <c:v>1981</c:v>
                </c:pt>
                <c:pt idx="9598">
                  <c:v>1982</c:v>
                </c:pt>
                <c:pt idx="9599">
                  <c:v>1983</c:v>
                </c:pt>
                <c:pt idx="9600">
                  <c:v>1984</c:v>
                </c:pt>
                <c:pt idx="9601">
                  <c:v>1985</c:v>
                </c:pt>
                <c:pt idx="9602">
                  <c:v>1986</c:v>
                </c:pt>
                <c:pt idx="9603">
                  <c:v>1987</c:v>
                </c:pt>
                <c:pt idx="9604">
                  <c:v>1988</c:v>
                </c:pt>
                <c:pt idx="9605">
                  <c:v>1989</c:v>
                </c:pt>
                <c:pt idx="9606">
                  <c:v>1990</c:v>
                </c:pt>
                <c:pt idx="9607">
                  <c:v>1991</c:v>
                </c:pt>
                <c:pt idx="9608">
                  <c:v>1992</c:v>
                </c:pt>
                <c:pt idx="9609">
                  <c:v>1993</c:v>
                </c:pt>
                <c:pt idx="9610">
                  <c:v>1994</c:v>
                </c:pt>
                <c:pt idx="9611">
                  <c:v>1995</c:v>
                </c:pt>
                <c:pt idx="9612">
                  <c:v>1996</c:v>
                </c:pt>
                <c:pt idx="9613">
                  <c:v>1997</c:v>
                </c:pt>
                <c:pt idx="9614">
                  <c:v>1998</c:v>
                </c:pt>
                <c:pt idx="9615">
                  <c:v>1999</c:v>
                </c:pt>
                <c:pt idx="9616">
                  <c:v>2000</c:v>
                </c:pt>
                <c:pt idx="9617">
                  <c:v>2001</c:v>
                </c:pt>
                <c:pt idx="9618">
                  <c:v>2002</c:v>
                </c:pt>
                <c:pt idx="9619">
                  <c:v>2003</c:v>
                </c:pt>
                <c:pt idx="9620">
                  <c:v>2004</c:v>
                </c:pt>
                <c:pt idx="9621">
                  <c:v>2005</c:v>
                </c:pt>
                <c:pt idx="9622">
                  <c:v>2006</c:v>
                </c:pt>
                <c:pt idx="9623">
                  <c:v>2007</c:v>
                </c:pt>
                <c:pt idx="9624">
                  <c:v>2008</c:v>
                </c:pt>
                <c:pt idx="9625">
                  <c:v>2009</c:v>
                </c:pt>
                <c:pt idx="9626">
                  <c:v>2010</c:v>
                </c:pt>
                <c:pt idx="9627">
                  <c:v>2011</c:v>
                </c:pt>
                <c:pt idx="9628">
                  <c:v>2012</c:v>
                </c:pt>
                <c:pt idx="9629">
                  <c:v>2013</c:v>
                </c:pt>
                <c:pt idx="9630">
                  <c:v>2014</c:v>
                </c:pt>
                <c:pt idx="9631">
                  <c:v>2015</c:v>
                </c:pt>
                <c:pt idx="9632">
                  <c:v>2016</c:v>
                </c:pt>
                <c:pt idx="9633">
                  <c:v>1990</c:v>
                </c:pt>
                <c:pt idx="9634">
                  <c:v>1991</c:v>
                </c:pt>
                <c:pt idx="9635">
                  <c:v>1992</c:v>
                </c:pt>
                <c:pt idx="9636">
                  <c:v>1993</c:v>
                </c:pt>
                <c:pt idx="9637">
                  <c:v>1994</c:v>
                </c:pt>
                <c:pt idx="9638">
                  <c:v>1995</c:v>
                </c:pt>
                <c:pt idx="9639">
                  <c:v>1996</c:v>
                </c:pt>
                <c:pt idx="9640">
                  <c:v>1997</c:v>
                </c:pt>
                <c:pt idx="9641">
                  <c:v>1998</c:v>
                </c:pt>
                <c:pt idx="9642">
                  <c:v>1999</c:v>
                </c:pt>
                <c:pt idx="9643">
                  <c:v>2000</c:v>
                </c:pt>
                <c:pt idx="9644">
                  <c:v>2001</c:v>
                </c:pt>
                <c:pt idx="9645">
                  <c:v>2002</c:v>
                </c:pt>
                <c:pt idx="9646">
                  <c:v>2003</c:v>
                </c:pt>
                <c:pt idx="9647">
                  <c:v>2004</c:v>
                </c:pt>
                <c:pt idx="9648">
                  <c:v>2005</c:v>
                </c:pt>
                <c:pt idx="9649">
                  <c:v>2006</c:v>
                </c:pt>
                <c:pt idx="9650">
                  <c:v>2007</c:v>
                </c:pt>
                <c:pt idx="9651">
                  <c:v>2008</c:v>
                </c:pt>
                <c:pt idx="9652">
                  <c:v>2009</c:v>
                </c:pt>
                <c:pt idx="9653">
                  <c:v>2010</c:v>
                </c:pt>
                <c:pt idx="9654">
                  <c:v>2011</c:v>
                </c:pt>
                <c:pt idx="9655">
                  <c:v>2012</c:v>
                </c:pt>
                <c:pt idx="9656">
                  <c:v>2013</c:v>
                </c:pt>
                <c:pt idx="9657">
                  <c:v>2014</c:v>
                </c:pt>
                <c:pt idx="9658">
                  <c:v>2015</c:v>
                </c:pt>
                <c:pt idx="9659">
                  <c:v>2016</c:v>
                </c:pt>
                <c:pt idx="9660">
                  <c:v>1995</c:v>
                </c:pt>
                <c:pt idx="9661">
                  <c:v>1996</c:v>
                </c:pt>
                <c:pt idx="9662">
                  <c:v>1997</c:v>
                </c:pt>
                <c:pt idx="9663">
                  <c:v>1998</c:v>
                </c:pt>
                <c:pt idx="9664">
                  <c:v>1999</c:v>
                </c:pt>
                <c:pt idx="9665">
                  <c:v>2000</c:v>
                </c:pt>
                <c:pt idx="9666">
                  <c:v>2001</c:v>
                </c:pt>
                <c:pt idx="9667">
                  <c:v>2002</c:v>
                </c:pt>
                <c:pt idx="9668">
                  <c:v>2003</c:v>
                </c:pt>
                <c:pt idx="9669">
                  <c:v>2004</c:v>
                </c:pt>
                <c:pt idx="9670">
                  <c:v>2005</c:v>
                </c:pt>
                <c:pt idx="9671">
                  <c:v>2006</c:v>
                </c:pt>
                <c:pt idx="9672">
                  <c:v>2007</c:v>
                </c:pt>
                <c:pt idx="9673">
                  <c:v>2008</c:v>
                </c:pt>
                <c:pt idx="9674">
                  <c:v>2009</c:v>
                </c:pt>
                <c:pt idx="9675">
                  <c:v>2010</c:v>
                </c:pt>
                <c:pt idx="9676">
                  <c:v>2011</c:v>
                </c:pt>
                <c:pt idx="9677">
                  <c:v>2012</c:v>
                </c:pt>
                <c:pt idx="9678">
                  <c:v>2013</c:v>
                </c:pt>
                <c:pt idx="9679">
                  <c:v>2014</c:v>
                </c:pt>
                <c:pt idx="9680">
                  <c:v>2015</c:v>
                </c:pt>
                <c:pt idx="9681">
                  <c:v>2016</c:v>
                </c:pt>
                <c:pt idx="9682">
                  <c:v>1967</c:v>
                </c:pt>
                <c:pt idx="9683">
                  <c:v>1968</c:v>
                </c:pt>
                <c:pt idx="9684">
                  <c:v>1969</c:v>
                </c:pt>
                <c:pt idx="9685">
                  <c:v>1971</c:v>
                </c:pt>
                <c:pt idx="9686">
                  <c:v>1972</c:v>
                </c:pt>
                <c:pt idx="9687">
                  <c:v>1973</c:v>
                </c:pt>
                <c:pt idx="9688">
                  <c:v>1974</c:v>
                </c:pt>
                <c:pt idx="9689">
                  <c:v>1975</c:v>
                </c:pt>
                <c:pt idx="9690">
                  <c:v>1976</c:v>
                </c:pt>
                <c:pt idx="9691">
                  <c:v>1977</c:v>
                </c:pt>
                <c:pt idx="9692">
                  <c:v>1978</c:v>
                </c:pt>
                <c:pt idx="9693">
                  <c:v>1979</c:v>
                </c:pt>
                <c:pt idx="9694">
                  <c:v>1980</c:v>
                </c:pt>
                <c:pt idx="9695">
                  <c:v>1981</c:v>
                </c:pt>
                <c:pt idx="9696">
                  <c:v>1982</c:v>
                </c:pt>
                <c:pt idx="9697">
                  <c:v>1983</c:v>
                </c:pt>
                <c:pt idx="9698">
                  <c:v>1984</c:v>
                </c:pt>
                <c:pt idx="9699">
                  <c:v>1985</c:v>
                </c:pt>
                <c:pt idx="9700">
                  <c:v>1986</c:v>
                </c:pt>
                <c:pt idx="9701">
                  <c:v>1987</c:v>
                </c:pt>
                <c:pt idx="9702">
                  <c:v>1988</c:v>
                </c:pt>
                <c:pt idx="9703">
                  <c:v>1989</c:v>
                </c:pt>
                <c:pt idx="9704">
                  <c:v>1990</c:v>
                </c:pt>
                <c:pt idx="9705">
                  <c:v>1991</c:v>
                </c:pt>
                <c:pt idx="9706">
                  <c:v>1992</c:v>
                </c:pt>
                <c:pt idx="9707">
                  <c:v>1993</c:v>
                </c:pt>
                <c:pt idx="9708">
                  <c:v>1994</c:v>
                </c:pt>
                <c:pt idx="9709">
                  <c:v>1995</c:v>
                </c:pt>
                <c:pt idx="9710">
                  <c:v>1996</c:v>
                </c:pt>
                <c:pt idx="9711">
                  <c:v>1997</c:v>
                </c:pt>
                <c:pt idx="9712">
                  <c:v>1998</c:v>
                </c:pt>
                <c:pt idx="9713">
                  <c:v>1999</c:v>
                </c:pt>
                <c:pt idx="9714">
                  <c:v>2000</c:v>
                </c:pt>
                <c:pt idx="9715">
                  <c:v>2001</c:v>
                </c:pt>
                <c:pt idx="9716">
                  <c:v>2002</c:v>
                </c:pt>
                <c:pt idx="9717">
                  <c:v>2003</c:v>
                </c:pt>
                <c:pt idx="9718">
                  <c:v>2004</c:v>
                </c:pt>
                <c:pt idx="9719">
                  <c:v>2005</c:v>
                </c:pt>
                <c:pt idx="9720">
                  <c:v>2006</c:v>
                </c:pt>
                <c:pt idx="9721">
                  <c:v>2007</c:v>
                </c:pt>
                <c:pt idx="9722">
                  <c:v>2008</c:v>
                </c:pt>
                <c:pt idx="9723">
                  <c:v>2009</c:v>
                </c:pt>
                <c:pt idx="9724">
                  <c:v>2010</c:v>
                </c:pt>
                <c:pt idx="9725">
                  <c:v>2011</c:v>
                </c:pt>
                <c:pt idx="9726">
                  <c:v>2012</c:v>
                </c:pt>
                <c:pt idx="9727">
                  <c:v>2013</c:v>
                </c:pt>
                <c:pt idx="9728">
                  <c:v>2014</c:v>
                </c:pt>
                <c:pt idx="9729">
                  <c:v>2015</c:v>
                </c:pt>
                <c:pt idx="9730">
                  <c:v>2016</c:v>
                </c:pt>
                <c:pt idx="9731">
                  <c:v>2013</c:v>
                </c:pt>
                <c:pt idx="9732">
                  <c:v>2014</c:v>
                </c:pt>
                <c:pt idx="9733">
                  <c:v>2015</c:v>
                </c:pt>
                <c:pt idx="9734">
                  <c:v>2016</c:v>
                </c:pt>
                <c:pt idx="9735">
                  <c:v>1960</c:v>
                </c:pt>
                <c:pt idx="9736">
                  <c:v>1961</c:v>
                </c:pt>
                <c:pt idx="9737">
                  <c:v>1962</c:v>
                </c:pt>
                <c:pt idx="9738">
                  <c:v>1963</c:v>
                </c:pt>
                <c:pt idx="9739">
                  <c:v>1964</c:v>
                </c:pt>
                <c:pt idx="9740">
                  <c:v>1965</c:v>
                </c:pt>
                <c:pt idx="9741">
                  <c:v>1966</c:v>
                </c:pt>
                <c:pt idx="9742">
                  <c:v>1967</c:v>
                </c:pt>
                <c:pt idx="9743">
                  <c:v>1968</c:v>
                </c:pt>
                <c:pt idx="9744">
                  <c:v>1969</c:v>
                </c:pt>
                <c:pt idx="9745">
                  <c:v>1970</c:v>
                </c:pt>
                <c:pt idx="9746">
                  <c:v>1971</c:v>
                </c:pt>
                <c:pt idx="9747">
                  <c:v>1972</c:v>
                </c:pt>
                <c:pt idx="9748">
                  <c:v>1973</c:v>
                </c:pt>
                <c:pt idx="9749">
                  <c:v>1974</c:v>
                </c:pt>
                <c:pt idx="9750">
                  <c:v>1975</c:v>
                </c:pt>
                <c:pt idx="9751">
                  <c:v>1976</c:v>
                </c:pt>
                <c:pt idx="9752">
                  <c:v>1977</c:v>
                </c:pt>
                <c:pt idx="9753">
                  <c:v>1978</c:v>
                </c:pt>
                <c:pt idx="9754">
                  <c:v>1979</c:v>
                </c:pt>
                <c:pt idx="9755">
                  <c:v>1980</c:v>
                </c:pt>
                <c:pt idx="9756">
                  <c:v>1981</c:v>
                </c:pt>
                <c:pt idx="9757">
                  <c:v>1982</c:v>
                </c:pt>
                <c:pt idx="9758">
                  <c:v>1983</c:v>
                </c:pt>
                <c:pt idx="9759">
                  <c:v>1984</c:v>
                </c:pt>
                <c:pt idx="9760">
                  <c:v>1985</c:v>
                </c:pt>
                <c:pt idx="9761">
                  <c:v>1986</c:v>
                </c:pt>
                <c:pt idx="9762">
                  <c:v>1987</c:v>
                </c:pt>
                <c:pt idx="9763">
                  <c:v>1988</c:v>
                </c:pt>
                <c:pt idx="9764">
                  <c:v>1989</c:v>
                </c:pt>
                <c:pt idx="9765">
                  <c:v>1990</c:v>
                </c:pt>
                <c:pt idx="9766">
                  <c:v>1991</c:v>
                </c:pt>
                <c:pt idx="9767">
                  <c:v>1992</c:v>
                </c:pt>
                <c:pt idx="9768">
                  <c:v>1993</c:v>
                </c:pt>
                <c:pt idx="9769">
                  <c:v>1994</c:v>
                </c:pt>
                <c:pt idx="9770">
                  <c:v>1995</c:v>
                </c:pt>
                <c:pt idx="9771">
                  <c:v>1996</c:v>
                </c:pt>
                <c:pt idx="9772">
                  <c:v>1997</c:v>
                </c:pt>
                <c:pt idx="9773">
                  <c:v>1998</c:v>
                </c:pt>
                <c:pt idx="9774">
                  <c:v>1999</c:v>
                </c:pt>
                <c:pt idx="9775">
                  <c:v>2000</c:v>
                </c:pt>
                <c:pt idx="9776">
                  <c:v>2001</c:v>
                </c:pt>
                <c:pt idx="9777">
                  <c:v>2002</c:v>
                </c:pt>
                <c:pt idx="9778">
                  <c:v>2003</c:v>
                </c:pt>
                <c:pt idx="9779">
                  <c:v>2004</c:v>
                </c:pt>
                <c:pt idx="9780">
                  <c:v>2005</c:v>
                </c:pt>
                <c:pt idx="9781">
                  <c:v>2006</c:v>
                </c:pt>
                <c:pt idx="9782">
                  <c:v>2007</c:v>
                </c:pt>
                <c:pt idx="9783">
                  <c:v>2008</c:v>
                </c:pt>
                <c:pt idx="9784">
                  <c:v>2009</c:v>
                </c:pt>
                <c:pt idx="9785">
                  <c:v>2010</c:v>
                </c:pt>
                <c:pt idx="9786">
                  <c:v>2011</c:v>
                </c:pt>
                <c:pt idx="9787">
                  <c:v>2012</c:v>
                </c:pt>
                <c:pt idx="9788">
                  <c:v>2013</c:v>
                </c:pt>
                <c:pt idx="9789">
                  <c:v>2014</c:v>
                </c:pt>
                <c:pt idx="9790">
                  <c:v>2015</c:v>
                </c:pt>
                <c:pt idx="9791">
                  <c:v>2016</c:v>
                </c:pt>
                <c:pt idx="9792">
                  <c:v>2008</c:v>
                </c:pt>
                <c:pt idx="9793">
                  <c:v>2009</c:v>
                </c:pt>
                <c:pt idx="9794">
                  <c:v>2010</c:v>
                </c:pt>
                <c:pt idx="9795">
                  <c:v>2011</c:v>
                </c:pt>
                <c:pt idx="9796">
                  <c:v>2012</c:v>
                </c:pt>
                <c:pt idx="9797">
                  <c:v>2013</c:v>
                </c:pt>
                <c:pt idx="9798">
                  <c:v>2014</c:v>
                </c:pt>
                <c:pt idx="9799">
                  <c:v>2015</c:v>
                </c:pt>
                <c:pt idx="9800">
                  <c:v>1960</c:v>
                </c:pt>
                <c:pt idx="9801">
                  <c:v>1961</c:v>
                </c:pt>
                <c:pt idx="9802">
                  <c:v>1962</c:v>
                </c:pt>
                <c:pt idx="9803">
                  <c:v>1963</c:v>
                </c:pt>
                <c:pt idx="9804">
                  <c:v>1964</c:v>
                </c:pt>
                <c:pt idx="9805">
                  <c:v>1965</c:v>
                </c:pt>
                <c:pt idx="9806">
                  <c:v>1966</c:v>
                </c:pt>
                <c:pt idx="9807">
                  <c:v>1967</c:v>
                </c:pt>
                <c:pt idx="9808">
                  <c:v>1968</c:v>
                </c:pt>
                <c:pt idx="9809">
                  <c:v>1969</c:v>
                </c:pt>
                <c:pt idx="9810">
                  <c:v>1970</c:v>
                </c:pt>
                <c:pt idx="9811">
                  <c:v>1971</c:v>
                </c:pt>
                <c:pt idx="9812">
                  <c:v>1972</c:v>
                </c:pt>
                <c:pt idx="9813">
                  <c:v>1973</c:v>
                </c:pt>
                <c:pt idx="9814">
                  <c:v>1974</c:v>
                </c:pt>
                <c:pt idx="9815">
                  <c:v>1975</c:v>
                </c:pt>
                <c:pt idx="9816">
                  <c:v>1976</c:v>
                </c:pt>
                <c:pt idx="9817">
                  <c:v>1977</c:v>
                </c:pt>
                <c:pt idx="9818">
                  <c:v>1978</c:v>
                </c:pt>
                <c:pt idx="9819">
                  <c:v>1979</c:v>
                </c:pt>
                <c:pt idx="9820">
                  <c:v>1980</c:v>
                </c:pt>
                <c:pt idx="9821">
                  <c:v>1981</c:v>
                </c:pt>
                <c:pt idx="9822">
                  <c:v>1982</c:v>
                </c:pt>
                <c:pt idx="9823">
                  <c:v>1983</c:v>
                </c:pt>
                <c:pt idx="9824">
                  <c:v>1984</c:v>
                </c:pt>
                <c:pt idx="9825">
                  <c:v>1985</c:v>
                </c:pt>
                <c:pt idx="9826">
                  <c:v>1986</c:v>
                </c:pt>
                <c:pt idx="9827">
                  <c:v>1987</c:v>
                </c:pt>
                <c:pt idx="9828">
                  <c:v>1988</c:v>
                </c:pt>
                <c:pt idx="9829">
                  <c:v>1989</c:v>
                </c:pt>
                <c:pt idx="9830">
                  <c:v>1990</c:v>
                </c:pt>
                <c:pt idx="9831">
                  <c:v>1991</c:v>
                </c:pt>
                <c:pt idx="9832">
                  <c:v>1992</c:v>
                </c:pt>
                <c:pt idx="9833">
                  <c:v>1993</c:v>
                </c:pt>
                <c:pt idx="9834">
                  <c:v>1994</c:v>
                </c:pt>
                <c:pt idx="9835">
                  <c:v>1995</c:v>
                </c:pt>
                <c:pt idx="9836">
                  <c:v>1996</c:v>
                </c:pt>
                <c:pt idx="9837">
                  <c:v>1997</c:v>
                </c:pt>
                <c:pt idx="9838">
                  <c:v>1998</c:v>
                </c:pt>
                <c:pt idx="9839">
                  <c:v>1999</c:v>
                </c:pt>
                <c:pt idx="9840">
                  <c:v>2000</c:v>
                </c:pt>
                <c:pt idx="9841">
                  <c:v>2001</c:v>
                </c:pt>
                <c:pt idx="9842">
                  <c:v>2002</c:v>
                </c:pt>
                <c:pt idx="9843">
                  <c:v>2003</c:v>
                </c:pt>
                <c:pt idx="9844">
                  <c:v>2004</c:v>
                </c:pt>
                <c:pt idx="9845">
                  <c:v>2005</c:v>
                </c:pt>
                <c:pt idx="9846">
                  <c:v>2006</c:v>
                </c:pt>
                <c:pt idx="9847">
                  <c:v>2007</c:v>
                </c:pt>
                <c:pt idx="9848">
                  <c:v>2008</c:v>
                </c:pt>
                <c:pt idx="9849">
                  <c:v>2009</c:v>
                </c:pt>
                <c:pt idx="9850">
                  <c:v>2010</c:v>
                </c:pt>
                <c:pt idx="9851">
                  <c:v>2011</c:v>
                </c:pt>
                <c:pt idx="9852">
                  <c:v>2012</c:v>
                </c:pt>
                <c:pt idx="9853">
                  <c:v>2013</c:v>
                </c:pt>
                <c:pt idx="9854">
                  <c:v>2014</c:v>
                </c:pt>
                <c:pt idx="9855">
                  <c:v>2015</c:v>
                </c:pt>
                <c:pt idx="9856">
                  <c:v>2016</c:v>
                </c:pt>
                <c:pt idx="9857">
                  <c:v>1960</c:v>
                </c:pt>
                <c:pt idx="9858">
                  <c:v>1961</c:v>
                </c:pt>
                <c:pt idx="9859">
                  <c:v>1962</c:v>
                </c:pt>
                <c:pt idx="9860">
                  <c:v>1963</c:v>
                </c:pt>
                <c:pt idx="9861">
                  <c:v>1964</c:v>
                </c:pt>
                <c:pt idx="9862">
                  <c:v>1965</c:v>
                </c:pt>
                <c:pt idx="9863">
                  <c:v>1966</c:v>
                </c:pt>
                <c:pt idx="9864">
                  <c:v>1967</c:v>
                </c:pt>
                <c:pt idx="9865">
                  <c:v>1968</c:v>
                </c:pt>
                <c:pt idx="9866">
                  <c:v>1969</c:v>
                </c:pt>
                <c:pt idx="9867">
                  <c:v>1970</c:v>
                </c:pt>
                <c:pt idx="9868">
                  <c:v>1971</c:v>
                </c:pt>
                <c:pt idx="9869">
                  <c:v>1972</c:v>
                </c:pt>
                <c:pt idx="9870">
                  <c:v>1973</c:v>
                </c:pt>
                <c:pt idx="9871">
                  <c:v>1974</c:v>
                </c:pt>
                <c:pt idx="9872">
                  <c:v>1975</c:v>
                </c:pt>
                <c:pt idx="9873">
                  <c:v>1976</c:v>
                </c:pt>
                <c:pt idx="9874">
                  <c:v>1977</c:v>
                </c:pt>
                <c:pt idx="9875">
                  <c:v>1978</c:v>
                </c:pt>
                <c:pt idx="9876">
                  <c:v>1979</c:v>
                </c:pt>
                <c:pt idx="9877">
                  <c:v>1980</c:v>
                </c:pt>
                <c:pt idx="9878">
                  <c:v>1981</c:v>
                </c:pt>
                <c:pt idx="9879">
                  <c:v>1982</c:v>
                </c:pt>
                <c:pt idx="9880">
                  <c:v>1983</c:v>
                </c:pt>
                <c:pt idx="9881">
                  <c:v>1984</c:v>
                </c:pt>
                <c:pt idx="9882">
                  <c:v>1985</c:v>
                </c:pt>
                <c:pt idx="9883">
                  <c:v>1986</c:v>
                </c:pt>
                <c:pt idx="9884">
                  <c:v>1987</c:v>
                </c:pt>
                <c:pt idx="9885">
                  <c:v>1988</c:v>
                </c:pt>
                <c:pt idx="9886">
                  <c:v>1989</c:v>
                </c:pt>
                <c:pt idx="9887">
                  <c:v>1990</c:v>
                </c:pt>
                <c:pt idx="9888">
                  <c:v>1991</c:v>
                </c:pt>
                <c:pt idx="9889">
                  <c:v>1992</c:v>
                </c:pt>
                <c:pt idx="9890">
                  <c:v>1993</c:v>
                </c:pt>
                <c:pt idx="9891">
                  <c:v>1994</c:v>
                </c:pt>
                <c:pt idx="9892">
                  <c:v>1995</c:v>
                </c:pt>
                <c:pt idx="9893">
                  <c:v>1996</c:v>
                </c:pt>
                <c:pt idx="9894">
                  <c:v>1997</c:v>
                </c:pt>
                <c:pt idx="9895">
                  <c:v>1998</c:v>
                </c:pt>
                <c:pt idx="9896">
                  <c:v>1999</c:v>
                </c:pt>
                <c:pt idx="9897">
                  <c:v>2000</c:v>
                </c:pt>
                <c:pt idx="9898">
                  <c:v>2001</c:v>
                </c:pt>
                <c:pt idx="9899">
                  <c:v>2002</c:v>
                </c:pt>
                <c:pt idx="9900">
                  <c:v>2003</c:v>
                </c:pt>
                <c:pt idx="9901">
                  <c:v>2004</c:v>
                </c:pt>
                <c:pt idx="9902">
                  <c:v>2005</c:v>
                </c:pt>
                <c:pt idx="9903">
                  <c:v>2006</c:v>
                </c:pt>
                <c:pt idx="9904">
                  <c:v>2007</c:v>
                </c:pt>
                <c:pt idx="9905">
                  <c:v>2008</c:v>
                </c:pt>
                <c:pt idx="9906">
                  <c:v>2009</c:v>
                </c:pt>
                <c:pt idx="9907">
                  <c:v>2010</c:v>
                </c:pt>
                <c:pt idx="9908">
                  <c:v>2011</c:v>
                </c:pt>
                <c:pt idx="9909">
                  <c:v>2012</c:v>
                </c:pt>
                <c:pt idx="9910">
                  <c:v>2013</c:v>
                </c:pt>
                <c:pt idx="9911">
                  <c:v>2014</c:v>
                </c:pt>
                <c:pt idx="9912">
                  <c:v>2015</c:v>
                </c:pt>
                <c:pt idx="9913">
                  <c:v>2016</c:v>
                </c:pt>
                <c:pt idx="9914">
                  <c:v>1960</c:v>
                </c:pt>
                <c:pt idx="9915">
                  <c:v>1961</c:v>
                </c:pt>
                <c:pt idx="9916">
                  <c:v>1962</c:v>
                </c:pt>
                <c:pt idx="9917">
                  <c:v>1963</c:v>
                </c:pt>
                <c:pt idx="9918">
                  <c:v>1964</c:v>
                </c:pt>
                <c:pt idx="9919">
                  <c:v>1965</c:v>
                </c:pt>
                <c:pt idx="9920">
                  <c:v>1966</c:v>
                </c:pt>
                <c:pt idx="9921">
                  <c:v>1967</c:v>
                </c:pt>
                <c:pt idx="9922">
                  <c:v>1968</c:v>
                </c:pt>
                <c:pt idx="9923">
                  <c:v>1969</c:v>
                </c:pt>
                <c:pt idx="9924">
                  <c:v>1970</c:v>
                </c:pt>
                <c:pt idx="9925">
                  <c:v>1971</c:v>
                </c:pt>
                <c:pt idx="9926">
                  <c:v>1972</c:v>
                </c:pt>
                <c:pt idx="9927">
                  <c:v>1973</c:v>
                </c:pt>
                <c:pt idx="9928">
                  <c:v>1974</c:v>
                </c:pt>
                <c:pt idx="9929">
                  <c:v>1975</c:v>
                </c:pt>
                <c:pt idx="9930">
                  <c:v>1976</c:v>
                </c:pt>
                <c:pt idx="9931">
                  <c:v>1977</c:v>
                </c:pt>
                <c:pt idx="9932">
                  <c:v>1978</c:v>
                </c:pt>
                <c:pt idx="9933">
                  <c:v>1979</c:v>
                </c:pt>
                <c:pt idx="9934">
                  <c:v>1980</c:v>
                </c:pt>
                <c:pt idx="9935">
                  <c:v>1981</c:v>
                </c:pt>
                <c:pt idx="9936">
                  <c:v>1982</c:v>
                </c:pt>
                <c:pt idx="9937">
                  <c:v>1983</c:v>
                </c:pt>
                <c:pt idx="9938">
                  <c:v>1984</c:v>
                </c:pt>
                <c:pt idx="9939">
                  <c:v>1985</c:v>
                </c:pt>
                <c:pt idx="9940">
                  <c:v>1986</c:v>
                </c:pt>
                <c:pt idx="9941">
                  <c:v>1987</c:v>
                </c:pt>
                <c:pt idx="9942">
                  <c:v>1988</c:v>
                </c:pt>
                <c:pt idx="9943">
                  <c:v>1989</c:v>
                </c:pt>
                <c:pt idx="9944">
                  <c:v>1990</c:v>
                </c:pt>
                <c:pt idx="9945">
                  <c:v>1991</c:v>
                </c:pt>
                <c:pt idx="9946">
                  <c:v>1992</c:v>
                </c:pt>
                <c:pt idx="9947">
                  <c:v>1993</c:v>
                </c:pt>
                <c:pt idx="9948">
                  <c:v>1994</c:v>
                </c:pt>
                <c:pt idx="9949">
                  <c:v>1995</c:v>
                </c:pt>
                <c:pt idx="9950">
                  <c:v>1996</c:v>
                </c:pt>
                <c:pt idx="9951">
                  <c:v>1997</c:v>
                </c:pt>
                <c:pt idx="9952">
                  <c:v>1998</c:v>
                </c:pt>
                <c:pt idx="9953">
                  <c:v>1999</c:v>
                </c:pt>
                <c:pt idx="9954">
                  <c:v>2000</c:v>
                </c:pt>
                <c:pt idx="9955">
                  <c:v>2001</c:v>
                </c:pt>
                <c:pt idx="9956">
                  <c:v>2002</c:v>
                </c:pt>
                <c:pt idx="9957">
                  <c:v>2003</c:v>
                </c:pt>
                <c:pt idx="9958">
                  <c:v>2004</c:v>
                </c:pt>
                <c:pt idx="9959">
                  <c:v>2005</c:v>
                </c:pt>
                <c:pt idx="9960">
                  <c:v>2006</c:v>
                </c:pt>
                <c:pt idx="9961">
                  <c:v>2007</c:v>
                </c:pt>
                <c:pt idx="9962">
                  <c:v>2008</c:v>
                </c:pt>
                <c:pt idx="9963">
                  <c:v>2009</c:v>
                </c:pt>
                <c:pt idx="9964">
                  <c:v>2010</c:v>
                </c:pt>
                <c:pt idx="9965">
                  <c:v>2011</c:v>
                </c:pt>
                <c:pt idx="9966">
                  <c:v>2012</c:v>
                </c:pt>
                <c:pt idx="9967">
                  <c:v>2013</c:v>
                </c:pt>
                <c:pt idx="9968">
                  <c:v>2014</c:v>
                </c:pt>
                <c:pt idx="9969">
                  <c:v>2015</c:v>
                </c:pt>
                <c:pt idx="9970">
                  <c:v>2016</c:v>
                </c:pt>
                <c:pt idx="9971">
                  <c:v>1977</c:v>
                </c:pt>
                <c:pt idx="9972">
                  <c:v>1978</c:v>
                </c:pt>
                <c:pt idx="9973">
                  <c:v>1979</c:v>
                </c:pt>
                <c:pt idx="9974">
                  <c:v>1980</c:v>
                </c:pt>
                <c:pt idx="9975">
                  <c:v>1981</c:v>
                </c:pt>
                <c:pt idx="9976">
                  <c:v>1982</c:v>
                </c:pt>
                <c:pt idx="9977">
                  <c:v>1983</c:v>
                </c:pt>
                <c:pt idx="9978">
                  <c:v>1984</c:v>
                </c:pt>
                <c:pt idx="9979">
                  <c:v>1985</c:v>
                </c:pt>
                <c:pt idx="9980">
                  <c:v>1986</c:v>
                </c:pt>
                <c:pt idx="9981">
                  <c:v>1987</c:v>
                </c:pt>
                <c:pt idx="9982">
                  <c:v>1988</c:v>
                </c:pt>
                <c:pt idx="9983">
                  <c:v>1989</c:v>
                </c:pt>
                <c:pt idx="9984">
                  <c:v>1990</c:v>
                </c:pt>
                <c:pt idx="9985">
                  <c:v>1991</c:v>
                </c:pt>
                <c:pt idx="9986">
                  <c:v>1992</c:v>
                </c:pt>
                <c:pt idx="9987">
                  <c:v>1993</c:v>
                </c:pt>
                <c:pt idx="9988">
                  <c:v>1994</c:v>
                </c:pt>
                <c:pt idx="9989">
                  <c:v>1995</c:v>
                </c:pt>
                <c:pt idx="9990">
                  <c:v>1996</c:v>
                </c:pt>
                <c:pt idx="9991">
                  <c:v>1997</c:v>
                </c:pt>
                <c:pt idx="9992">
                  <c:v>1998</c:v>
                </c:pt>
                <c:pt idx="9993">
                  <c:v>1999</c:v>
                </c:pt>
                <c:pt idx="9994">
                  <c:v>2000</c:v>
                </c:pt>
                <c:pt idx="9995">
                  <c:v>2001</c:v>
                </c:pt>
                <c:pt idx="9996">
                  <c:v>2002</c:v>
                </c:pt>
                <c:pt idx="9997">
                  <c:v>2003</c:v>
                </c:pt>
                <c:pt idx="9998">
                  <c:v>2004</c:v>
                </c:pt>
                <c:pt idx="9999">
                  <c:v>2005</c:v>
                </c:pt>
                <c:pt idx="10000">
                  <c:v>2006</c:v>
                </c:pt>
                <c:pt idx="10001">
                  <c:v>2007</c:v>
                </c:pt>
                <c:pt idx="10002">
                  <c:v>2008</c:v>
                </c:pt>
                <c:pt idx="10003">
                  <c:v>2009</c:v>
                </c:pt>
                <c:pt idx="10004">
                  <c:v>2010</c:v>
                </c:pt>
                <c:pt idx="10005">
                  <c:v>2011</c:v>
                </c:pt>
                <c:pt idx="10006">
                  <c:v>2012</c:v>
                </c:pt>
                <c:pt idx="10007">
                  <c:v>2013</c:v>
                </c:pt>
                <c:pt idx="10008">
                  <c:v>2014</c:v>
                </c:pt>
                <c:pt idx="10009">
                  <c:v>2015</c:v>
                </c:pt>
                <c:pt idx="10010">
                  <c:v>2016</c:v>
                </c:pt>
                <c:pt idx="10011">
                  <c:v>1960</c:v>
                </c:pt>
                <c:pt idx="10012">
                  <c:v>1961</c:v>
                </c:pt>
                <c:pt idx="10013">
                  <c:v>1962</c:v>
                </c:pt>
                <c:pt idx="10014">
                  <c:v>1963</c:v>
                </c:pt>
                <c:pt idx="10015">
                  <c:v>1964</c:v>
                </c:pt>
                <c:pt idx="10016">
                  <c:v>1965</c:v>
                </c:pt>
                <c:pt idx="10017">
                  <c:v>1966</c:v>
                </c:pt>
                <c:pt idx="10018">
                  <c:v>1967</c:v>
                </c:pt>
                <c:pt idx="10019">
                  <c:v>1968</c:v>
                </c:pt>
                <c:pt idx="10020">
                  <c:v>1969</c:v>
                </c:pt>
                <c:pt idx="10021">
                  <c:v>1970</c:v>
                </c:pt>
                <c:pt idx="10022">
                  <c:v>1971</c:v>
                </c:pt>
                <c:pt idx="10023">
                  <c:v>1972</c:v>
                </c:pt>
                <c:pt idx="10024">
                  <c:v>1973</c:v>
                </c:pt>
                <c:pt idx="10025">
                  <c:v>1974</c:v>
                </c:pt>
                <c:pt idx="10026">
                  <c:v>1975</c:v>
                </c:pt>
                <c:pt idx="10027">
                  <c:v>1976</c:v>
                </c:pt>
                <c:pt idx="10028">
                  <c:v>1977</c:v>
                </c:pt>
                <c:pt idx="10029">
                  <c:v>1978</c:v>
                </c:pt>
                <c:pt idx="10030">
                  <c:v>1979</c:v>
                </c:pt>
                <c:pt idx="10031">
                  <c:v>1980</c:v>
                </c:pt>
                <c:pt idx="10032">
                  <c:v>1981</c:v>
                </c:pt>
                <c:pt idx="10033">
                  <c:v>1982</c:v>
                </c:pt>
                <c:pt idx="10034">
                  <c:v>1983</c:v>
                </c:pt>
                <c:pt idx="10035">
                  <c:v>1984</c:v>
                </c:pt>
                <c:pt idx="10036">
                  <c:v>1985</c:v>
                </c:pt>
                <c:pt idx="10037">
                  <c:v>1986</c:v>
                </c:pt>
                <c:pt idx="10038">
                  <c:v>1987</c:v>
                </c:pt>
                <c:pt idx="10039">
                  <c:v>1988</c:v>
                </c:pt>
                <c:pt idx="10040">
                  <c:v>1989</c:v>
                </c:pt>
                <c:pt idx="10041">
                  <c:v>1990</c:v>
                </c:pt>
                <c:pt idx="10042">
                  <c:v>1991</c:v>
                </c:pt>
                <c:pt idx="10043">
                  <c:v>1992</c:v>
                </c:pt>
                <c:pt idx="10044">
                  <c:v>1993</c:v>
                </c:pt>
                <c:pt idx="10045">
                  <c:v>1994</c:v>
                </c:pt>
                <c:pt idx="10046">
                  <c:v>1995</c:v>
                </c:pt>
                <c:pt idx="10047">
                  <c:v>1996</c:v>
                </c:pt>
                <c:pt idx="10048">
                  <c:v>1997</c:v>
                </c:pt>
                <c:pt idx="10049">
                  <c:v>1998</c:v>
                </c:pt>
                <c:pt idx="10050">
                  <c:v>1999</c:v>
                </c:pt>
                <c:pt idx="10051">
                  <c:v>2000</c:v>
                </c:pt>
                <c:pt idx="10052">
                  <c:v>2001</c:v>
                </c:pt>
                <c:pt idx="10053">
                  <c:v>2002</c:v>
                </c:pt>
                <c:pt idx="10054">
                  <c:v>2003</c:v>
                </c:pt>
                <c:pt idx="10055">
                  <c:v>2004</c:v>
                </c:pt>
                <c:pt idx="10056">
                  <c:v>2005</c:v>
                </c:pt>
                <c:pt idx="10057">
                  <c:v>2006</c:v>
                </c:pt>
                <c:pt idx="10058">
                  <c:v>2007</c:v>
                </c:pt>
                <c:pt idx="10059">
                  <c:v>2008</c:v>
                </c:pt>
                <c:pt idx="10060">
                  <c:v>2009</c:v>
                </c:pt>
                <c:pt idx="10061">
                  <c:v>2010</c:v>
                </c:pt>
                <c:pt idx="10062">
                  <c:v>2011</c:v>
                </c:pt>
                <c:pt idx="10063">
                  <c:v>2012</c:v>
                </c:pt>
                <c:pt idx="10064">
                  <c:v>2013</c:v>
                </c:pt>
                <c:pt idx="10065">
                  <c:v>2014</c:v>
                </c:pt>
                <c:pt idx="10066">
                  <c:v>2015</c:v>
                </c:pt>
                <c:pt idx="10067">
                  <c:v>2016</c:v>
                </c:pt>
                <c:pt idx="10068">
                  <c:v>1960</c:v>
                </c:pt>
                <c:pt idx="10069">
                  <c:v>1961</c:v>
                </c:pt>
                <c:pt idx="10070">
                  <c:v>1962</c:v>
                </c:pt>
                <c:pt idx="10071">
                  <c:v>1963</c:v>
                </c:pt>
                <c:pt idx="10072">
                  <c:v>1964</c:v>
                </c:pt>
                <c:pt idx="10073">
                  <c:v>1965</c:v>
                </c:pt>
                <c:pt idx="10074">
                  <c:v>1966</c:v>
                </c:pt>
                <c:pt idx="10075">
                  <c:v>1967</c:v>
                </c:pt>
                <c:pt idx="10076">
                  <c:v>1968</c:v>
                </c:pt>
                <c:pt idx="10077">
                  <c:v>1969</c:v>
                </c:pt>
                <c:pt idx="10078">
                  <c:v>1970</c:v>
                </c:pt>
                <c:pt idx="10079">
                  <c:v>1971</c:v>
                </c:pt>
                <c:pt idx="10080">
                  <c:v>1972</c:v>
                </c:pt>
                <c:pt idx="10081">
                  <c:v>1973</c:v>
                </c:pt>
                <c:pt idx="10082">
                  <c:v>1974</c:v>
                </c:pt>
                <c:pt idx="10083">
                  <c:v>1975</c:v>
                </c:pt>
                <c:pt idx="10084">
                  <c:v>1976</c:v>
                </c:pt>
                <c:pt idx="10085">
                  <c:v>1977</c:v>
                </c:pt>
                <c:pt idx="10086">
                  <c:v>1978</c:v>
                </c:pt>
                <c:pt idx="10087">
                  <c:v>1979</c:v>
                </c:pt>
                <c:pt idx="10088">
                  <c:v>1980</c:v>
                </c:pt>
                <c:pt idx="10089">
                  <c:v>1981</c:v>
                </c:pt>
                <c:pt idx="10090">
                  <c:v>1982</c:v>
                </c:pt>
                <c:pt idx="10091">
                  <c:v>1983</c:v>
                </c:pt>
                <c:pt idx="10092">
                  <c:v>1984</c:v>
                </c:pt>
                <c:pt idx="10093">
                  <c:v>1985</c:v>
                </c:pt>
                <c:pt idx="10094">
                  <c:v>1986</c:v>
                </c:pt>
                <c:pt idx="10095">
                  <c:v>1987</c:v>
                </c:pt>
                <c:pt idx="10096">
                  <c:v>1988</c:v>
                </c:pt>
                <c:pt idx="10097">
                  <c:v>1989</c:v>
                </c:pt>
                <c:pt idx="10098">
                  <c:v>1990</c:v>
                </c:pt>
                <c:pt idx="10099">
                  <c:v>1991</c:v>
                </c:pt>
                <c:pt idx="10100">
                  <c:v>1992</c:v>
                </c:pt>
                <c:pt idx="10101">
                  <c:v>1993</c:v>
                </c:pt>
                <c:pt idx="10102">
                  <c:v>1994</c:v>
                </c:pt>
                <c:pt idx="10103">
                  <c:v>1995</c:v>
                </c:pt>
                <c:pt idx="10104">
                  <c:v>1996</c:v>
                </c:pt>
                <c:pt idx="10105">
                  <c:v>1997</c:v>
                </c:pt>
                <c:pt idx="10106">
                  <c:v>1998</c:v>
                </c:pt>
                <c:pt idx="10107">
                  <c:v>1999</c:v>
                </c:pt>
                <c:pt idx="10108">
                  <c:v>2000</c:v>
                </c:pt>
                <c:pt idx="10109">
                  <c:v>2001</c:v>
                </c:pt>
                <c:pt idx="10110">
                  <c:v>2002</c:v>
                </c:pt>
                <c:pt idx="10111">
                  <c:v>2003</c:v>
                </c:pt>
                <c:pt idx="10112">
                  <c:v>2004</c:v>
                </c:pt>
                <c:pt idx="10113">
                  <c:v>2005</c:v>
                </c:pt>
                <c:pt idx="10114">
                  <c:v>2006</c:v>
                </c:pt>
                <c:pt idx="10115">
                  <c:v>2007</c:v>
                </c:pt>
                <c:pt idx="10116">
                  <c:v>2008</c:v>
                </c:pt>
                <c:pt idx="10117">
                  <c:v>2009</c:v>
                </c:pt>
                <c:pt idx="10118">
                  <c:v>2010</c:v>
                </c:pt>
                <c:pt idx="10119">
                  <c:v>2011</c:v>
                </c:pt>
                <c:pt idx="10120">
                  <c:v>2012</c:v>
                </c:pt>
                <c:pt idx="10121">
                  <c:v>2013</c:v>
                </c:pt>
                <c:pt idx="10122">
                  <c:v>2014</c:v>
                </c:pt>
                <c:pt idx="10123">
                  <c:v>2015</c:v>
                </c:pt>
                <c:pt idx="10124">
                  <c:v>2016</c:v>
                </c:pt>
                <c:pt idx="10125">
                  <c:v>1960</c:v>
                </c:pt>
                <c:pt idx="10126">
                  <c:v>1961</c:v>
                </c:pt>
                <c:pt idx="10127">
                  <c:v>1962</c:v>
                </c:pt>
                <c:pt idx="10128">
                  <c:v>1963</c:v>
                </c:pt>
                <c:pt idx="10129">
                  <c:v>1964</c:v>
                </c:pt>
                <c:pt idx="10130">
                  <c:v>1965</c:v>
                </c:pt>
                <c:pt idx="10131">
                  <c:v>1966</c:v>
                </c:pt>
                <c:pt idx="10132">
                  <c:v>1967</c:v>
                </c:pt>
                <c:pt idx="10133">
                  <c:v>1968</c:v>
                </c:pt>
                <c:pt idx="10134">
                  <c:v>1969</c:v>
                </c:pt>
                <c:pt idx="10135">
                  <c:v>1970</c:v>
                </c:pt>
                <c:pt idx="10136">
                  <c:v>1971</c:v>
                </c:pt>
                <c:pt idx="10137">
                  <c:v>1972</c:v>
                </c:pt>
                <c:pt idx="10138">
                  <c:v>1973</c:v>
                </c:pt>
                <c:pt idx="10139">
                  <c:v>1974</c:v>
                </c:pt>
                <c:pt idx="10140">
                  <c:v>1975</c:v>
                </c:pt>
                <c:pt idx="10141">
                  <c:v>1976</c:v>
                </c:pt>
                <c:pt idx="10142">
                  <c:v>1977</c:v>
                </c:pt>
                <c:pt idx="10143">
                  <c:v>1978</c:v>
                </c:pt>
                <c:pt idx="10144">
                  <c:v>1979</c:v>
                </c:pt>
                <c:pt idx="10145">
                  <c:v>1980</c:v>
                </c:pt>
                <c:pt idx="10146">
                  <c:v>1981</c:v>
                </c:pt>
                <c:pt idx="10147">
                  <c:v>1982</c:v>
                </c:pt>
                <c:pt idx="10148">
                  <c:v>1983</c:v>
                </c:pt>
                <c:pt idx="10149">
                  <c:v>1984</c:v>
                </c:pt>
                <c:pt idx="10150">
                  <c:v>1985</c:v>
                </c:pt>
                <c:pt idx="10151">
                  <c:v>1986</c:v>
                </c:pt>
                <c:pt idx="10152">
                  <c:v>1987</c:v>
                </c:pt>
                <c:pt idx="10153">
                  <c:v>1988</c:v>
                </c:pt>
                <c:pt idx="10154">
                  <c:v>1989</c:v>
                </c:pt>
                <c:pt idx="10155">
                  <c:v>1990</c:v>
                </c:pt>
                <c:pt idx="10156">
                  <c:v>1991</c:v>
                </c:pt>
                <c:pt idx="10157">
                  <c:v>1992</c:v>
                </c:pt>
                <c:pt idx="10158">
                  <c:v>1993</c:v>
                </c:pt>
                <c:pt idx="10159">
                  <c:v>1994</c:v>
                </c:pt>
                <c:pt idx="10160">
                  <c:v>1995</c:v>
                </c:pt>
                <c:pt idx="10161">
                  <c:v>1996</c:v>
                </c:pt>
                <c:pt idx="10162">
                  <c:v>1997</c:v>
                </c:pt>
                <c:pt idx="10163">
                  <c:v>1998</c:v>
                </c:pt>
                <c:pt idx="10164">
                  <c:v>1999</c:v>
                </c:pt>
                <c:pt idx="10165">
                  <c:v>2000</c:v>
                </c:pt>
                <c:pt idx="10166">
                  <c:v>2001</c:v>
                </c:pt>
                <c:pt idx="10167">
                  <c:v>2002</c:v>
                </c:pt>
                <c:pt idx="10168">
                  <c:v>2003</c:v>
                </c:pt>
                <c:pt idx="10169">
                  <c:v>2004</c:v>
                </c:pt>
                <c:pt idx="10170">
                  <c:v>2005</c:v>
                </c:pt>
                <c:pt idx="10171">
                  <c:v>2006</c:v>
                </c:pt>
                <c:pt idx="10172">
                  <c:v>2007</c:v>
                </c:pt>
                <c:pt idx="10173">
                  <c:v>2008</c:v>
                </c:pt>
                <c:pt idx="10174">
                  <c:v>2009</c:v>
                </c:pt>
                <c:pt idx="10175">
                  <c:v>2010</c:v>
                </c:pt>
                <c:pt idx="10176">
                  <c:v>2011</c:v>
                </c:pt>
                <c:pt idx="10177">
                  <c:v>2012</c:v>
                </c:pt>
                <c:pt idx="10178">
                  <c:v>2013</c:v>
                </c:pt>
                <c:pt idx="10179">
                  <c:v>2014</c:v>
                </c:pt>
                <c:pt idx="10180">
                  <c:v>2015</c:v>
                </c:pt>
                <c:pt idx="10181">
                  <c:v>2016</c:v>
                </c:pt>
                <c:pt idx="10182">
                  <c:v>1960</c:v>
                </c:pt>
                <c:pt idx="10183">
                  <c:v>1961</c:v>
                </c:pt>
                <c:pt idx="10184">
                  <c:v>1962</c:v>
                </c:pt>
                <c:pt idx="10185">
                  <c:v>1963</c:v>
                </c:pt>
                <c:pt idx="10186">
                  <c:v>1964</c:v>
                </c:pt>
                <c:pt idx="10187">
                  <c:v>1965</c:v>
                </c:pt>
                <c:pt idx="10188">
                  <c:v>1966</c:v>
                </c:pt>
                <c:pt idx="10189">
                  <c:v>1967</c:v>
                </c:pt>
                <c:pt idx="10190">
                  <c:v>1968</c:v>
                </c:pt>
                <c:pt idx="10191">
                  <c:v>1969</c:v>
                </c:pt>
                <c:pt idx="10192">
                  <c:v>1970</c:v>
                </c:pt>
                <c:pt idx="10193">
                  <c:v>1971</c:v>
                </c:pt>
                <c:pt idx="10194">
                  <c:v>1972</c:v>
                </c:pt>
                <c:pt idx="10195">
                  <c:v>1973</c:v>
                </c:pt>
                <c:pt idx="10196">
                  <c:v>1974</c:v>
                </c:pt>
                <c:pt idx="10197">
                  <c:v>1975</c:v>
                </c:pt>
                <c:pt idx="10198">
                  <c:v>1976</c:v>
                </c:pt>
                <c:pt idx="10199">
                  <c:v>1977</c:v>
                </c:pt>
                <c:pt idx="10200">
                  <c:v>1978</c:v>
                </c:pt>
                <c:pt idx="10201">
                  <c:v>1979</c:v>
                </c:pt>
                <c:pt idx="10202">
                  <c:v>1980</c:v>
                </c:pt>
                <c:pt idx="10203">
                  <c:v>1981</c:v>
                </c:pt>
                <c:pt idx="10204">
                  <c:v>1982</c:v>
                </c:pt>
                <c:pt idx="10205">
                  <c:v>1983</c:v>
                </c:pt>
                <c:pt idx="10206">
                  <c:v>1984</c:v>
                </c:pt>
                <c:pt idx="10207">
                  <c:v>1985</c:v>
                </c:pt>
                <c:pt idx="10208">
                  <c:v>1986</c:v>
                </c:pt>
                <c:pt idx="10209">
                  <c:v>1987</c:v>
                </c:pt>
                <c:pt idx="10210">
                  <c:v>1988</c:v>
                </c:pt>
                <c:pt idx="10211">
                  <c:v>1989</c:v>
                </c:pt>
                <c:pt idx="10212">
                  <c:v>1990</c:v>
                </c:pt>
                <c:pt idx="10213">
                  <c:v>1991</c:v>
                </c:pt>
                <c:pt idx="10214">
                  <c:v>1992</c:v>
                </c:pt>
                <c:pt idx="10215">
                  <c:v>1993</c:v>
                </c:pt>
                <c:pt idx="10216">
                  <c:v>1994</c:v>
                </c:pt>
                <c:pt idx="10217">
                  <c:v>1995</c:v>
                </c:pt>
                <c:pt idx="10218">
                  <c:v>1996</c:v>
                </c:pt>
                <c:pt idx="10219">
                  <c:v>1997</c:v>
                </c:pt>
                <c:pt idx="10220">
                  <c:v>1998</c:v>
                </c:pt>
                <c:pt idx="10221">
                  <c:v>1999</c:v>
                </c:pt>
                <c:pt idx="10222">
                  <c:v>2000</c:v>
                </c:pt>
                <c:pt idx="10223">
                  <c:v>2001</c:v>
                </c:pt>
                <c:pt idx="10224">
                  <c:v>2002</c:v>
                </c:pt>
                <c:pt idx="10225">
                  <c:v>2003</c:v>
                </c:pt>
                <c:pt idx="10226">
                  <c:v>2004</c:v>
                </c:pt>
                <c:pt idx="10227">
                  <c:v>2005</c:v>
                </c:pt>
                <c:pt idx="10228">
                  <c:v>2006</c:v>
                </c:pt>
                <c:pt idx="10229">
                  <c:v>2007</c:v>
                </c:pt>
                <c:pt idx="10230">
                  <c:v>2008</c:v>
                </c:pt>
                <c:pt idx="10231">
                  <c:v>2009</c:v>
                </c:pt>
                <c:pt idx="10232">
                  <c:v>2010</c:v>
                </c:pt>
                <c:pt idx="10233">
                  <c:v>2011</c:v>
                </c:pt>
                <c:pt idx="10234">
                  <c:v>2012</c:v>
                </c:pt>
                <c:pt idx="10235">
                  <c:v>2013</c:v>
                </c:pt>
                <c:pt idx="10236">
                  <c:v>2014</c:v>
                </c:pt>
                <c:pt idx="10237">
                  <c:v>2015</c:v>
                </c:pt>
                <c:pt idx="10238">
                  <c:v>2016</c:v>
                </c:pt>
                <c:pt idx="10239">
                  <c:v>1960</c:v>
                </c:pt>
                <c:pt idx="10240">
                  <c:v>1961</c:v>
                </c:pt>
                <c:pt idx="10241">
                  <c:v>1962</c:v>
                </c:pt>
                <c:pt idx="10242">
                  <c:v>1963</c:v>
                </c:pt>
                <c:pt idx="10243">
                  <c:v>1964</c:v>
                </c:pt>
                <c:pt idx="10244">
                  <c:v>1965</c:v>
                </c:pt>
                <c:pt idx="10245">
                  <c:v>1966</c:v>
                </c:pt>
                <c:pt idx="10246">
                  <c:v>1967</c:v>
                </c:pt>
                <c:pt idx="10247">
                  <c:v>1968</c:v>
                </c:pt>
                <c:pt idx="10248">
                  <c:v>1969</c:v>
                </c:pt>
                <c:pt idx="10249">
                  <c:v>1970</c:v>
                </c:pt>
                <c:pt idx="10250">
                  <c:v>1971</c:v>
                </c:pt>
                <c:pt idx="10251">
                  <c:v>1972</c:v>
                </c:pt>
                <c:pt idx="10252">
                  <c:v>1973</c:v>
                </c:pt>
                <c:pt idx="10253">
                  <c:v>1974</c:v>
                </c:pt>
                <c:pt idx="10254">
                  <c:v>1975</c:v>
                </c:pt>
                <c:pt idx="10255">
                  <c:v>1976</c:v>
                </c:pt>
                <c:pt idx="10256">
                  <c:v>1977</c:v>
                </c:pt>
                <c:pt idx="10257">
                  <c:v>1978</c:v>
                </c:pt>
                <c:pt idx="10258">
                  <c:v>1979</c:v>
                </c:pt>
                <c:pt idx="10259">
                  <c:v>1980</c:v>
                </c:pt>
                <c:pt idx="10260">
                  <c:v>1981</c:v>
                </c:pt>
                <c:pt idx="10261">
                  <c:v>1982</c:v>
                </c:pt>
                <c:pt idx="10262">
                  <c:v>1983</c:v>
                </c:pt>
                <c:pt idx="10263">
                  <c:v>1984</c:v>
                </c:pt>
                <c:pt idx="10264">
                  <c:v>1985</c:v>
                </c:pt>
                <c:pt idx="10265">
                  <c:v>1986</c:v>
                </c:pt>
                <c:pt idx="10266">
                  <c:v>1987</c:v>
                </c:pt>
                <c:pt idx="10267">
                  <c:v>1988</c:v>
                </c:pt>
                <c:pt idx="10268">
                  <c:v>1989</c:v>
                </c:pt>
                <c:pt idx="10269">
                  <c:v>1990</c:v>
                </c:pt>
                <c:pt idx="10270">
                  <c:v>1991</c:v>
                </c:pt>
                <c:pt idx="10271">
                  <c:v>1992</c:v>
                </c:pt>
                <c:pt idx="10272">
                  <c:v>1993</c:v>
                </c:pt>
                <c:pt idx="10273">
                  <c:v>1994</c:v>
                </c:pt>
                <c:pt idx="10274">
                  <c:v>1995</c:v>
                </c:pt>
                <c:pt idx="10275">
                  <c:v>1996</c:v>
                </c:pt>
                <c:pt idx="10276">
                  <c:v>1997</c:v>
                </c:pt>
                <c:pt idx="10277">
                  <c:v>1998</c:v>
                </c:pt>
                <c:pt idx="10278">
                  <c:v>1999</c:v>
                </c:pt>
                <c:pt idx="10279">
                  <c:v>2000</c:v>
                </c:pt>
                <c:pt idx="10280">
                  <c:v>2001</c:v>
                </c:pt>
                <c:pt idx="10281">
                  <c:v>2002</c:v>
                </c:pt>
                <c:pt idx="10282">
                  <c:v>2003</c:v>
                </c:pt>
                <c:pt idx="10283">
                  <c:v>2004</c:v>
                </c:pt>
                <c:pt idx="10284">
                  <c:v>2005</c:v>
                </c:pt>
                <c:pt idx="10285">
                  <c:v>2006</c:v>
                </c:pt>
                <c:pt idx="10286">
                  <c:v>2007</c:v>
                </c:pt>
                <c:pt idx="10287">
                  <c:v>2008</c:v>
                </c:pt>
                <c:pt idx="10288">
                  <c:v>2009</c:v>
                </c:pt>
                <c:pt idx="10289">
                  <c:v>2010</c:v>
                </c:pt>
                <c:pt idx="10290">
                  <c:v>2011</c:v>
                </c:pt>
                <c:pt idx="10291">
                  <c:v>2012</c:v>
                </c:pt>
                <c:pt idx="10292">
                  <c:v>2013</c:v>
                </c:pt>
                <c:pt idx="10293">
                  <c:v>2014</c:v>
                </c:pt>
                <c:pt idx="10294">
                  <c:v>2015</c:v>
                </c:pt>
                <c:pt idx="10295">
                  <c:v>2016</c:v>
                </c:pt>
                <c:pt idx="10296">
                  <c:v>1960</c:v>
                </c:pt>
                <c:pt idx="10297">
                  <c:v>1961</c:v>
                </c:pt>
                <c:pt idx="10298">
                  <c:v>1962</c:v>
                </c:pt>
                <c:pt idx="10299">
                  <c:v>1963</c:v>
                </c:pt>
                <c:pt idx="10300">
                  <c:v>1964</c:v>
                </c:pt>
                <c:pt idx="10301">
                  <c:v>1965</c:v>
                </c:pt>
                <c:pt idx="10302">
                  <c:v>1966</c:v>
                </c:pt>
                <c:pt idx="10303">
                  <c:v>1967</c:v>
                </c:pt>
                <c:pt idx="10304">
                  <c:v>1968</c:v>
                </c:pt>
                <c:pt idx="10305">
                  <c:v>1969</c:v>
                </c:pt>
                <c:pt idx="10306">
                  <c:v>1980</c:v>
                </c:pt>
                <c:pt idx="10307">
                  <c:v>1981</c:v>
                </c:pt>
                <c:pt idx="10308">
                  <c:v>1982</c:v>
                </c:pt>
                <c:pt idx="10309">
                  <c:v>1983</c:v>
                </c:pt>
                <c:pt idx="10310">
                  <c:v>1984</c:v>
                </c:pt>
                <c:pt idx="10311">
                  <c:v>1985</c:v>
                </c:pt>
                <c:pt idx="10312">
                  <c:v>1986</c:v>
                </c:pt>
                <c:pt idx="10313">
                  <c:v>1987</c:v>
                </c:pt>
                <c:pt idx="10314">
                  <c:v>1988</c:v>
                </c:pt>
                <c:pt idx="10315">
                  <c:v>1989</c:v>
                </c:pt>
                <c:pt idx="10316">
                  <c:v>1990</c:v>
                </c:pt>
                <c:pt idx="10317">
                  <c:v>1991</c:v>
                </c:pt>
                <c:pt idx="10318">
                  <c:v>1992</c:v>
                </c:pt>
                <c:pt idx="10319">
                  <c:v>1993</c:v>
                </c:pt>
                <c:pt idx="10320">
                  <c:v>1994</c:v>
                </c:pt>
                <c:pt idx="10321">
                  <c:v>1995</c:v>
                </c:pt>
                <c:pt idx="10322">
                  <c:v>1996</c:v>
                </c:pt>
                <c:pt idx="10323">
                  <c:v>1997</c:v>
                </c:pt>
                <c:pt idx="10324">
                  <c:v>1998</c:v>
                </c:pt>
                <c:pt idx="10325">
                  <c:v>1999</c:v>
                </c:pt>
                <c:pt idx="10326">
                  <c:v>2000</c:v>
                </c:pt>
                <c:pt idx="10327">
                  <c:v>2001</c:v>
                </c:pt>
                <c:pt idx="10328">
                  <c:v>2002</c:v>
                </c:pt>
                <c:pt idx="10329">
                  <c:v>2003</c:v>
                </c:pt>
                <c:pt idx="10330">
                  <c:v>2004</c:v>
                </c:pt>
                <c:pt idx="10331">
                  <c:v>2005</c:v>
                </c:pt>
                <c:pt idx="10332">
                  <c:v>2006</c:v>
                </c:pt>
                <c:pt idx="10333">
                  <c:v>2007</c:v>
                </c:pt>
                <c:pt idx="10334">
                  <c:v>2008</c:v>
                </c:pt>
                <c:pt idx="10335">
                  <c:v>2009</c:v>
                </c:pt>
                <c:pt idx="10336">
                  <c:v>2010</c:v>
                </c:pt>
                <c:pt idx="10337">
                  <c:v>2011</c:v>
                </c:pt>
                <c:pt idx="10338">
                  <c:v>2012</c:v>
                </c:pt>
                <c:pt idx="10339">
                  <c:v>2013</c:v>
                </c:pt>
                <c:pt idx="10340">
                  <c:v>2014</c:v>
                </c:pt>
                <c:pt idx="10341">
                  <c:v>2015</c:v>
                </c:pt>
                <c:pt idx="10342">
                  <c:v>2016</c:v>
                </c:pt>
                <c:pt idx="10343">
                  <c:v>1960</c:v>
                </c:pt>
                <c:pt idx="10344">
                  <c:v>1961</c:v>
                </c:pt>
                <c:pt idx="10345">
                  <c:v>1962</c:v>
                </c:pt>
                <c:pt idx="10346">
                  <c:v>1963</c:v>
                </c:pt>
                <c:pt idx="10347">
                  <c:v>1964</c:v>
                </c:pt>
                <c:pt idx="10348">
                  <c:v>1965</c:v>
                </c:pt>
                <c:pt idx="10349">
                  <c:v>1966</c:v>
                </c:pt>
                <c:pt idx="10350">
                  <c:v>1967</c:v>
                </c:pt>
                <c:pt idx="10351">
                  <c:v>1968</c:v>
                </c:pt>
                <c:pt idx="10352">
                  <c:v>1969</c:v>
                </c:pt>
                <c:pt idx="10353">
                  <c:v>1970</c:v>
                </c:pt>
                <c:pt idx="10354">
                  <c:v>1971</c:v>
                </c:pt>
                <c:pt idx="10355">
                  <c:v>1972</c:v>
                </c:pt>
                <c:pt idx="10356">
                  <c:v>1973</c:v>
                </c:pt>
                <c:pt idx="10357">
                  <c:v>1974</c:v>
                </c:pt>
                <c:pt idx="10358">
                  <c:v>1975</c:v>
                </c:pt>
                <c:pt idx="10359">
                  <c:v>1976</c:v>
                </c:pt>
                <c:pt idx="10360">
                  <c:v>1977</c:v>
                </c:pt>
                <c:pt idx="10361">
                  <c:v>1978</c:v>
                </c:pt>
                <c:pt idx="10362">
                  <c:v>1979</c:v>
                </c:pt>
                <c:pt idx="10363">
                  <c:v>1980</c:v>
                </c:pt>
                <c:pt idx="10364">
                  <c:v>1981</c:v>
                </c:pt>
                <c:pt idx="10365">
                  <c:v>1982</c:v>
                </c:pt>
                <c:pt idx="10366">
                  <c:v>1983</c:v>
                </c:pt>
                <c:pt idx="10367">
                  <c:v>1984</c:v>
                </c:pt>
                <c:pt idx="10368">
                  <c:v>1985</c:v>
                </c:pt>
                <c:pt idx="10369">
                  <c:v>1986</c:v>
                </c:pt>
                <c:pt idx="10370">
                  <c:v>1987</c:v>
                </c:pt>
                <c:pt idx="10371">
                  <c:v>1988</c:v>
                </c:pt>
                <c:pt idx="10372">
                  <c:v>1989</c:v>
                </c:pt>
                <c:pt idx="10373">
                  <c:v>1990</c:v>
                </c:pt>
                <c:pt idx="10374">
                  <c:v>1991</c:v>
                </c:pt>
                <c:pt idx="10375">
                  <c:v>1992</c:v>
                </c:pt>
                <c:pt idx="10376">
                  <c:v>1993</c:v>
                </c:pt>
                <c:pt idx="10377">
                  <c:v>1994</c:v>
                </c:pt>
                <c:pt idx="10378">
                  <c:v>1995</c:v>
                </c:pt>
                <c:pt idx="10379">
                  <c:v>1996</c:v>
                </c:pt>
                <c:pt idx="10380">
                  <c:v>1997</c:v>
                </c:pt>
                <c:pt idx="10381">
                  <c:v>1998</c:v>
                </c:pt>
                <c:pt idx="10382">
                  <c:v>1999</c:v>
                </c:pt>
                <c:pt idx="10383">
                  <c:v>2000</c:v>
                </c:pt>
                <c:pt idx="10384">
                  <c:v>2001</c:v>
                </c:pt>
                <c:pt idx="10385">
                  <c:v>2002</c:v>
                </c:pt>
                <c:pt idx="10386">
                  <c:v>2003</c:v>
                </c:pt>
                <c:pt idx="10387">
                  <c:v>2004</c:v>
                </c:pt>
                <c:pt idx="10388">
                  <c:v>2005</c:v>
                </c:pt>
                <c:pt idx="10389">
                  <c:v>2006</c:v>
                </c:pt>
                <c:pt idx="10390">
                  <c:v>2007</c:v>
                </c:pt>
                <c:pt idx="10391">
                  <c:v>1990</c:v>
                </c:pt>
                <c:pt idx="10392">
                  <c:v>1991</c:v>
                </c:pt>
                <c:pt idx="10393">
                  <c:v>1992</c:v>
                </c:pt>
                <c:pt idx="10394">
                  <c:v>1993</c:v>
                </c:pt>
                <c:pt idx="10395">
                  <c:v>1994</c:v>
                </c:pt>
                <c:pt idx="10396">
                  <c:v>1995</c:v>
                </c:pt>
                <c:pt idx="10397">
                  <c:v>1996</c:v>
                </c:pt>
                <c:pt idx="10398">
                  <c:v>1997</c:v>
                </c:pt>
                <c:pt idx="10399">
                  <c:v>1998</c:v>
                </c:pt>
                <c:pt idx="10400">
                  <c:v>1999</c:v>
                </c:pt>
                <c:pt idx="10401">
                  <c:v>2000</c:v>
                </c:pt>
                <c:pt idx="10402">
                  <c:v>2001</c:v>
                </c:pt>
                <c:pt idx="10403">
                  <c:v>2002</c:v>
                </c:pt>
                <c:pt idx="10404">
                  <c:v>2003</c:v>
                </c:pt>
                <c:pt idx="10405">
                  <c:v>2004</c:v>
                </c:pt>
                <c:pt idx="10406">
                  <c:v>2005</c:v>
                </c:pt>
                <c:pt idx="10407">
                  <c:v>2006</c:v>
                </c:pt>
                <c:pt idx="10408">
                  <c:v>2007</c:v>
                </c:pt>
                <c:pt idx="10409">
                  <c:v>2008</c:v>
                </c:pt>
                <c:pt idx="10410">
                  <c:v>2009</c:v>
                </c:pt>
                <c:pt idx="10411">
                  <c:v>2010</c:v>
                </c:pt>
                <c:pt idx="10412">
                  <c:v>2011</c:v>
                </c:pt>
                <c:pt idx="10413">
                  <c:v>2012</c:v>
                </c:pt>
                <c:pt idx="10414">
                  <c:v>2013</c:v>
                </c:pt>
                <c:pt idx="10415">
                  <c:v>2014</c:v>
                </c:pt>
                <c:pt idx="10416">
                  <c:v>2015</c:v>
                </c:pt>
                <c:pt idx="10417">
                  <c:v>2016</c:v>
                </c:pt>
                <c:pt idx="10418">
                  <c:v>1988</c:v>
                </c:pt>
                <c:pt idx="10419">
                  <c:v>1989</c:v>
                </c:pt>
                <c:pt idx="10420">
                  <c:v>1990</c:v>
                </c:pt>
                <c:pt idx="10421">
                  <c:v>1991</c:v>
                </c:pt>
                <c:pt idx="10422">
                  <c:v>1992</c:v>
                </c:pt>
                <c:pt idx="10423">
                  <c:v>1993</c:v>
                </c:pt>
                <c:pt idx="10424">
                  <c:v>1994</c:v>
                </c:pt>
                <c:pt idx="10425">
                  <c:v>1995</c:v>
                </c:pt>
                <c:pt idx="10426">
                  <c:v>1996</c:v>
                </c:pt>
                <c:pt idx="10427">
                  <c:v>1997</c:v>
                </c:pt>
                <c:pt idx="10428">
                  <c:v>1998</c:v>
                </c:pt>
                <c:pt idx="10429">
                  <c:v>1999</c:v>
                </c:pt>
                <c:pt idx="10430">
                  <c:v>2000</c:v>
                </c:pt>
                <c:pt idx="10431">
                  <c:v>2001</c:v>
                </c:pt>
                <c:pt idx="10432">
                  <c:v>2002</c:v>
                </c:pt>
                <c:pt idx="10433">
                  <c:v>2003</c:v>
                </c:pt>
                <c:pt idx="10434">
                  <c:v>2004</c:v>
                </c:pt>
                <c:pt idx="10435">
                  <c:v>2005</c:v>
                </c:pt>
                <c:pt idx="10436">
                  <c:v>2006</c:v>
                </c:pt>
                <c:pt idx="10437">
                  <c:v>2007</c:v>
                </c:pt>
                <c:pt idx="10438">
                  <c:v>2008</c:v>
                </c:pt>
                <c:pt idx="10439">
                  <c:v>2009</c:v>
                </c:pt>
                <c:pt idx="10440">
                  <c:v>2010</c:v>
                </c:pt>
                <c:pt idx="10441">
                  <c:v>2011</c:v>
                </c:pt>
                <c:pt idx="10442">
                  <c:v>2012</c:v>
                </c:pt>
                <c:pt idx="10443">
                  <c:v>2013</c:v>
                </c:pt>
                <c:pt idx="10444">
                  <c:v>2014</c:v>
                </c:pt>
                <c:pt idx="10445">
                  <c:v>2015</c:v>
                </c:pt>
                <c:pt idx="10446">
                  <c:v>2016</c:v>
                </c:pt>
                <c:pt idx="10447">
                  <c:v>1960</c:v>
                </c:pt>
                <c:pt idx="10448">
                  <c:v>1961</c:v>
                </c:pt>
                <c:pt idx="10449">
                  <c:v>1962</c:v>
                </c:pt>
                <c:pt idx="10450">
                  <c:v>1963</c:v>
                </c:pt>
                <c:pt idx="10451">
                  <c:v>1964</c:v>
                </c:pt>
                <c:pt idx="10452">
                  <c:v>1965</c:v>
                </c:pt>
                <c:pt idx="10453">
                  <c:v>1966</c:v>
                </c:pt>
                <c:pt idx="10454">
                  <c:v>1967</c:v>
                </c:pt>
                <c:pt idx="10455">
                  <c:v>1968</c:v>
                </c:pt>
                <c:pt idx="10456">
                  <c:v>1969</c:v>
                </c:pt>
                <c:pt idx="10457">
                  <c:v>1970</c:v>
                </c:pt>
                <c:pt idx="10458">
                  <c:v>1971</c:v>
                </c:pt>
                <c:pt idx="10459">
                  <c:v>1972</c:v>
                </c:pt>
                <c:pt idx="10460">
                  <c:v>1973</c:v>
                </c:pt>
                <c:pt idx="10461">
                  <c:v>1974</c:v>
                </c:pt>
                <c:pt idx="10462">
                  <c:v>1975</c:v>
                </c:pt>
                <c:pt idx="10463">
                  <c:v>1976</c:v>
                </c:pt>
                <c:pt idx="10464">
                  <c:v>1977</c:v>
                </c:pt>
                <c:pt idx="10465">
                  <c:v>1978</c:v>
                </c:pt>
                <c:pt idx="10466">
                  <c:v>1979</c:v>
                </c:pt>
                <c:pt idx="10467">
                  <c:v>1980</c:v>
                </c:pt>
                <c:pt idx="10468">
                  <c:v>1981</c:v>
                </c:pt>
                <c:pt idx="10469">
                  <c:v>1982</c:v>
                </c:pt>
                <c:pt idx="10470">
                  <c:v>1983</c:v>
                </c:pt>
                <c:pt idx="10471">
                  <c:v>1984</c:v>
                </c:pt>
                <c:pt idx="10472">
                  <c:v>1985</c:v>
                </c:pt>
                <c:pt idx="10473">
                  <c:v>1986</c:v>
                </c:pt>
                <c:pt idx="10474">
                  <c:v>1987</c:v>
                </c:pt>
                <c:pt idx="10475">
                  <c:v>1988</c:v>
                </c:pt>
                <c:pt idx="10476">
                  <c:v>1989</c:v>
                </c:pt>
                <c:pt idx="10477">
                  <c:v>1990</c:v>
                </c:pt>
                <c:pt idx="10478">
                  <c:v>1991</c:v>
                </c:pt>
                <c:pt idx="10479">
                  <c:v>1992</c:v>
                </c:pt>
                <c:pt idx="10480">
                  <c:v>1993</c:v>
                </c:pt>
                <c:pt idx="10481">
                  <c:v>1994</c:v>
                </c:pt>
                <c:pt idx="10482">
                  <c:v>1995</c:v>
                </c:pt>
                <c:pt idx="10483">
                  <c:v>1996</c:v>
                </c:pt>
                <c:pt idx="10484">
                  <c:v>1997</c:v>
                </c:pt>
                <c:pt idx="10485">
                  <c:v>1998</c:v>
                </c:pt>
                <c:pt idx="10486">
                  <c:v>1999</c:v>
                </c:pt>
                <c:pt idx="10487">
                  <c:v>2000</c:v>
                </c:pt>
                <c:pt idx="10488">
                  <c:v>2001</c:v>
                </c:pt>
                <c:pt idx="10489">
                  <c:v>2002</c:v>
                </c:pt>
                <c:pt idx="10490">
                  <c:v>2003</c:v>
                </c:pt>
                <c:pt idx="10491">
                  <c:v>2004</c:v>
                </c:pt>
                <c:pt idx="10492">
                  <c:v>2005</c:v>
                </c:pt>
                <c:pt idx="10493">
                  <c:v>2006</c:v>
                </c:pt>
                <c:pt idx="10494">
                  <c:v>2007</c:v>
                </c:pt>
                <c:pt idx="10495">
                  <c:v>2008</c:v>
                </c:pt>
                <c:pt idx="10496">
                  <c:v>2009</c:v>
                </c:pt>
                <c:pt idx="10497">
                  <c:v>2010</c:v>
                </c:pt>
                <c:pt idx="10498">
                  <c:v>2011</c:v>
                </c:pt>
                <c:pt idx="10499">
                  <c:v>2012</c:v>
                </c:pt>
                <c:pt idx="10500">
                  <c:v>2013</c:v>
                </c:pt>
                <c:pt idx="10501">
                  <c:v>2014</c:v>
                </c:pt>
                <c:pt idx="10502">
                  <c:v>2015</c:v>
                </c:pt>
                <c:pt idx="10503">
                  <c:v>2016</c:v>
                </c:pt>
                <c:pt idx="10504">
                  <c:v>2000</c:v>
                </c:pt>
                <c:pt idx="10505">
                  <c:v>2001</c:v>
                </c:pt>
                <c:pt idx="10506">
                  <c:v>2002</c:v>
                </c:pt>
                <c:pt idx="10507">
                  <c:v>2003</c:v>
                </c:pt>
                <c:pt idx="10508">
                  <c:v>2004</c:v>
                </c:pt>
                <c:pt idx="10509">
                  <c:v>2005</c:v>
                </c:pt>
                <c:pt idx="10510">
                  <c:v>2006</c:v>
                </c:pt>
                <c:pt idx="10511">
                  <c:v>2007</c:v>
                </c:pt>
                <c:pt idx="10512">
                  <c:v>2008</c:v>
                </c:pt>
                <c:pt idx="10513">
                  <c:v>2009</c:v>
                </c:pt>
                <c:pt idx="10514">
                  <c:v>2010</c:v>
                </c:pt>
                <c:pt idx="10515">
                  <c:v>2011</c:v>
                </c:pt>
                <c:pt idx="10516">
                  <c:v>2012</c:v>
                </c:pt>
                <c:pt idx="10517">
                  <c:v>2013</c:v>
                </c:pt>
                <c:pt idx="10518">
                  <c:v>2014</c:v>
                </c:pt>
                <c:pt idx="10519">
                  <c:v>2015</c:v>
                </c:pt>
                <c:pt idx="10520">
                  <c:v>2016</c:v>
                </c:pt>
                <c:pt idx="10521">
                  <c:v>1960</c:v>
                </c:pt>
                <c:pt idx="10522">
                  <c:v>1961</c:v>
                </c:pt>
                <c:pt idx="10523">
                  <c:v>1962</c:v>
                </c:pt>
                <c:pt idx="10524">
                  <c:v>1963</c:v>
                </c:pt>
                <c:pt idx="10525">
                  <c:v>1964</c:v>
                </c:pt>
                <c:pt idx="10526">
                  <c:v>1965</c:v>
                </c:pt>
                <c:pt idx="10527">
                  <c:v>1966</c:v>
                </c:pt>
                <c:pt idx="10528">
                  <c:v>1967</c:v>
                </c:pt>
                <c:pt idx="10529">
                  <c:v>1968</c:v>
                </c:pt>
                <c:pt idx="10530">
                  <c:v>1969</c:v>
                </c:pt>
                <c:pt idx="10531">
                  <c:v>1970</c:v>
                </c:pt>
                <c:pt idx="10532">
                  <c:v>1971</c:v>
                </c:pt>
                <c:pt idx="10533">
                  <c:v>1972</c:v>
                </c:pt>
                <c:pt idx="10534">
                  <c:v>1973</c:v>
                </c:pt>
                <c:pt idx="10535">
                  <c:v>1974</c:v>
                </c:pt>
                <c:pt idx="10536">
                  <c:v>1975</c:v>
                </c:pt>
                <c:pt idx="10537">
                  <c:v>1976</c:v>
                </c:pt>
                <c:pt idx="10538">
                  <c:v>1977</c:v>
                </c:pt>
                <c:pt idx="10539">
                  <c:v>1978</c:v>
                </c:pt>
                <c:pt idx="10540">
                  <c:v>1979</c:v>
                </c:pt>
                <c:pt idx="10541">
                  <c:v>1980</c:v>
                </c:pt>
                <c:pt idx="10542">
                  <c:v>1981</c:v>
                </c:pt>
                <c:pt idx="10543">
                  <c:v>1982</c:v>
                </c:pt>
                <c:pt idx="10544">
                  <c:v>1983</c:v>
                </c:pt>
                <c:pt idx="10545">
                  <c:v>1984</c:v>
                </c:pt>
                <c:pt idx="10546">
                  <c:v>1985</c:v>
                </c:pt>
                <c:pt idx="10547">
                  <c:v>1986</c:v>
                </c:pt>
                <c:pt idx="10548">
                  <c:v>1987</c:v>
                </c:pt>
                <c:pt idx="10549">
                  <c:v>1988</c:v>
                </c:pt>
                <c:pt idx="10550">
                  <c:v>1989</c:v>
                </c:pt>
                <c:pt idx="10551">
                  <c:v>1990</c:v>
                </c:pt>
                <c:pt idx="10552">
                  <c:v>1991</c:v>
                </c:pt>
                <c:pt idx="10553">
                  <c:v>1992</c:v>
                </c:pt>
                <c:pt idx="10554">
                  <c:v>1993</c:v>
                </c:pt>
                <c:pt idx="10555">
                  <c:v>1994</c:v>
                </c:pt>
                <c:pt idx="10556">
                  <c:v>1995</c:v>
                </c:pt>
                <c:pt idx="10557">
                  <c:v>1996</c:v>
                </c:pt>
                <c:pt idx="10558">
                  <c:v>1997</c:v>
                </c:pt>
                <c:pt idx="10559">
                  <c:v>1998</c:v>
                </c:pt>
                <c:pt idx="10560">
                  <c:v>1999</c:v>
                </c:pt>
                <c:pt idx="10561">
                  <c:v>2000</c:v>
                </c:pt>
                <c:pt idx="10562">
                  <c:v>2001</c:v>
                </c:pt>
                <c:pt idx="10563">
                  <c:v>2002</c:v>
                </c:pt>
                <c:pt idx="10564">
                  <c:v>2003</c:v>
                </c:pt>
                <c:pt idx="10565">
                  <c:v>2004</c:v>
                </c:pt>
                <c:pt idx="10566">
                  <c:v>2005</c:v>
                </c:pt>
                <c:pt idx="10567">
                  <c:v>2006</c:v>
                </c:pt>
                <c:pt idx="10568">
                  <c:v>2007</c:v>
                </c:pt>
                <c:pt idx="10569">
                  <c:v>2008</c:v>
                </c:pt>
                <c:pt idx="10570">
                  <c:v>2009</c:v>
                </c:pt>
                <c:pt idx="10571">
                  <c:v>2010</c:v>
                </c:pt>
                <c:pt idx="10572">
                  <c:v>2011</c:v>
                </c:pt>
                <c:pt idx="10573">
                  <c:v>2012</c:v>
                </c:pt>
                <c:pt idx="10574">
                  <c:v>2013</c:v>
                </c:pt>
                <c:pt idx="10575">
                  <c:v>2014</c:v>
                </c:pt>
                <c:pt idx="10576">
                  <c:v>2015</c:v>
                </c:pt>
                <c:pt idx="10577">
                  <c:v>2016</c:v>
                </c:pt>
                <c:pt idx="10578">
                  <c:v>1975</c:v>
                </c:pt>
                <c:pt idx="10579">
                  <c:v>1976</c:v>
                </c:pt>
                <c:pt idx="10580">
                  <c:v>1977</c:v>
                </c:pt>
                <c:pt idx="10581">
                  <c:v>1978</c:v>
                </c:pt>
                <c:pt idx="10582">
                  <c:v>1979</c:v>
                </c:pt>
                <c:pt idx="10583">
                  <c:v>1980</c:v>
                </c:pt>
                <c:pt idx="10584">
                  <c:v>1981</c:v>
                </c:pt>
                <c:pt idx="10585">
                  <c:v>1982</c:v>
                </c:pt>
                <c:pt idx="10586">
                  <c:v>1983</c:v>
                </c:pt>
                <c:pt idx="10587">
                  <c:v>1984</c:v>
                </c:pt>
                <c:pt idx="10588">
                  <c:v>1985</c:v>
                </c:pt>
                <c:pt idx="10589">
                  <c:v>1986</c:v>
                </c:pt>
                <c:pt idx="10590">
                  <c:v>1987</c:v>
                </c:pt>
                <c:pt idx="10591">
                  <c:v>1988</c:v>
                </c:pt>
                <c:pt idx="10592">
                  <c:v>1989</c:v>
                </c:pt>
                <c:pt idx="10593">
                  <c:v>1990</c:v>
                </c:pt>
                <c:pt idx="10594">
                  <c:v>1991</c:v>
                </c:pt>
                <c:pt idx="10595">
                  <c:v>1992</c:v>
                </c:pt>
                <c:pt idx="10596">
                  <c:v>1993</c:v>
                </c:pt>
                <c:pt idx="10597">
                  <c:v>1994</c:v>
                </c:pt>
                <c:pt idx="10598">
                  <c:v>1995</c:v>
                </c:pt>
                <c:pt idx="10599">
                  <c:v>1996</c:v>
                </c:pt>
                <c:pt idx="10600">
                  <c:v>1997</c:v>
                </c:pt>
                <c:pt idx="10601">
                  <c:v>1998</c:v>
                </c:pt>
                <c:pt idx="10602">
                  <c:v>1999</c:v>
                </c:pt>
                <c:pt idx="10603">
                  <c:v>2000</c:v>
                </c:pt>
                <c:pt idx="10604">
                  <c:v>2001</c:v>
                </c:pt>
                <c:pt idx="10605">
                  <c:v>2002</c:v>
                </c:pt>
                <c:pt idx="10606">
                  <c:v>2003</c:v>
                </c:pt>
                <c:pt idx="10607">
                  <c:v>2004</c:v>
                </c:pt>
                <c:pt idx="10608">
                  <c:v>2005</c:v>
                </c:pt>
                <c:pt idx="10609">
                  <c:v>2006</c:v>
                </c:pt>
                <c:pt idx="10610">
                  <c:v>2007</c:v>
                </c:pt>
                <c:pt idx="10611">
                  <c:v>2008</c:v>
                </c:pt>
                <c:pt idx="10612">
                  <c:v>2009</c:v>
                </c:pt>
                <c:pt idx="10613">
                  <c:v>2010</c:v>
                </c:pt>
                <c:pt idx="10614">
                  <c:v>2011</c:v>
                </c:pt>
                <c:pt idx="10615">
                  <c:v>2012</c:v>
                </c:pt>
                <c:pt idx="10616">
                  <c:v>2013</c:v>
                </c:pt>
                <c:pt idx="10617">
                  <c:v>2014</c:v>
                </c:pt>
                <c:pt idx="10618">
                  <c:v>2015</c:v>
                </c:pt>
                <c:pt idx="10619">
                  <c:v>2016</c:v>
                </c:pt>
                <c:pt idx="10620">
                  <c:v>1960</c:v>
                </c:pt>
                <c:pt idx="10621">
                  <c:v>1961</c:v>
                </c:pt>
                <c:pt idx="10622">
                  <c:v>1962</c:v>
                </c:pt>
                <c:pt idx="10623">
                  <c:v>1963</c:v>
                </c:pt>
                <c:pt idx="10624">
                  <c:v>1964</c:v>
                </c:pt>
                <c:pt idx="10625">
                  <c:v>1965</c:v>
                </c:pt>
                <c:pt idx="10626">
                  <c:v>1966</c:v>
                </c:pt>
                <c:pt idx="10627">
                  <c:v>1967</c:v>
                </c:pt>
                <c:pt idx="10628">
                  <c:v>1968</c:v>
                </c:pt>
                <c:pt idx="10629">
                  <c:v>1969</c:v>
                </c:pt>
                <c:pt idx="10630">
                  <c:v>1970</c:v>
                </c:pt>
                <c:pt idx="10631">
                  <c:v>1971</c:v>
                </c:pt>
                <c:pt idx="10632">
                  <c:v>1972</c:v>
                </c:pt>
                <c:pt idx="10633">
                  <c:v>1973</c:v>
                </c:pt>
                <c:pt idx="10634">
                  <c:v>1974</c:v>
                </c:pt>
                <c:pt idx="10635">
                  <c:v>1975</c:v>
                </c:pt>
                <c:pt idx="10636">
                  <c:v>1976</c:v>
                </c:pt>
                <c:pt idx="10637">
                  <c:v>1977</c:v>
                </c:pt>
                <c:pt idx="10638">
                  <c:v>1978</c:v>
                </c:pt>
                <c:pt idx="10639">
                  <c:v>1979</c:v>
                </c:pt>
                <c:pt idx="10640">
                  <c:v>1980</c:v>
                </c:pt>
                <c:pt idx="10641">
                  <c:v>1981</c:v>
                </c:pt>
                <c:pt idx="10642">
                  <c:v>1982</c:v>
                </c:pt>
                <c:pt idx="10643">
                  <c:v>1983</c:v>
                </c:pt>
                <c:pt idx="10644">
                  <c:v>1984</c:v>
                </c:pt>
                <c:pt idx="10645">
                  <c:v>1985</c:v>
                </c:pt>
                <c:pt idx="10646">
                  <c:v>1986</c:v>
                </c:pt>
                <c:pt idx="10647">
                  <c:v>1987</c:v>
                </c:pt>
                <c:pt idx="10648">
                  <c:v>1988</c:v>
                </c:pt>
                <c:pt idx="10649">
                  <c:v>1989</c:v>
                </c:pt>
                <c:pt idx="10650">
                  <c:v>1990</c:v>
                </c:pt>
                <c:pt idx="10651">
                  <c:v>1991</c:v>
                </c:pt>
                <c:pt idx="10652">
                  <c:v>1992</c:v>
                </c:pt>
                <c:pt idx="10653">
                  <c:v>1993</c:v>
                </c:pt>
                <c:pt idx="10654">
                  <c:v>1994</c:v>
                </c:pt>
                <c:pt idx="10655">
                  <c:v>1995</c:v>
                </c:pt>
                <c:pt idx="10656">
                  <c:v>1996</c:v>
                </c:pt>
                <c:pt idx="10657">
                  <c:v>1997</c:v>
                </c:pt>
                <c:pt idx="10658">
                  <c:v>1998</c:v>
                </c:pt>
                <c:pt idx="10659">
                  <c:v>1999</c:v>
                </c:pt>
                <c:pt idx="10660">
                  <c:v>2000</c:v>
                </c:pt>
                <c:pt idx="10661">
                  <c:v>2001</c:v>
                </c:pt>
                <c:pt idx="10662">
                  <c:v>2002</c:v>
                </c:pt>
                <c:pt idx="10663">
                  <c:v>2003</c:v>
                </c:pt>
                <c:pt idx="10664">
                  <c:v>2004</c:v>
                </c:pt>
                <c:pt idx="10665">
                  <c:v>2005</c:v>
                </c:pt>
                <c:pt idx="10666">
                  <c:v>2006</c:v>
                </c:pt>
                <c:pt idx="10667">
                  <c:v>2007</c:v>
                </c:pt>
                <c:pt idx="10668">
                  <c:v>2008</c:v>
                </c:pt>
                <c:pt idx="10669">
                  <c:v>2009</c:v>
                </c:pt>
                <c:pt idx="10670">
                  <c:v>2010</c:v>
                </c:pt>
                <c:pt idx="10671">
                  <c:v>2011</c:v>
                </c:pt>
                <c:pt idx="10672">
                  <c:v>2012</c:v>
                </c:pt>
                <c:pt idx="10673">
                  <c:v>2013</c:v>
                </c:pt>
                <c:pt idx="10674">
                  <c:v>2014</c:v>
                </c:pt>
                <c:pt idx="10675">
                  <c:v>2015</c:v>
                </c:pt>
                <c:pt idx="10676">
                  <c:v>2016</c:v>
                </c:pt>
                <c:pt idx="10677">
                  <c:v>1965</c:v>
                </c:pt>
                <c:pt idx="10678">
                  <c:v>1966</c:v>
                </c:pt>
                <c:pt idx="10679">
                  <c:v>1967</c:v>
                </c:pt>
                <c:pt idx="10680">
                  <c:v>1968</c:v>
                </c:pt>
                <c:pt idx="10681">
                  <c:v>1969</c:v>
                </c:pt>
                <c:pt idx="10682">
                  <c:v>1970</c:v>
                </c:pt>
                <c:pt idx="10683">
                  <c:v>1971</c:v>
                </c:pt>
                <c:pt idx="10684">
                  <c:v>1972</c:v>
                </c:pt>
                <c:pt idx="10685">
                  <c:v>1973</c:v>
                </c:pt>
                <c:pt idx="10686">
                  <c:v>1974</c:v>
                </c:pt>
                <c:pt idx="10687">
                  <c:v>1975</c:v>
                </c:pt>
                <c:pt idx="10688">
                  <c:v>1976</c:v>
                </c:pt>
                <c:pt idx="10689">
                  <c:v>1977</c:v>
                </c:pt>
                <c:pt idx="10690">
                  <c:v>1978</c:v>
                </c:pt>
                <c:pt idx="10691">
                  <c:v>1979</c:v>
                </c:pt>
                <c:pt idx="10692">
                  <c:v>1980</c:v>
                </c:pt>
                <c:pt idx="10693">
                  <c:v>1981</c:v>
                </c:pt>
                <c:pt idx="10694">
                  <c:v>1982</c:v>
                </c:pt>
                <c:pt idx="10695">
                  <c:v>1983</c:v>
                </c:pt>
                <c:pt idx="10696">
                  <c:v>1984</c:v>
                </c:pt>
                <c:pt idx="10697">
                  <c:v>1985</c:v>
                </c:pt>
                <c:pt idx="10698">
                  <c:v>1986</c:v>
                </c:pt>
                <c:pt idx="10699">
                  <c:v>1987</c:v>
                </c:pt>
                <c:pt idx="10700">
                  <c:v>1988</c:v>
                </c:pt>
                <c:pt idx="10701">
                  <c:v>1989</c:v>
                </c:pt>
                <c:pt idx="10702">
                  <c:v>1990</c:v>
                </c:pt>
                <c:pt idx="10703">
                  <c:v>1991</c:v>
                </c:pt>
                <c:pt idx="10704">
                  <c:v>1992</c:v>
                </c:pt>
                <c:pt idx="10705">
                  <c:v>1993</c:v>
                </c:pt>
                <c:pt idx="10706">
                  <c:v>1994</c:v>
                </c:pt>
                <c:pt idx="10707">
                  <c:v>1995</c:v>
                </c:pt>
                <c:pt idx="10708">
                  <c:v>1996</c:v>
                </c:pt>
                <c:pt idx="10709">
                  <c:v>1997</c:v>
                </c:pt>
                <c:pt idx="10710">
                  <c:v>1998</c:v>
                </c:pt>
                <c:pt idx="10711">
                  <c:v>1999</c:v>
                </c:pt>
                <c:pt idx="10712">
                  <c:v>2000</c:v>
                </c:pt>
                <c:pt idx="10713">
                  <c:v>2001</c:v>
                </c:pt>
                <c:pt idx="10714">
                  <c:v>2002</c:v>
                </c:pt>
                <c:pt idx="10715">
                  <c:v>2003</c:v>
                </c:pt>
                <c:pt idx="10716">
                  <c:v>2004</c:v>
                </c:pt>
                <c:pt idx="10717">
                  <c:v>2005</c:v>
                </c:pt>
                <c:pt idx="10718">
                  <c:v>2006</c:v>
                </c:pt>
                <c:pt idx="10719">
                  <c:v>2007</c:v>
                </c:pt>
                <c:pt idx="10720">
                  <c:v>2008</c:v>
                </c:pt>
                <c:pt idx="10721">
                  <c:v>2009</c:v>
                </c:pt>
                <c:pt idx="10722">
                  <c:v>2010</c:v>
                </c:pt>
                <c:pt idx="10723">
                  <c:v>2011</c:v>
                </c:pt>
                <c:pt idx="10724">
                  <c:v>2012</c:v>
                </c:pt>
                <c:pt idx="10725">
                  <c:v>2013</c:v>
                </c:pt>
                <c:pt idx="10726">
                  <c:v>2014</c:v>
                </c:pt>
                <c:pt idx="10727">
                  <c:v>2015</c:v>
                </c:pt>
                <c:pt idx="10728">
                  <c:v>2016</c:v>
                </c:pt>
                <c:pt idx="10729">
                  <c:v>1960</c:v>
                </c:pt>
                <c:pt idx="10730">
                  <c:v>1961</c:v>
                </c:pt>
                <c:pt idx="10731">
                  <c:v>1962</c:v>
                </c:pt>
                <c:pt idx="10732">
                  <c:v>1963</c:v>
                </c:pt>
                <c:pt idx="10733">
                  <c:v>1964</c:v>
                </c:pt>
                <c:pt idx="10734">
                  <c:v>1965</c:v>
                </c:pt>
                <c:pt idx="10735">
                  <c:v>1966</c:v>
                </c:pt>
                <c:pt idx="10736">
                  <c:v>1967</c:v>
                </c:pt>
                <c:pt idx="10737">
                  <c:v>1968</c:v>
                </c:pt>
                <c:pt idx="10738">
                  <c:v>1969</c:v>
                </c:pt>
                <c:pt idx="10739">
                  <c:v>1970</c:v>
                </c:pt>
                <c:pt idx="10740">
                  <c:v>1971</c:v>
                </c:pt>
                <c:pt idx="10741">
                  <c:v>1972</c:v>
                </c:pt>
                <c:pt idx="10742">
                  <c:v>1973</c:v>
                </c:pt>
                <c:pt idx="10743">
                  <c:v>1974</c:v>
                </c:pt>
                <c:pt idx="10744">
                  <c:v>1975</c:v>
                </c:pt>
                <c:pt idx="10745">
                  <c:v>1976</c:v>
                </c:pt>
                <c:pt idx="10746">
                  <c:v>1977</c:v>
                </c:pt>
                <c:pt idx="10747">
                  <c:v>1978</c:v>
                </c:pt>
                <c:pt idx="10748">
                  <c:v>1979</c:v>
                </c:pt>
                <c:pt idx="10749">
                  <c:v>1980</c:v>
                </c:pt>
                <c:pt idx="10750">
                  <c:v>1981</c:v>
                </c:pt>
                <c:pt idx="10751">
                  <c:v>1982</c:v>
                </c:pt>
                <c:pt idx="10752">
                  <c:v>1983</c:v>
                </c:pt>
                <c:pt idx="10753">
                  <c:v>1984</c:v>
                </c:pt>
                <c:pt idx="10754">
                  <c:v>1985</c:v>
                </c:pt>
                <c:pt idx="10755">
                  <c:v>1986</c:v>
                </c:pt>
                <c:pt idx="10756">
                  <c:v>1987</c:v>
                </c:pt>
                <c:pt idx="10757">
                  <c:v>1988</c:v>
                </c:pt>
                <c:pt idx="10758">
                  <c:v>1989</c:v>
                </c:pt>
                <c:pt idx="10759">
                  <c:v>1990</c:v>
                </c:pt>
                <c:pt idx="10760">
                  <c:v>1991</c:v>
                </c:pt>
                <c:pt idx="10761">
                  <c:v>1992</c:v>
                </c:pt>
                <c:pt idx="10762">
                  <c:v>1993</c:v>
                </c:pt>
                <c:pt idx="10763">
                  <c:v>1994</c:v>
                </c:pt>
                <c:pt idx="10764">
                  <c:v>1995</c:v>
                </c:pt>
                <c:pt idx="10765">
                  <c:v>1996</c:v>
                </c:pt>
                <c:pt idx="10766">
                  <c:v>1997</c:v>
                </c:pt>
                <c:pt idx="10767">
                  <c:v>1998</c:v>
                </c:pt>
                <c:pt idx="10768">
                  <c:v>1999</c:v>
                </c:pt>
                <c:pt idx="10769">
                  <c:v>2000</c:v>
                </c:pt>
                <c:pt idx="10770">
                  <c:v>2001</c:v>
                </c:pt>
                <c:pt idx="10771">
                  <c:v>2002</c:v>
                </c:pt>
                <c:pt idx="10772">
                  <c:v>2003</c:v>
                </c:pt>
                <c:pt idx="10773">
                  <c:v>2004</c:v>
                </c:pt>
                <c:pt idx="10774">
                  <c:v>2005</c:v>
                </c:pt>
                <c:pt idx="10775">
                  <c:v>2006</c:v>
                </c:pt>
                <c:pt idx="10776">
                  <c:v>2007</c:v>
                </c:pt>
                <c:pt idx="10777">
                  <c:v>2008</c:v>
                </c:pt>
                <c:pt idx="10778">
                  <c:v>2009</c:v>
                </c:pt>
                <c:pt idx="10779">
                  <c:v>2010</c:v>
                </c:pt>
                <c:pt idx="10780">
                  <c:v>2011</c:v>
                </c:pt>
                <c:pt idx="10781">
                  <c:v>2012</c:v>
                </c:pt>
                <c:pt idx="10782">
                  <c:v>2013</c:v>
                </c:pt>
                <c:pt idx="10783">
                  <c:v>2014</c:v>
                </c:pt>
                <c:pt idx="10784">
                  <c:v>2015</c:v>
                </c:pt>
                <c:pt idx="10785">
                  <c:v>2016</c:v>
                </c:pt>
                <c:pt idx="10786">
                  <c:v>1987</c:v>
                </c:pt>
                <c:pt idx="10787">
                  <c:v>1988</c:v>
                </c:pt>
                <c:pt idx="10788">
                  <c:v>1989</c:v>
                </c:pt>
                <c:pt idx="10789">
                  <c:v>1990</c:v>
                </c:pt>
                <c:pt idx="10790">
                  <c:v>1991</c:v>
                </c:pt>
                <c:pt idx="10791">
                  <c:v>1992</c:v>
                </c:pt>
                <c:pt idx="10792">
                  <c:v>1993</c:v>
                </c:pt>
                <c:pt idx="10793">
                  <c:v>1994</c:v>
                </c:pt>
                <c:pt idx="10794">
                  <c:v>1995</c:v>
                </c:pt>
                <c:pt idx="10795">
                  <c:v>1996</c:v>
                </c:pt>
                <c:pt idx="10796">
                  <c:v>1997</c:v>
                </c:pt>
                <c:pt idx="10797">
                  <c:v>1998</c:v>
                </c:pt>
                <c:pt idx="10798">
                  <c:v>1999</c:v>
                </c:pt>
                <c:pt idx="10799">
                  <c:v>2000</c:v>
                </c:pt>
                <c:pt idx="10800">
                  <c:v>2001</c:v>
                </c:pt>
                <c:pt idx="10801">
                  <c:v>2002</c:v>
                </c:pt>
                <c:pt idx="10802">
                  <c:v>2003</c:v>
                </c:pt>
                <c:pt idx="10803">
                  <c:v>2004</c:v>
                </c:pt>
                <c:pt idx="10804">
                  <c:v>2005</c:v>
                </c:pt>
                <c:pt idx="10805">
                  <c:v>2006</c:v>
                </c:pt>
                <c:pt idx="10806">
                  <c:v>2007</c:v>
                </c:pt>
                <c:pt idx="10807">
                  <c:v>2008</c:v>
                </c:pt>
                <c:pt idx="10808">
                  <c:v>2009</c:v>
                </c:pt>
                <c:pt idx="10809">
                  <c:v>2010</c:v>
                </c:pt>
                <c:pt idx="10810">
                  <c:v>2011</c:v>
                </c:pt>
                <c:pt idx="10811">
                  <c:v>2012</c:v>
                </c:pt>
                <c:pt idx="10812">
                  <c:v>2013</c:v>
                </c:pt>
                <c:pt idx="10813">
                  <c:v>2014</c:v>
                </c:pt>
                <c:pt idx="10814">
                  <c:v>2015</c:v>
                </c:pt>
                <c:pt idx="10815">
                  <c:v>2016</c:v>
                </c:pt>
                <c:pt idx="10816">
                  <c:v>1990</c:v>
                </c:pt>
                <c:pt idx="10817">
                  <c:v>1991</c:v>
                </c:pt>
                <c:pt idx="10818">
                  <c:v>1992</c:v>
                </c:pt>
                <c:pt idx="10819">
                  <c:v>1993</c:v>
                </c:pt>
                <c:pt idx="10820">
                  <c:v>1994</c:v>
                </c:pt>
                <c:pt idx="10821">
                  <c:v>1995</c:v>
                </c:pt>
                <c:pt idx="10822">
                  <c:v>1996</c:v>
                </c:pt>
                <c:pt idx="10823">
                  <c:v>1997</c:v>
                </c:pt>
                <c:pt idx="10824">
                  <c:v>1998</c:v>
                </c:pt>
                <c:pt idx="10825">
                  <c:v>1999</c:v>
                </c:pt>
                <c:pt idx="10826">
                  <c:v>2000</c:v>
                </c:pt>
                <c:pt idx="10827">
                  <c:v>2001</c:v>
                </c:pt>
                <c:pt idx="10828">
                  <c:v>2002</c:v>
                </c:pt>
                <c:pt idx="10829">
                  <c:v>2003</c:v>
                </c:pt>
                <c:pt idx="10830">
                  <c:v>2004</c:v>
                </c:pt>
                <c:pt idx="10831">
                  <c:v>2005</c:v>
                </c:pt>
                <c:pt idx="10832">
                  <c:v>2006</c:v>
                </c:pt>
                <c:pt idx="10833">
                  <c:v>2007</c:v>
                </c:pt>
                <c:pt idx="10834">
                  <c:v>2008</c:v>
                </c:pt>
                <c:pt idx="10835">
                  <c:v>2009</c:v>
                </c:pt>
                <c:pt idx="10836">
                  <c:v>2010</c:v>
                </c:pt>
                <c:pt idx="10837">
                  <c:v>2011</c:v>
                </c:pt>
                <c:pt idx="10838">
                  <c:v>2012</c:v>
                </c:pt>
                <c:pt idx="10839">
                  <c:v>2013</c:v>
                </c:pt>
                <c:pt idx="10840">
                  <c:v>2014</c:v>
                </c:pt>
                <c:pt idx="10841">
                  <c:v>2015</c:v>
                </c:pt>
                <c:pt idx="10842">
                  <c:v>2016</c:v>
                </c:pt>
                <c:pt idx="10843">
                  <c:v>1960</c:v>
                </c:pt>
                <c:pt idx="10844">
                  <c:v>1961</c:v>
                </c:pt>
                <c:pt idx="10845">
                  <c:v>1962</c:v>
                </c:pt>
                <c:pt idx="10846">
                  <c:v>1963</c:v>
                </c:pt>
                <c:pt idx="10847">
                  <c:v>1964</c:v>
                </c:pt>
                <c:pt idx="10848">
                  <c:v>1965</c:v>
                </c:pt>
                <c:pt idx="10849">
                  <c:v>1966</c:v>
                </c:pt>
                <c:pt idx="10850">
                  <c:v>1967</c:v>
                </c:pt>
                <c:pt idx="10851">
                  <c:v>1968</c:v>
                </c:pt>
                <c:pt idx="10852">
                  <c:v>1969</c:v>
                </c:pt>
                <c:pt idx="10853">
                  <c:v>1970</c:v>
                </c:pt>
                <c:pt idx="10854">
                  <c:v>1971</c:v>
                </c:pt>
                <c:pt idx="10855">
                  <c:v>1972</c:v>
                </c:pt>
                <c:pt idx="10856">
                  <c:v>1973</c:v>
                </c:pt>
                <c:pt idx="10857">
                  <c:v>1974</c:v>
                </c:pt>
                <c:pt idx="10858">
                  <c:v>1975</c:v>
                </c:pt>
                <c:pt idx="10859">
                  <c:v>1976</c:v>
                </c:pt>
                <c:pt idx="10860">
                  <c:v>1977</c:v>
                </c:pt>
                <c:pt idx="10861">
                  <c:v>1978</c:v>
                </c:pt>
                <c:pt idx="10862">
                  <c:v>1979</c:v>
                </c:pt>
                <c:pt idx="10863">
                  <c:v>1980</c:v>
                </c:pt>
                <c:pt idx="10864">
                  <c:v>1981</c:v>
                </c:pt>
                <c:pt idx="10865">
                  <c:v>1982</c:v>
                </c:pt>
                <c:pt idx="10866">
                  <c:v>1983</c:v>
                </c:pt>
                <c:pt idx="10867">
                  <c:v>1984</c:v>
                </c:pt>
                <c:pt idx="10868">
                  <c:v>1985</c:v>
                </c:pt>
                <c:pt idx="10869">
                  <c:v>1986</c:v>
                </c:pt>
                <c:pt idx="10870">
                  <c:v>1987</c:v>
                </c:pt>
                <c:pt idx="10871">
                  <c:v>1988</c:v>
                </c:pt>
                <c:pt idx="10872">
                  <c:v>1989</c:v>
                </c:pt>
                <c:pt idx="10873">
                  <c:v>1990</c:v>
                </c:pt>
                <c:pt idx="10874">
                  <c:v>1991</c:v>
                </c:pt>
                <c:pt idx="10875">
                  <c:v>1992</c:v>
                </c:pt>
                <c:pt idx="10876">
                  <c:v>1993</c:v>
                </c:pt>
                <c:pt idx="10877">
                  <c:v>1994</c:v>
                </c:pt>
                <c:pt idx="10878">
                  <c:v>1995</c:v>
                </c:pt>
                <c:pt idx="10879">
                  <c:v>1996</c:v>
                </c:pt>
                <c:pt idx="10880">
                  <c:v>1997</c:v>
                </c:pt>
                <c:pt idx="10881">
                  <c:v>1998</c:v>
                </c:pt>
                <c:pt idx="10882">
                  <c:v>1999</c:v>
                </c:pt>
                <c:pt idx="10883">
                  <c:v>2000</c:v>
                </c:pt>
                <c:pt idx="10884">
                  <c:v>2001</c:v>
                </c:pt>
                <c:pt idx="10885">
                  <c:v>2002</c:v>
                </c:pt>
                <c:pt idx="10886">
                  <c:v>2003</c:v>
                </c:pt>
                <c:pt idx="10887">
                  <c:v>2004</c:v>
                </c:pt>
                <c:pt idx="10888">
                  <c:v>2005</c:v>
                </c:pt>
                <c:pt idx="10889">
                  <c:v>2006</c:v>
                </c:pt>
                <c:pt idx="10890">
                  <c:v>2007</c:v>
                </c:pt>
                <c:pt idx="10891">
                  <c:v>2008</c:v>
                </c:pt>
                <c:pt idx="10892">
                  <c:v>2009</c:v>
                </c:pt>
                <c:pt idx="10893">
                  <c:v>2010</c:v>
                </c:pt>
                <c:pt idx="10894">
                  <c:v>2011</c:v>
                </c:pt>
                <c:pt idx="10895">
                  <c:v>2012</c:v>
                </c:pt>
                <c:pt idx="10896">
                  <c:v>2013</c:v>
                </c:pt>
                <c:pt idx="10897">
                  <c:v>2014</c:v>
                </c:pt>
                <c:pt idx="10898">
                  <c:v>2015</c:v>
                </c:pt>
                <c:pt idx="10899">
                  <c:v>2016</c:v>
                </c:pt>
                <c:pt idx="10900">
                  <c:v>1987</c:v>
                </c:pt>
                <c:pt idx="10901">
                  <c:v>1988</c:v>
                </c:pt>
                <c:pt idx="10902">
                  <c:v>1989</c:v>
                </c:pt>
                <c:pt idx="10903">
                  <c:v>1990</c:v>
                </c:pt>
                <c:pt idx="10904">
                  <c:v>1991</c:v>
                </c:pt>
                <c:pt idx="10905">
                  <c:v>1992</c:v>
                </c:pt>
                <c:pt idx="10906">
                  <c:v>1993</c:v>
                </c:pt>
                <c:pt idx="10907">
                  <c:v>1994</c:v>
                </c:pt>
                <c:pt idx="10908">
                  <c:v>1995</c:v>
                </c:pt>
                <c:pt idx="10909">
                  <c:v>1996</c:v>
                </c:pt>
                <c:pt idx="10910">
                  <c:v>1997</c:v>
                </c:pt>
                <c:pt idx="10911">
                  <c:v>1998</c:v>
                </c:pt>
                <c:pt idx="10912">
                  <c:v>1999</c:v>
                </c:pt>
                <c:pt idx="10913">
                  <c:v>2000</c:v>
                </c:pt>
                <c:pt idx="10914">
                  <c:v>2001</c:v>
                </c:pt>
                <c:pt idx="10915">
                  <c:v>2002</c:v>
                </c:pt>
                <c:pt idx="10916">
                  <c:v>2003</c:v>
                </c:pt>
                <c:pt idx="10917">
                  <c:v>2004</c:v>
                </c:pt>
                <c:pt idx="10918">
                  <c:v>2005</c:v>
                </c:pt>
                <c:pt idx="10919">
                  <c:v>2006</c:v>
                </c:pt>
                <c:pt idx="10920">
                  <c:v>2007</c:v>
                </c:pt>
                <c:pt idx="10921">
                  <c:v>2008</c:v>
                </c:pt>
                <c:pt idx="10922">
                  <c:v>2009</c:v>
                </c:pt>
                <c:pt idx="10923">
                  <c:v>2010</c:v>
                </c:pt>
                <c:pt idx="10924">
                  <c:v>2011</c:v>
                </c:pt>
                <c:pt idx="10925">
                  <c:v>2012</c:v>
                </c:pt>
                <c:pt idx="10926">
                  <c:v>2013</c:v>
                </c:pt>
                <c:pt idx="10927">
                  <c:v>2014</c:v>
                </c:pt>
                <c:pt idx="10928">
                  <c:v>2015</c:v>
                </c:pt>
                <c:pt idx="10929">
                  <c:v>2016</c:v>
                </c:pt>
                <c:pt idx="10930">
                  <c:v>1975</c:v>
                </c:pt>
                <c:pt idx="10931">
                  <c:v>1976</c:v>
                </c:pt>
                <c:pt idx="10932">
                  <c:v>1977</c:v>
                </c:pt>
                <c:pt idx="10933">
                  <c:v>1978</c:v>
                </c:pt>
                <c:pt idx="10934">
                  <c:v>1979</c:v>
                </c:pt>
                <c:pt idx="10935">
                  <c:v>1980</c:v>
                </c:pt>
                <c:pt idx="10936">
                  <c:v>1981</c:v>
                </c:pt>
                <c:pt idx="10937">
                  <c:v>1982</c:v>
                </c:pt>
                <c:pt idx="10938">
                  <c:v>1983</c:v>
                </c:pt>
                <c:pt idx="10939">
                  <c:v>1984</c:v>
                </c:pt>
                <c:pt idx="10940">
                  <c:v>1985</c:v>
                </c:pt>
                <c:pt idx="10941">
                  <c:v>1986</c:v>
                </c:pt>
                <c:pt idx="10942">
                  <c:v>1987</c:v>
                </c:pt>
                <c:pt idx="10943">
                  <c:v>1988</c:v>
                </c:pt>
                <c:pt idx="10944">
                  <c:v>1989</c:v>
                </c:pt>
                <c:pt idx="10945">
                  <c:v>1990</c:v>
                </c:pt>
                <c:pt idx="10946">
                  <c:v>1991</c:v>
                </c:pt>
                <c:pt idx="10947">
                  <c:v>1992</c:v>
                </c:pt>
                <c:pt idx="10948">
                  <c:v>1993</c:v>
                </c:pt>
                <c:pt idx="10949">
                  <c:v>1994</c:v>
                </c:pt>
                <c:pt idx="10950">
                  <c:v>1995</c:v>
                </c:pt>
                <c:pt idx="10951">
                  <c:v>1996</c:v>
                </c:pt>
                <c:pt idx="10952">
                  <c:v>1997</c:v>
                </c:pt>
                <c:pt idx="10953">
                  <c:v>1998</c:v>
                </c:pt>
                <c:pt idx="10954">
                  <c:v>1999</c:v>
                </c:pt>
                <c:pt idx="10955">
                  <c:v>2000</c:v>
                </c:pt>
                <c:pt idx="10956">
                  <c:v>2001</c:v>
                </c:pt>
                <c:pt idx="10957">
                  <c:v>2002</c:v>
                </c:pt>
                <c:pt idx="10958">
                  <c:v>2003</c:v>
                </c:pt>
                <c:pt idx="10959">
                  <c:v>2004</c:v>
                </c:pt>
                <c:pt idx="10960">
                  <c:v>2005</c:v>
                </c:pt>
                <c:pt idx="10961">
                  <c:v>2006</c:v>
                </c:pt>
                <c:pt idx="10962">
                  <c:v>2007</c:v>
                </c:pt>
                <c:pt idx="10963">
                  <c:v>2008</c:v>
                </c:pt>
                <c:pt idx="10964">
                  <c:v>2009</c:v>
                </c:pt>
                <c:pt idx="10965">
                  <c:v>2010</c:v>
                </c:pt>
                <c:pt idx="10966">
                  <c:v>2011</c:v>
                </c:pt>
                <c:pt idx="10967">
                  <c:v>2012</c:v>
                </c:pt>
                <c:pt idx="10968">
                  <c:v>2013</c:v>
                </c:pt>
                <c:pt idx="10969">
                  <c:v>2014</c:v>
                </c:pt>
                <c:pt idx="10970">
                  <c:v>2015</c:v>
                </c:pt>
                <c:pt idx="10971">
                  <c:v>2016</c:v>
                </c:pt>
                <c:pt idx="10972">
                  <c:v>1960</c:v>
                </c:pt>
                <c:pt idx="10973">
                  <c:v>1961</c:v>
                </c:pt>
                <c:pt idx="10974">
                  <c:v>1962</c:v>
                </c:pt>
                <c:pt idx="10975">
                  <c:v>1963</c:v>
                </c:pt>
                <c:pt idx="10976">
                  <c:v>1964</c:v>
                </c:pt>
                <c:pt idx="10977">
                  <c:v>1965</c:v>
                </c:pt>
                <c:pt idx="10978">
                  <c:v>1966</c:v>
                </c:pt>
                <c:pt idx="10979">
                  <c:v>1967</c:v>
                </c:pt>
                <c:pt idx="10980">
                  <c:v>1968</c:v>
                </c:pt>
                <c:pt idx="10981">
                  <c:v>1969</c:v>
                </c:pt>
                <c:pt idx="10982">
                  <c:v>1970</c:v>
                </c:pt>
                <c:pt idx="10983">
                  <c:v>1971</c:v>
                </c:pt>
                <c:pt idx="10984">
                  <c:v>1972</c:v>
                </c:pt>
                <c:pt idx="10985">
                  <c:v>1973</c:v>
                </c:pt>
                <c:pt idx="10986">
                  <c:v>1974</c:v>
                </c:pt>
                <c:pt idx="10987">
                  <c:v>1975</c:v>
                </c:pt>
                <c:pt idx="10988">
                  <c:v>1976</c:v>
                </c:pt>
                <c:pt idx="10989">
                  <c:v>1977</c:v>
                </c:pt>
                <c:pt idx="10990">
                  <c:v>1978</c:v>
                </c:pt>
                <c:pt idx="10991">
                  <c:v>1979</c:v>
                </c:pt>
                <c:pt idx="10992">
                  <c:v>1980</c:v>
                </c:pt>
                <c:pt idx="10993">
                  <c:v>1981</c:v>
                </c:pt>
                <c:pt idx="10994">
                  <c:v>1982</c:v>
                </c:pt>
                <c:pt idx="10995">
                  <c:v>1983</c:v>
                </c:pt>
                <c:pt idx="10996">
                  <c:v>1984</c:v>
                </c:pt>
                <c:pt idx="10997">
                  <c:v>1985</c:v>
                </c:pt>
                <c:pt idx="10998">
                  <c:v>1986</c:v>
                </c:pt>
                <c:pt idx="10999">
                  <c:v>1987</c:v>
                </c:pt>
                <c:pt idx="11000">
                  <c:v>1988</c:v>
                </c:pt>
                <c:pt idx="11001">
                  <c:v>1989</c:v>
                </c:pt>
                <c:pt idx="11002">
                  <c:v>1990</c:v>
                </c:pt>
                <c:pt idx="11003">
                  <c:v>1991</c:v>
                </c:pt>
                <c:pt idx="11004">
                  <c:v>1992</c:v>
                </c:pt>
                <c:pt idx="11005">
                  <c:v>1993</c:v>
                </c:pt>
                <c:pt idx="11006">
                  <c:v>1994</c:v>
                </c:pt>
                <c:pt idx="11007">
                  <c:v>1995</c:v>
                </c:pt>
                <c:pt idx="11008">
                  <c:v>1996</c:v>
                </c:pt>
                <c:pt idx="11009">
                  <c:v>1997</c:v>
                </c:pt>
                <c:pt idx="11010">
                  <c:v>1998</c:v>
                </c:pt>
                <c:pt idx="11011">
                  <c:v>1999</c:v>
                </c:pt>
                <c:pt idx="11012">
                  <c:v>2000</c:v>
                </c:pt>
                <c:pt idx="11013">
                  <c:v>2001</c:v>
                </c:pt>
                <c:pt idx="11014">
                  <c:v>2002</c:v>
                </c:pt>
                <c:pt idx="11015">
                  <c:v>2003</c:v>
                </c:pt>
                <c:pt idx="11016">
                  <c:v>2004</c:v>
                </c:pt>
                <c:pt idx="11017">
                  <c:v>2005</c:v>
                </c:pt>
                <c:pt idx="11018">
                  <c:v>2006</c:v>
                </c:pt>
                <c:pt idx="11019">
                  <c:v>2007</c:v>
                </c:pt>
                <c:pt idx="11020">
                  <c:v>2008</c:v>
                </c:pt>
                <c:pt idx="11021">
                  <c:v>2009</c:v>
                </c:pt>
                <c:pt idx="11022">
                  <c:v>2010</c:v>
                </c:pt>
                <c:pt idx="11023">
                  <c:v>2011</c:v>
                </c:pt>
                <c:pt idx="11024">
                  <c:v>2012</c:v>
                </c:pt>
                <c:pt idx="11025">
                  <c:v>2013</c:v>
                </c:pt>
                <c:pt idx="11026">
                  <c:v>2014</c:v>
                </c:pt>
                <c:pt idx="11027">
                  <c:v>2015</c:v>
                </c:pt>
                <c:pt idx="11028">
                  <c:v>2016</c:v>
                </c:pt>
                <c:pt idx="11029">
                  <c:v>1960</c:v>
                </c:pt>
                <c:pt idx="11030">
                  <c:v>1961</c:v>
                </c:pt>
                <c:pt idx="11031">
                  <c:v>1962</c:v>
                </c:pt>
                <c:pt idx="11032">
                  <c:v>1963</c:v>
                </c:pt>
                <c:pt idx="11033">
                  <c:v>1964</c:v>
                </c:pt>
                <c:pt idx="11034">
                  <c:v>1965</c:v>
                </c:pt>
                <c:pt idx="11035">
                  <c:v>1966</c:v>
                </c:pt>
                <c:pt idx="11036">
                  <c:v>1967</c:v>
                </c:pt>
                <c:pt idx="11037">
                  <c:v>1968</c:v>
                </c:pt>
                <c:pt idx="11038">
                  <c:v>1969</c:v>
                </c:pt>
                <c:pt idx="11039">
                  <c:v>1970</c:v>
                </c:pt>
                <c:pt idx="11040">
                  <c:v>1971</c:v>
                </c:pt>
                <c:pt idx="11041">
                  <c:v>1972</c:v>
                </c:pt>
                <c:pt idx="11042">
                  <c:v>1973</c:v>
                </c:pt>
                <c:pt idx="11043">
                  <c:v>1974</c:v>
                </c:pt>
                <c:pt idx="11044">
                  <c:v>1975</c:v>
                </c:pt>
                <c:pt idx="11045">
                  <c:v>1976</c:v>
                </c:pt>
                <c:pt idx="11046">
                  <c:v>1977</c:v>
                </c:pt>
                <c:pt idx="11047">
                  <c:v>1978</c:v>
                </c:pt>
                <c:pt idx="11048">
                  <c:v>1979</c:v>
                </c:pt>
                <c:pt idx="11049">
                  <c:v>1980</c:v>
                </c:pt>
                <c:pt idx="11050">
                  <c:v>1981</c:v>
                </c:pt>
                <c:pt idx="11051">
                  <c:v>1982</c:v>
                </c:pt>
                <c:pt idx="11052">
                  <c:v>1983</c:v>
                </c:pt>
                <c:pt idx="11053">
                  <c:v>1984</c:v>
                </c:pt>
                <c:pt idx="11054">
                  <c:v>1985</c:v>
                </c:pt>
                <c:pt idx="11055">
                  <c:v>1986</c:v>
                </c:pt>
                <c:pt idx="11056">
                  <c:v>1987</c:v>
                </c:pt>
                <c:pt idx="11057">
                  <c:v>1988</c:v>
                </c:pt>
                <c:pt idx="11058">
                  <c:v>1989</c:v>
                </c:pt>
                <c:pt idx="11059">
                  <c:v>1990</c:v>
                </c:pt>
                <c:pt idx="11060">
                  <c:v>1991</c:v>
                </c:pt>
                <c:pt idx="11061">
                  <c:v>1992</c:v>
                </c:pt>
                <c:pt idx="11062">
                  <c:v>1993</c:v>
                </c:pt>
                <c:pt idx="11063">
                  <c:v>1994</c:v>
                </c:pt>
                <c:pt idx="11064">
                  <c:v>1995</c:v>
                </c:pt>
                <c:pt idx="11065">
                  <c:v>1996</c:v>
                </c:pt>
                <c:pt idx="11066">
                  <c:v>1997</c:v>
                </c:pt>
                <c:pt idx="11067">
                  <c:v>1998</c:v>
                </c:pt>
                <c:pt idx="11068">
                  <c:v>1999</c:v>
                </c:pt>
                <c:pt idx="11069">
                  <c:v>2000</c:v>
                </c:pt>
                <c:pt idx="11070">
                  <c:v>2001</c:v>
                </c:pt>
                <c:pt idx="11071">
                  <c:v>2002</c:v>
                </c:pt>
                <c:pt idx="11072">
                  <c:v>2003</c:v>
                </c:pt>
                <c:pt idx="11073">
                  <c:v>2004</c:v>
                </c:pt>
                <c:pt idx="11074">
                  <c:v>2005</c:v>
                </c:pt>
                <c:pt idx="11075">
                  <c:v>2006</c:v>
                </c:pt>
                <c:pt idx="11076">
                  <c:v>2007</c:v>
                </c:pt>
                <c:pt idx="11077">
                  <c:v>2008</c:v>
                </c:pt>
                <c:pt idx="11078">
                  <c:v>2009</c:v>
                </c:pt>
                <c:pt idx="11079">
                  <c:v>2010</c:v>
                </c:pt>
                <c:pt idx="11080">
                  <c:v>2011</c:v>
                </c:pt>
                <c:pt idx="11081">
                  <c:v>2012</c:v>
                </c:pt>
                <c:pt idx="11082">
                  <c:v>2013</c:v>
                </c:pt>
                <c:pt idx="11083">
                  <c:v>2014</c:v>
                </c:pt>
                <c:pt idx="11084">
                  <c:v>2015</c:v>
                </c:pt>
                <c:pt idx="11085">
                  <c:v>2016</c:v>
                </c:pt>
                <c:pt idx="11086">
                  <c:v>1960</c:v>
                </c:pt>
                <c:pt idx="11087">
                  <c:v>1961</c:v>
                </c:pt>
                <c:pt idx="11088">
                  <c:v>1962</c:v>
                </c:pt>
                <c:pt idx="11089">
                  <c:v>1963</c:v>
                </c:pt>
                <c:pt idx="11090">
                  <c:v>1964</c:v>
                </c:pt>
                <c:pt idx="11091">
                  <c:v>1965</c:v>
                </c:pt>
                <c:pt idx="11092">
                  <c:v>1966</c:v>
                </c:pt>
                <c:pt idx="11093">
                  <c:v>1967</c:v>
                </c:pt>
                <c:pt idx="11094">
                  <c:v>1968</c:v>
                </c:pt>
                <c:pt idx="11095">
                  <c:v>1969</c:v>
                </c:pt>
                <c:pt idx="11096">
                  <c:v>1970</c:v>
                </c:pt>
                <c:pt idx="11097">
                  <c:v>1971</c:v>
                </c:pt>
                <c:pt idx="11098">
                  <c:v>1972</c:v>
                </c:pt>
                <c:pt idx="11099">
                  <c:v>1973</c:v>
                </c:pt>
                <c:pt idx="11100">
                  <c:v>1974</c:v>
                </c:pt>
                <c:pt idx="11101">
                  <c:v>1975</c:v>
                </c:pt>
                <c:pt idx="11102">
                  <c:v>1976</c:v>
                </c:pt>
                <c:pt idx="11103">
                  <c:v>1977</c:v>
                </c:pt>
                <c:pt idx="11104">
                  <c:v>1978</c:v>
                </c:pt>
                <c:pt idx="11105">
                  <c:v>1979</c:v>
                </c:pt>
                <c:pt idx="11106">
                  <c:v>1980</c:v>
                </c:pt>
                <c:pt idx="11107">
                  <c:v>1981</c:v>
                </c:pt>
                <c:pt idx="11108">
                  <c:v>1982</c:v>
                </c:pt>
                <c:pt idx="11109">
                  <c:v>1983</c:v>
                </c:pt>
                <c:pt idx="11110">
                  <c:v>1984</c:v>
                </c:pt>
                <c:pt idx="11111">
                  <c:v>1985</c:v>
                </c:pt>
                <c:pt idx="11112">
                  <c:v>1986</c:v>
                </c:pt>
                <c:pt idx="11113">
                  <c:v>1987</c:v>
                </c:pt>
                <c:pt idx="11114">
                  <c:v>1988</c:v>
                </c:pt>
                <c:pt idx="11115">
                  <c:v>1989</c:v>
                </c:pt>
                <c:pt idx="11116">
                  <c:v>1990</c:v>
                </c:pt>
                <c:pt idx="11117">
                  <c:v>1991</c:v>
                </c:pt>
                <c:pt idx="11118">
                  <c:v>1992</c:v>
                </c:pt>
                <c:pt idx="11119">
                  <c:v>1993</c:v>
                </c:pt>
                <c:pt idx="11120">
                  <c:v>1994</c:v>
                </c:pt>
                <c:pt idx="11121">
                  <c:v>1995</c:v>
                </c:pt>
                <c:pt idx="11122">
                  <c:v>1996</c:v>
                </c:pt>
                <c:pt idx="11123">
                  <c:v>1997</c:v>
                </c:pt>
                <c:pt idx="11124">
                  <c:v>1998</c:v>
                </c:pt>
                <c:pt idx="11125">
                  <c:v>1999</c:v>
                </c:pt>
                <c:pt idx="11126">
                  <c:v>2000</c:v>
                </c:pt>
                <c:pt idx="11127">
                  <c:v>2001</c:v>
                </c:pt>
                <c:pt idx="11128">
                  <c:v>2002</c:v>
                </c:pt>
                <c:pt idx="11129">
                  <c:v>2003</c:v>
                </c:pt>
                <c:pt idx="11130">
                  <c:v>2004</c:v>
                </c:pt>
                <c:pt idx="11131">
                  <c:v>2005</c:v>
                </c:pt>
                <c:pt idx="11132">
                  <c:v>2006</c:v>
                </c:pt>
                <c:pt idx="11133">
                  <c:v>2007</c:v>
                </c:pt>
                <c:pt idx="11134">
                  <c:v>2008</c:v>
                </c:pt>
                <c:pt idx="11135">
                  <c:v>2009</c:v>
                </c:pt>
                <c:pt idx="11136">
                  <c:v>2010</c:v>
                </c:pt>
                <c:pt idx="11137">
                  <c:v>2011</c:v>
                </c:pt>
                <c:pt idx="11138">
                  <c:v>2012</c:v>
                </c:pt>
                <c:pt idx="11139">
                  <c:v>2013</c:v>
                </c:pt>
                <c:pt idx="11140">
                  <c:v>2014</c:v>
                </c:pt>
                <c:pt idx="11141">
                  <c:v>2015</c:v>
                </c:pt>
                <c:pt idx="11142">
                  <c:v>2016</c:v>
                </c:pt>
                <c:pt idx="11143">
                  <c:v>1990</c:v>
                </c:pt>
                <c:pt idx="11144">
                  <c:v>1991</c:v>
                </c:pt>
                <c:pt idx="11145">
                  <c:v>1992</c:v>
                </c:pt>
                <c:pt idx="11146">
                  <c:v>1993</c:v>
                </c:pt>
                <c:pt idx="11147">
                  <c:v>1994</c:v>
                </c:pt>
                <c:pt idx="11148">
                  <c:v>1995</c:v>
                </c:pt>
                <c:pt idx="11149">
                  <c:v>1996</c:v>
                </c:pt>
                <c:pt idx="11150">
                  <c:v>1997</c:v>
                </c:pt>
                <c:pt idx="11151">
                  <c:v>1998</c:v>
                </c:pt>
                <c:pt idx="11152">
                  <c:v>1999</c:v>
                </c:pt>
                <c:pt idx="11153">
                  <c:v>2000</c:v>
                </c:pt>
                <c:pt idx="11154">
                  <c:v>2001</c:v>
                </c:pt>
                <c:pt idx="11155">
                  <c:v>2002</c:v>
                </c:pt>
                <c:pt idx="11156">
                  <c:v>2003</c:v>
                </c:pt>
                <c:pt idx="11157">
                  <c:v>2004</c:v>
                </c:pt>
                <c:pt idx="11158">
                  <c:v>2005</c:v>
                </c:pt>
                <c:pt idx="11159">
                  <c:v>2006</c:v>
                </c:pt>
                <c:pt idx="11160">
                  <c:v>2007</c:v>
                </c:pt>
                <c:pt idx="11161">
                  <c:v>2008</c:v>
                </c:pt>
                <c:pt idx="11162">
                  <c:v>2009</c:v>
                </c:pt>
                <c:pt idx="11163">
                  <c:v>2010</c:v>
                </c:pt>
                <c:pt idx="11164">
                  <c:v>2011</c:v>
                </c:pt>
                <c:pt idx="11165">
                  <c:v>2012</c:v>
                </c:pt>
                <c:pt idx="11166">
                  <c:v>2013</c:v>
                </c:pt>
                <c:pt idx="11167">
                  <c:v>2014</c:v>
                </c:pt>
                <c:pt idx="11168">
                  <c:v>2015</c:v>
                </c:pt>
                <c:pt idx="11169">
                  <c:v>2016</c:v>
                </c:pt>
                <c:pt idx="11170">
                  <c:v>1979</c:v>
                </c:pt>
                <c:pt idx="11171">
                  <c:v>1980</c:v>
                </c:pt>
                <c:pt idx="11172">
                  <c:v>1981</c:v>
                </c:pt>
                <c:pt idx="11173">
                  <c:v>1982</c:v>
                </c:pt>
                <c:pt idx="11174">
                  <c:v>1983</c:v>
                </c:pt>
                <c:pt idx="11175">
                  <c:v>1984</c:v>
                </c:pt>
                <c:pt idx="11176">
                  <c:v>1985</c:v>
                </c:pt>
                <c:pt idx="11177">
                  <c:v>1986</c:v>
                </c:pt>
                <c:pt idx="11178">
                  <c:v>1987</c:v>
                </c:pt>
                <c:pt idx="11179">
                  <c:v>1988</c:v>
                </c:pt>
                <c:pt idx="11180">
                  <c:v>1989</c:v>
                </c:pt>
                <c:pt idx="11181">
                  <c:v>1990</c:v>
                </c:pt>
                <c:pt idx="11182">
                  <c:v>1991</c:v>
                </c:pt>
                <c:pt idx="11183">
                  <c:v>1992</c:v>
                </c:pt>
                <c:pt idx="11184">
                  <c:v>1993</c:v>
                </c:pt>
                <c:pt idx="11185">
                  <c:v>1994</c:v>
                </c:pt>
                <c:pt idx="11186">
                  <c:v>1995</c:v>
                </c:pt>
                <c:pt idx="11187">
                  <c:v>1996</c:v>
                </c:pt>
                <c:pt idx="11188">
                  <c:v>1997</c:v>
                </c:pt>
                <c:pt idx="11189">
                  <c:v>1998</c:v>
                </c:pt>
                <c:pt idx="11190">
                  <c:v>1999</c:v>
                </c:pt>
                <c:pt idx="11191">
                  <c:v>2000</c:v>
                </c:pt>
                <c:pt idx="11192">
                  <c:v>2001</c:v>
                </c:pt>
                <c:pt idx="11193">
                  <c:v>2002</c:v>
                </c:pt>
                <c:pt idx="11194">
                  <c:v>2003</c:v>
                </c:pt>
                <c:pt idx="11195">
                  <c:v>2004</c:v>
                </c:pt>
                <c:pt idx="11196">
                  <c:v>2005</c:v>
                </c:pt>
                <c:pt idx="11197">
                  <c:v>2006</c:v>
                </c:pt>
                <c:pt idx="11198">
                  <c:v>2007</c:v>
                </c:pt>
                <c:pt idx="11199">
                  <c:v>2008</c:v>
                </c:pt>
                <c:pt idx="11200">
                  <c:v>2009</c:v>
                </c:pt>
                <c:pt idx="11201">
                  <c:v>2010</c:v>
                </c:pt>
                <c:pt idx="11202">
                  <c:v>2011</c:v>
                </c:pt>
                <c:pt idx="11203">
                  <c:v>2012</c:v>
                </c:pt>
                <c:pt idx="11204">
                  <c:v>2013</c:v>
                </c:pt>
                <c:pt idx="11205">
                  <c:v>2014</c:v>
                </c:pt>
                <c:pt idx="11206">
                  <c:v>2015</c:v>
                </c:pt>
                <c:pt idx="11207">
                  <c:v>2016</c:v>
                </c:pt>
                <c:pt idx="11208">
                  <c:v>1960</c:v>
                </c:pt>
                <c:pt idx="11209">
                  <c:v>1961</c:v>
                </c:pt>
                <c:pt idx="11210">
                  <c:v>1962</c:v>
                </c:pt>
                <c:pt idx="11211">
                  <c:v>1963</c:v>
                </c:pt>
                <c:pt idx="11212">
                  <c:v>1964</c:v>
                </c:pt>
                <c:pt idx="11213">
                  <c:v>1965</c:v>
                </c:pt>
                <c:pt idx="11214">
                  <c:v>1966</c:v>
                </c:pt>
                <c:pt idx="11215">
                  <c:v>1967</c:v>
                </c:pt>
                <c:pt idx="11216">
                  <c:v>1968</c:v>
                </c:pt>
                <c:pt idx="11217">
                  <c:v>1969</c:v>
                </c:pt>
                <c:pt idx="11218">
                  <c:v>1970</c:v>
                </c:pt>
                <c:pt idx="11219">
                  <c:v>1971</c:v>
                </c:pt>
                <c:pt idx="11220">
                  <c:v>1972</c:v>
                </c:pt>
                <c:pt idx="11221">
                  <c:v>1973</c:v>
                </c:pt>
                <c:pt idx="11222">
                  <c:v>1974</c:v>
                </c:pt>
                <c:pt idx="11223">
                  <c:v>1975</c:v>
                </c:pt>
                <c:pt idx="11224">
                  <c:v>1976</c:v>
                </c:pt>
                <c:pt idx="11225">
                  <c:v>1977</c:v>
                </c:pt>
                <c:pt idx="11226">
                  <c:v>1978</c:v>
                </c:pt>
                <c:pt idx="11227">
                  <c:v>1979</c:v>
                </c:pt>
                <c:pt idx="11228">
                  <c:v>1980</c:v>
                </c:pt>
                <c:pt idx="11229">
                  <c:v>1981</c:v>
                </c:pt>
                <c:pt idx="11230">
                  <c:v>1982</c:v>
                </c:pt>
                <c:pt idx="11231">
                  <c:v>1983</c:v>
                </c:pt>
                <c:pt idx="11232">
                  <c:v>1984</c:v>
                </c:pt>
                <c:pt idx="11233">
                  <c:v>1985</c:v>
                </c:pt>
                <c:pt idx="11234">
                  <c:v>1986</c:v>
                </c:pt>
                <c:pt idx="11235">
                  <c:v>1987</c:v>
                </c:pt>
                <c:pt idx="11236">
                  <c:v>1988</c:v>
                </c:pt>
                <c:pt idx="11237">
                  <c:v>1989</c:v>
                </c:pt>
                <c:pt idx="11238">
                  <c:v>1990</c:v>
                </c:pt>
                <c:pt idx="11239">
                  <c:v>1991</c:v>
                </c:pt>
                <c:pt idx="11240">
                  <c:v>1992</c:v>
                </c:pt>
                <c:pt idx="11241">
                  <c:v>1993</c:v>
                </c:pt>
                <c:pt idx="11242">
                  <c:v>1994</c:v>
                </c:pt>
                <c:pt idx="11243">
                  <c:v>1995</c:v>
                </c:pt>
                <c:pt idx="11244">
                  <c:v>1996</c:v>
                </c:pt>
                <c:pt idx="11245">
                  <c:v>1997</c:v>
                </c:pt>
                <c:pt idx="11246">
                  <c:v>1998</c:v>
                </c:pt>
                <c:pt idx="11247">
                  <c:v>1999</c:v>
                </c:pt>
                <c:pt idx="11248">
                  <c:v>2000</c:v>
                </c:pt>
                <c:pt idx="11249">
                  <c:v>2001</c:v>
                </c:pt>
                <c:pt idx="11250">
                  <c:v>2002</c:v>
                </c:pt>
                <c:pt idx="11251">
                  <c:v>2003</c:v>
                </c:pt>
                <c:pt idx="11252">
                  <c:v>2004</c:v>
                </c:pt>
                <c:pt idx="11253">
                  <c:v>2005</c:v>
                </c:pt>
                <c:pt idx="11254">
                  <c:v>2006</c:v>
                </c:pt>
                <c:pt idx="11255">
                  <c:v>2007</c:v>
                </c:pt>
                <c:pt idx="11256">
                  <c:v>2008</c:v>
                </c:pt>
                <c:pt idx="11257">
                  <c:v>2009</c:v>
                </c:pt>
                <c:pt idx="11258">
                  <c:v>2010</c:v>
                </c:pt>
                <c:pt idx="11259">
                  <c:v>2011</c:v>
                </c:pt>
                <c:pt idx="11260">
                  <c:v>2012</c:v>
                </c:pt>
                <c:pt idx="11261">
                  <c:v>2013</c:v>
                </c:pt>
                <c:pt idx="11262">
                  <c:v>2014</c:v>
                </c:pt>
                <c:pt idx="11263">
                  <c:v>1985</c:v>
                </c:pt>
                <c:pt idx="11264">
                  <c:v>1986</c:v>
                </c:pt>
                <c:pt idx="11265">
                  <c:v>1987</c:v>
                </c:pt>
                <c:pt idx="11266">
                  <c:v>1988</c:v>
                </c:pt>
                <c:pt idx="11267">
                  <c:v>1989</c:v>
                </c:pt>
                <c:pt idx="11268">
                  <c:v>1990</c:v>
                </c:pt>
                <c:pt idx="11269">
                  <c:v>1991</c:v>
                </c:pt>
                <c:pt idx="11270">
                  <c:v>1992</c:v>
                </c:pt>
                <c:pt idx="11271">
                  <c:v>1993</c:v>
                </c:pt>
                <c:pt idx="11272">
                  <c:v>1994</c:v>
                </c:pt>
                <c:pt idx="11273">
                  <c:v>1995</c:v>
                </c:pt>
                <c:pt idx="11274">
                  <c:v>1996</c:v>
                </c:pt>
                <c:pt idx="11275">
                  <c:v>1997</c:v>
                </c:pt>
                <c:pt idx="11276">
                  <c:v>1998</c:v>
                </c:pt>
                <c:pt idx="11277">
                  <c:v>1999</c:v>
                </c:pt>
                <c:pt idx="11278">
                  <c:v>2000</c:v>
                </c:pt>
                <c:pt idx="11279">
                  <c:v>2001</c:v>
                </c:pt>
                <c:pt idx="11280">
                  <c:v>2002</c:v>
                </c:pt>
                <c:pt idx="11281">
                  <c:v>2003</c:v>
                </c:pt>
                <c:pt idx="11282">
                  <c:v>2004</c:v>
                </c:pt>
                <c:pt idx="11283">
                  <c:v>2005</c:v>
                </c:pt>
                <c:pt idx="11284">
                  <c:v>2006</c:v>
                </c:pt>
                <c:pt idx="11285">
                  <c:v>2007</c:v>
                </c:pt>
                <c:pt idx="11286">
                  <c:v>2008</c:v>
                </c:pt>
                <c:pt idx="11287">
                  <c:v>2009</c:v>
                </c:pt>
                <c:pt idx="11288">
                  <c:v>2010</c:v>
                </c:pt>
                <c:pt idx="11289">
                  <c:v>2011</c:v>
                </c:pt>
                <c:pt idx="11290">
                  <c:v>2012</c:v>
                </c:pt>
                <c:pt idx="11291">
                  <c:v>2013</c:v>
                </c:pt>
                <c:pt idx="11292">
                  <c:v>2014</c:v>
                </c:pt>
                <c:pt idx="11293">
                  <c:v>2015</c:v>
                </c:pt>
                <c:pt idx="11294">
                  <c:v>2016</c:v>
                </c:pt>
                <c:pt idx="11295">
                  <c:v>1960</c:v>
                </c:pt>
                <c:pt idx="11296">
                  <c:v>1961</c:v>
                </c:pt>
                <c:pt idx="11297">
                  <c:v>1962</c:v>
                </c:pt>
                <c:pt idx="11298">
                  <c:v>1963</c:v>
                </c:pt>
                <c:pt idx="11299">
                  <c:v>1964</c:v>
                </c:pt>
                <c:pt idx="11300">
                  <c:v>1965</c:v>
                </c:pt>
                <c:pt idx="11301">
                  <c:v>1966</c:v>
                </c:pt>
                <c:pt idx="11302">
                  <c:v>1967</c:v>
                </c:pt>
                <c:pt idx="11303">
                  <c:v>1968</c:v>
                </c:pt>
                <c:pt idx="11304">
                  <c:v>1969</c:v>
                </c:pt>
                <c:pt idx="11305">
                  <c:v>1970</c:v>
                </c:pt>
                <c:pt idx="11306">
                  <c:v>1971</c:v>
                </c:pt>
                <c:pt idx="11307">
                  <c:v>1972</c:v>
                </c:pt>
                <c:pt idx="11308">
                  <c:v>1973</c:v>
                </c:pt>
                <c:pt idx="11309">
                  <c:v>1974</c:v>
                </c:pt>
                <c:pt idx="11310">
                  <c:v>1975</c:v>
                </c:pt>
                <c:pt idx="11311">
                  <c:v>1976</c:v>
                </c:pt>
                <c:pt idx="11312">
                  <c:v>1977</c:v>
                </c:pt>
                <c:pt idx="11313">
                  <c:v>1978</c:v>
                </c:pt>
                <c:pt idx="11314">
                  <c:v>1979</c:v>
                </c:pt>
                <c:pt idx="11315">
                  <c:v>1980</c:v>
                </c:pt>
                <c:pt idx="11316">
                  <c:v>1981</c:v>
                </c:pt>
                <c:pt idx="11317">
                  <c:v>1982</c:v>
                </c:pt>
                <c:pt idx="11318">
                  <c:v>1983</c:v>
                </c:pt>
                <c:pt idx="11319">
                  <c:v>1984</c:v>
                </c:pt>
                <c:pt idx="11320">
                  <c:v>1985</c:v>
                </c:pt>
                <c:pt idx="11321">
                  <c:v>1986</c:v>
                </c:pt>
                <c:pt idx="11322">
                  <c:v>1987</c:v>
                </c:pt>
                <c:pt idx="11323">
                  <c:v>1988</c:v>
                </c:pt>
                <c:pt idx="11324">
                  <c:v>1989</c:v>
                </c:pt>
                <c:pt idx="11325">
                  <c:v>1990</c:v>
                </c:pt>
                <c:pt idx="11326">
                  <c:v>1991</c:v>
                </c:pt>
                <c:pt idx="11327">
                  <c:v>1992</c:v>
                </c:pt>
                <c:pt idx="11328">
                  <c:v>1993</c:v>
                </c:pt>
                <c:pt idx="11329">
                  <c:v>2002</c:v>
                </c:pt>
                <c:pt idx="11330">
                  <c:v>2003</c:v>
                </c:pt>
                <c:pt idx="11331">
                  <c:v>2004</c:v>
                </c:pt>
                <c:pt idx="11332">
                  <c:v>2005</c:v>
                </c:pt>
                <c:pt idx="11333">
                  <c:v>2006</c:v>
                </c:pt>
                <c:pt idx="11334">
                  <c:v>2007</c:v>
                </c:pt>
                <c:pt idx="11335">
                  <c:v>2008</c:v>
                </c:pt>
                <c:pt idx="11336">
                  <c:v>2009</c:v>
                </c:pt>
                <c:pt idx="11337">
                  <c:v>2010</c:v>
                </c:pt>
                <c:pt idx="11338">
                  <c:v>2011</c:v>
                </c:pt>
                <c:pt idx="11339">
                  <c:v>2012</c:v>
                </c:pt>
                <c:pt idx="11340">
                  <c:v>2013</c:v>
                </c:pt>
                <c:pt idx="11341">
                  <c:v>2014</c:v>
                </c:pt>
                <c:pt idx="11342">
                  <c:v>2015</c:v>
                </c:pt>
                <c:pt idx="11343">
                  <c:v>1994</c:v>
                </c:pt>
                <c:pt idx="11344">
                  <c:v>1995</c:v>
                </c:pt>
                <c:pt idx="11345">
                  <c:v>1996</c:v>
                </c:pt>
                <c:pt idx="11346">
                  <c:v>1997</c:v>
                </c:pt>
                <c:pt idx="11347">
                  <c:v>1998</c:v>
                </c:pt>
                <c:pt idx="11348">
                  <c:v>1999</c:v>
                </c:pt>
                <c:pt idx="11349">
                  <c:v>2000</c:v>
                </c:pt>
                <c:pt idx="11350">
                  <c:v>2001</c:v>
                </c:pt>
                <c:pt idx="11351">
                  <c:v>2002</c:v>
                </c:pt>
                <c:pt idx="11352">
                  <c:v>2003</c:v>
                </c:pt>
                <c:pt idx="11353">
                  <c:v>2004</c:v>
                </c:pt>
                <c:pt idx="11354">
                  <c:v>2005</c:v>
                </c:pt>
                <c:pt idx="11355">
                  <c:v>2006</c:v>
                </c:pt>
                <c:pt idx="11356">
                  <c:v>2007</c:v>
                </c:pt>
                <c:pt idx="11357">
                  <c:v>2008</c:v>
                </c:pt>
                <c:pt idx="11358">
                  <c:v>2009</c:v>
                </c:pt>
                <c:pt idx="11359">
                  <c:v>2010</c:v>
                </c:pt>
                <c:pt idx="11360">
                  <c:v>2011</c:v>
                </c:pt>
                <c:pt idx="11361">
                  <c:v>2012</c:v>
                </c:pt>
                <c:pt idx="11362">
                  <c:v>2013</c:v>
                </c:pt>
                <c:pt idx="11363">
                  <c:v>2014</c:v>
                </c:pt>
                <c:pt idx="11364">
                  <c:v>2015</c:v>
                </c:pt>
                <c:pt idx="11365">
                  <c:v>2016</c:v>
                </c:pt>
                <c:pt idx="11366">
                  <c:v>1990</c:v>
                </c:pt>
                <c:pt idx="11367">
                  <c:v>1991</c:v>
                </c:pt>
                <c:pt idx="11368">
                  <c:v>1992</c:v>
                </c:pt>
                <c:pt idx="11369">
                  <c:v>1993</c:v>
                </c:pt>
                <c:pt idx="11370">
                  <c:v>1994</c:v>
                </c:pt>
                <c:pt idx="11371">
                  <c:v>1995</c:v>
                </c:pt>
                <c:pt idx="11372">
                  <c:v>1996</c:v>
                </c:pt>
                <c:pt idx="11373">
                  <c:v>1997</c:v>
                </c:pt>
                <c:pt idx="11374">
                  <c:v>1998</c:v>
                </c:pt>
                <c:pt idx="11375">
                  <c:v>1999</c:v>
                </c:pt>
                <c:pt idx="11376">
                  <c:v>2000</c:v>
                </c:pt>
                <c:pt idx="11377">
                  <c:v>2001</c:v>
                </c:pt>
                <c:pt idx="11378">
                  <c:v>2002</c:v>
                </c:pt>
                <c:pt idx="11379">
                  <c:v>2003</c:v>
                </c:pt>
                <c:pt idx="11380">
                  <c:v>2004</c:v>
                </c:pt>
                <c:pt idx="11381">
                  <c:v>2005</c:v>
                </c:pt>
                <c:pt idx="11382">
                  <c:v>2006</c:v>
                </c:pt>
                <c:pt idx="11383">
                  <c:v>2007</c:v>
                </c:pt>
                <c:pt idx="11384">
                  <c:v>2008</c:v>
                </c:pt>
                <c:pt idx="11385">
                  <c:v>2009</c:v>
                </c:pt>
                <c:pt idx="11386">
                  <c:v>2010</c:v>
                </c:pt>
                <c:pt idx="11387">
                  <c:v>2011</c:v>
                </c:pt>
                <c:pt idx="11388">
                  <c:v>2012</c:v>
                </c:pt>
                <c:pt idx="11389">
                  <c:v>2013</c:v>
                </c:pt>
                <c:pt idx="11390">
                  <c:v>2014</c:v>
                </c:pt>
                <c:pt idx="11391">
                  <c:v>2015</c:v>
                </c:pt>
                <c:pt idx="11392">
                  <c:v>2016</c:v>
                </c:pt>
                <c:pt idx="11393">
                  <c:v>1960</c:v>
                </c:pt>
                <c:pt idx="11394">
                  <c:v>1961</c:v>
                </c:pt>
                <c:pt idx="11395">
                  <c:v>1962</c:v>
                </c:pt>
                <c:pt idx="11396">
                  <c:v>1963</c:v>
                </c:pt>
                <c:pt idx="11397">
                  <c:v>1964</c:v>
                </c:pt>
                <c:pt idx="11398">
                  <c:v>1965</c:v>
                </c:pt>
                <c:pt idx="11399">
                  <c:v>1966</c:v>
                </c:pt>
                <c:pt idx="11400">
                  <c:v>1967</c:v>
                </c:pt>
                <c:pt idx="11401">
                  <c:v>1968</c:v>
                </c:pt>
                <c:pt idx="11402">
                  <c:v>1969</c:v>
                </c:pt>
                <c:pt idx="11403">
                  <c:v>1970</c:v>
                </c:pt>
                <c:pt idx="11404">
                  <c:v>1971</c:v>
                </c:pt>
                <c:pt idx="11405">
                  <c:v>1972</c:v>
                </c:pt>
                <c:pt idx="11406">
                  <c:v>1973</c:v>
                </c:pt>
                <c:pt idx="11407">
                  <c:v>1974</c:v>
                </c:pt>
                <c:pt idx="11408">
                  <c:v>1975</c:v>
                </c:pt>
                <c:pt idx="11409">
                  <c:v>1976</c:v>
                </c:pt>
                <c:pt idx="11410">
                  <c:v>1977</c:v>
                </c:pt>
                <c:pt idx="11411">
                  <c:v>1978</c:v>
                </c:pt>
                <c:pt idx="11412">
                  <c:v>1979</c:v>
                </c:pt>
                <c:pt idx="11413">
                  <c:v>1980</c:v>
                </c:pt>
                <c:pt idx="11414">
                  <c:v>1981</c:v>
                </c:pt>
                <c:pt idx="11415">
                  <c:v>1982</c:v>
                </c:pt>
                <c:pt idx="11416">
                  <c:v>1983</c:v>
                </c:pt>
                <c:pt idx="11417">
                  <c:v>1984</c:v>
                </c:pt>
                <c:pt idx="11418">
                  <c:v>1985</c:v>
                </c:pt>
                <c:pt idx="11419">
                  <c:v>1986</c:v>
                </c:pt>
                <c:pt idx="11420">
                  <c:v>1987</c:v>
                </c:pt>
                <c:pt idx="11421">
                  <c:v>1988</c:v>
                </c:pt>
                <c:pt idx="11422">
                  <c:v>1989</c:v>
                </c:pt>
                <c:pt idx="11423">
                  <c:v>1990</c:v>
                </c:pt>
                <c:pt idx="11424">
                  <c:v>1991</c:v>
                </c:pt>
                <c:pt idx="11425">
                  <c:v>1992</c:v>
                </c:pt>
                <c:pt idx="11426">
                  <c:v>1993</c:v>
                </c:pt>
                <c:pt idx="11427">
                  <c:v>1994</c:v>
                </c:pt>
                <c:pt idx="11428">
                  <c:v>1995</c:v>
                </c:pt>
                <c:pt idx="11429">
                  <c:v>1996</c:v>
                </c:pt>
                <c:pt idx="11430">
                  <c:v>1997</c:v>
                </c:pt>
                <c:pt idx="11431">
                  <c:v>1998</c:v>
                </c:pt>
                <c:pt idx="11432">
                  <c:v>1999</c:v>
                </c:pt>
                <c:pt idx="11433">
                  <c:v>2000</c:v>
                </c:pt>
                <c:pt idx="11434">
                  <c:v>2001</c:v>
                </c:pt>
                <c:pt idx="11435">
                  <c:v>2002</c:v>
                </c:pt>
                <c:pt idx="11436">
                  <c:v>2003</c:v>
                </c:pt>
                <c:pt idx="11437">
                  <c:v>2004</c:v>
                </c:pt>
                <c:pt idx="11438">
                  <c:v>2005</c:v>
                </c:pt>
                <c:pt idx="11439">
                  <c:v>2006</c:v>
                </c:pt>
                <c:pt idx="11440">
                  <c:v>2007</c:v>
                </c:pt>
                <c:pt idx="11441">
                  <c:v>2008</c:v>
                </c:pt>
                <c:pt idx="11442">
                  <c:v>2009</c:v>
                </c:pt>
                <c:pt idx="11443">
                  <c:v>2010</c:v>
                </c:pt>
                <c:pt idx="11444">
                  <c:v>2011</c:v>
                </c:pt>
                <c:pt idx="11445">
                  <c:v>2012</c:v>
                </c:pt>
                <c:pt idx="11446">
                  <c:v>2013</c:v>
                </c:pt>
                <c:pt idx="11447">
                  <c:v>2014</c:v>
                </c:pt>
                <c:pt idx="11448">
                  <c:v>2015</c:v>
                </c:pt>
                <c:pt idx="11449">
                  <c:v>2016</c:v>
                </c:pt>
                <c:pt idx="11450">
                  <c:v>1960</c:v>
                </c:pt>
                <c:pt idx="11451">
                  <c:v>1961</c:v>
                </c:pt>
                <c:pt idx="11452">
                  <c:v>1962</c:v>
                </c:pt>
                <c:pt idx="11453">
                  <c:v>1963</c:v>
                </c:pt>
                <c:pt idx="11454">
                  <c:v>1964</c:v>
                </c:pt>
                <c:pt idx="11455">
                  <c:v>1965</c:v>
                </c:pt>
                <c:pt idx="11456">
                  <c:v>1966</c:v>
                </c:pt>
                <c:pt idx="11457">
                  <c:v>1967</c:v>
                </c:pt>
                <c:pt idx="11458">
                  <c:v>1968</c:v>
                </c:pt>
                <c:pt idx="11459">
                  <c:v>1969</c:v>
                </c:pt>
                <c:pt idx="11460">
                  <c:v>1970</c:v>
                </c:pt>
                <c:pt idx="11461">
                  <c:v>1971</c:v>
                </c:pt>
                <c:pt idx="11462">
                  <c:v>1972</c:v>
                </c:pt>
                <c:pt idx="11463">
                  <c:v>1973</c:v>
                </c:pt>
                <c:pt idx="11464">
                  <c:v>1974</c:v>
                </c:pt>
                <c:pt idx="11465">
                  <c:v>1975</c:v>
                </c:pt>
                <c:pt idx="11466">
                  <c:v>1976</c:v>
                </c:pt>
                <c:pt idx="11467">
                  <c:v>1977</c:v>
                </c:pt>
                <c:pt idx="11468">
                  <c:v>1978</c:v>
                </c:pt>
                <c:pt idx="11469">
                  <c:v>1979</c:v>
                </c:pt>
                <c:pt idx="11470">
                  <c:v>1980</c:v>
                </c:pt>
                <c:pt idx="11471">
                  <c:v>1981</c:v>
                </c:pt>
                <c:pt idx="11472">
                  <c:v>1982</c:v>
                </c:pt>
                <c:pt idx="11473">
                  <c:v>1983</c:v>
                </c:pt>
                <c:pt idx="11474">
                  <c:v>1984</c:v>
                </c:pt>
                <c:pt idx="11475">
                  <c:v>1985</c:v>
                </c:pt>
                <c:pt idx="11476">
                  <c:v>1986</c:v>
                </c:pt>
                <c:pt idx="11477">
                  <c:v>1987</c:v>
                </c:pt>
                <c:pt idx="11478">
                  <c:v>1988</c:v>
                </c:pt>
                <c:pt idx="11479">
                  <c:v>1989</c:v>
                </c:pt>
                <c:pt idx="11480">
                  <c:v>1990</c:v>
                </c:pt>
                <c:pt idx="11481">
                  <c:v>1991</c:v>
                </c:pt>
                <c:pt idx="11482">
                  <c:v>1992</c:v>
                </c:pt>
                <c:pt idx="11483">
                  <c:v>1993</c:v>
                </c:pt>
                <c:pt idx="11484">
                  <c:v>1994</c:v>
                </c:pt>
                <c:pt idx="11485">
                  <c:v>1995</c:v>
                </c:pt>
                <c:pt idx="11486">
                  <c:v>1996</c:v>
                </c:pt>
                <c:pt idx="11487">
                  <c:v>1997</c:v>
                </c:pt>
                <c:pt idx="11488">
                  <c:v>1998</c:v>
                </c:pt>
                <c:pt idx="11489">
                  <c:v>1999</c:v>
                </c:pt>
                <c:pt idx="11490">
                  <c:v>2000</c:v>
                </c:pt>
                <c:pt idx="11491">
                  <c:v>2001</c:v>
                </c:pt>
                <c:pt idx="11492">
                  <c:v>2002</c:v>
                </c:pt>
                <c:pt idx="11493">
                  <c:v>2003</c:v>
                </c:pt>
                <c:pt idx="11494">
                  <c:v>2004</c:v>
                </c:pt>
                <c:pt idx="11495">
                  <c:v>2005</c:v>
                </c:pt>
                <c:pt idx="11496">
                  <c:v>2006</c:v>
                </c:pt>
                <c:pt idx="11497">
                  <c:v>2007</c:v>
                </c:pt>
                <c:pt idx="11498">
                  <c:v>2008</c:v>
                </c:pt>
                <c:pt idx="11499">
                  <c:v>2009</c:v>
                </c:pt>
                <c:pt idx="11500">
                  <c:v>2010</c:v>
                </c:pt>
                <c:pt idx="11501">
                  <c:v>2011</c:v>
                </c:pt>
                <c:pt idx="11502">
                  <c:v>2012</c:v>
                </c:pt>
                <c:pt idx="11503">
                  <c:v>2013</c:v>
                </c:pt>
                <c:pt idx="11504">
                  <c:v>2014</c:v>
                </c:pt>
                <c:pt idx="11505">
                  <c:v>2015</c:v>
                </c:pt>
                <c:pt idx="11506">
                  <c:v>2016</c:v>
                </c:pt>
                <c:pt idx="11515">
                  <c:v>2016</c:v>
                </c:pt>
                <c:pt idx="11516">
                  <c:v>2016</c:v>
                </c:pt>
              </c:numCache>
            </c:numRef>
          </c:xVal>
          <c:yVal>
            <c:numRef>
              <c:f>Sheet1!$D$2:$D$11518</c:f>
              <c:numCache>
                <c:formatCode>General</c:formatCode>
                <c:ptCount val="11517"/>
                <c:pt idx="0">
                  <c:v>25760683041.085701</c:v>
                </c:pt>
                <c:pt idx="1">
                  <c:v>28434203615.482899</c:v>
                </c:pt>
                <c:pt idx="2">
                  <c:v>31385499664.0672</c:v>
                </c:pt>
                <c:pt idx="3">
                  <c:v>36426909888.392799</c:v>
                </c:pt>
                <c:pt idx="4">
                  <c:v>43316056615.4562</c:v>
                </c:pt>
                <c:pt idx="5">
                  <c:v>55018394945.582497</c:v>
                </c:pt>
                <c:pt idx="6">
                  <c:v>105145803084.377</c:v>
                </c:pt>
                <c:pt idx="7">
                  <c:v>116337021938.341</c:v>
                </c:pt>
                <c:pt idx="8">
                  <c:v>144846175400.48801</c:v>
                </c:pt>
                <c:pt idx="9">
                  <c:v>167308327683.59299</c:v>
                </c:pt>
                <c:pt idx="10">
                  <c:v>183555544342.189</c:v>
                </c:pt>
                <c:pt idx="11">
                  <c:v>248646206367.00299</c:v>
                </c:pt>
                <c:pt idx="12">
                  <c:v>338177454717.53998</c:v>
                </c:pt>
                <c:pt idx="13">
                  <c:v>348592795413.11603</c:v>
                </c:pt>
                <c:pt idx="14">
                  <c:v>324328753765.29999</c:v>
                </c:pt>
                <c:pt idx="15">
                  <c:v>303962539723.08002</c:v>
                </c:pt>
                <c:pt idx="16">
                  <c:v>307940771858.54199</c:v>
                </c:pt>
                <c:pt idx="17">
                  <c:v>303893618415.54199</c:v>
                </c:pt>
                <c:pt idx="18">
                  <c:v>289029150639.44202</c:v>
                </c:pt>
                <c:pt idx="19">
                  <c:v>312681678329.93298</c:v>
                </c:pt>
                <c:pt idx="20">
                  <c:v>307503035642.51599</c:v>
                </c:pt>
                <c:pt idx="21">
                  <c:v>322325140494.72498</c:v>
                </c:pt>
                <c:pt idx="22">
                  <c:v>446877161735.15997</c:v>
                </c:pt>
                <c:pt idx="23">
                  <c:v>439779177865.33398</c:v>
                </c:pt>
                <c:pt idx="24">
                  <c:v>471163515479.771</c:v>
                </c:pt>
                <c:pt idx="25">
                  <c:v>476513630620.72699</c:v>
                </c:pt>
                <c:pt idx="26">
                  <c:v>487526906267.39801</c:v>
                </c:pt>
                <c:pt idx="27">
                  <c:v>523759898278.58099</c:v>
                </c:pt>
                <c:pt idx="28">
                  <c:v>578231297757.41394</c:v>
                </c:pt>
                <c:pt idx="29">
                  <c:v>613279452463.06494</c:v>
                </c:pt>
                <c:pt idx="30">
                  <c:v>591525594008.23901</c:v>
                </c:pt>
                <c:pt idx="31">
                  <c:v>643889670873.19604</c:v>
                </c:pt>
                <c:pt idx="32">
                  <c:v>735025140326.51599</c:v>
                </c:pt>
                <c:pt idx="33">
                  <c:v>723282816391.28406</c:v>
                </c:pt>
                <c:pt idx="34">
                  <c:v>729051715403.44495</c:v>
                </c:pt>
                <c:pt idx="35">
                  <c:v>823110541440.46399</c:v>
                </c:pt>
                <c:pt idx="36">
                  <c:v>963862340520.58105</c:v>
                </c:pt>
                <c:pt idx="37">
                  <c:v>1184661549595.1299</c:v>
                </c:pt>
                <c:pt idx="38">
                  <c:v>1404113530800.6799</c:v>
                </c:pt>
                <c:pt idx="39">
                  <c:v>1637573196970.6201</c:v>
                </c:pt>
                <c:pt idx="40">
                  <c:v>2078115659876.48</c:v>
                </c:pt>
                <c:pt idx="41">
                  <c:v>1795819607113.1101</c:v>
                </c:pt>
                <c:pt idx="42">
                  <c:v>2109645821948.4099</c:v>
                </c:pt>
                <c:pt idx="43">
                  <c:v>2501553648412.73</c:v>
                </c:pt>
                <c:pt idx="44">
                  <c:v>2741238538444.3101</c:v>
                </c:pt>
                <c:pt idx="45">
                  <c:v>2839626635836.5698</c:v>
                </c:pt>
                <c:pt idx="46">
                  <c:v>2906616435186.8999</c:v>
                </c:pt>
                <c:pt idx="47">
                  <c:v>2563301730344.96</c:v>
                </c:pt>
                <c:pt idx="48">
                  <c:v>2504702625568.6299</c:v>
                </c:pt>
                <c:pt idx="49">
                  <c:v>2004785088.2370801</c:v>
                </c:pt>
                <c:pt idx="50">
                  <c:v>2169733054.3288999</c:v>
                </c:pt>
                <c:pt idx="51">
                  <c:v>2289494617.50319</c:v>
                </c:pt>
                <c:pt idx="52">
                  <c:v>2431591781.4707499</c:v>
                </c:pt>
                <c:pt idx="53">
                  <c:v>2626895911.88936</c:v>
                </c:pt>
                <c:pt idx="54">
                  <c:v>2828615453.3001399</c:v>
                </c:pt>
                <c:pt idx="55">
                  <c:v>3067843648.6507602</c:v>
                </c:pt>
                <c:pt idx="56">
                  <c:v>3293145006.6689301</c:v>
                </c:pt>
                <c:pt idx="57">
                  <c:v>3274645643.1013198</c:v>
                </c:pt>
                <c:pt idx="58">
                  <c:v>3563687634.7266102</c:v>
                </c:pt>
                <c:pt idx="59">
                  <c:v>3920853183.5303302</c:v>
                </c:pt>
                <c:pt idx="60">
                  <c:v>4262673219.7498598</c:v>
                </c:pt>
                <c:pt idx="61">
                  <c:v>4934739944.0933104</c:v>
                </c:pt>
                <c:pt idx="62">
                  <c:v>5390816069.0812397</c:v>
                </c:pt>
                <c:pt idx="63">
                  <c:v>7007906856.3225899</c:v>
                </c:pt>
                <c:pt idx="64">
                  <c:v>8200001223.4987202</c:v>
                </c:pt>
                <c:pt idx="65">
                  <c:v>8414807199.1866703</c:v>
                </c:pt>
                <c:pt idx="66">
                  <c:v>9783471923.0627995</c:v>
                </c:pt>
                <c:pt idx="67">
                  <c:v>9980604018.5261707</c:v>
                </c:pt>
                <c:pt idx="68">
                  <c:v>11435129604.5471</c:v>
                </c:pt>
                <c:pt idx="69">
                  <c:v>14028282040.6689</c:v>
                </c:pt>
                <c:pt idx="70">
                  <c:v>15480050142.6008</c:v>
                </c:pt>
                <c:pt idx="71">
                  <c:v>17287146828.896702</c:v>
                </c:pt>
                <c:pt idx="72">
                  <c:v>17450456929.570999</c:v>
                </c:pt>
                <c:pt idx="73">
                  <c:v>16436254244.733</c:v>
                </c:pt>
                <c:pt idx="74">
                  <c:v>16161316057.0401</c:v>
                </c:pt>
                <c:pt idx="75">
                  <c:v>14445145769.285299</c:v>
                </c:pt>
                <c:pt idx="76">
                  <c:v>15475346111.2724</c:v>
                </c:pt>
                <c:pt idx="77">
                  <c:v>16399795081.909</c:v>
                </c:pt>
                <c:pt idx="78">
                  <c:v>16631954337.892599</c:v>
                </c:pt>
                <c:pt idx="79">
                  <c:v>17884432804.762199</c:v>
                </c:pt>
                <c:pt idx="80">
                  <c:v>17668489746.018299</c:v>
                </c:pt>
                <c:pt idx="81">
                  <c:v>17396950391.316898</c:v>
                </c:pt>
                <c:pt idx="82">
                  <c:v>18254627213.771702</c:v>
                </c:pt>
                <c:pt idx="83">
                  <c:v>19289605582.540001</c:v>
                </c:pt>
                <c:pt idx="84">
                  <c:v>21134854978.487701</c:v>
                </c:pt>
                <c:pt idx="85">
                  <c:v>23041792540.109699</c:v>
                </c:pt>
                <c:pt idx="86">
                  <c:v>25732097913.4072</c:v>
                </c:pt>
                <c:pt idx="87">
                  <c:v>28249856028.343601</c:v>
                </c:pt>
                <c:pt idx="88">
                  <c:v>30022320518.237499</c:v>
                </c:pt>
                <c:pt idx="89">
                  <c:v>32256663837.938999</c:v>
                </c:pt>
                <c:pt idx="90">
                  <c:v>33176931053.749298</c:v>
                </c:pt>
                <c:pt idx="91">
                  <c:v>34949444322.915901</c:v>
                </c:pt>
                <c:pt idx="92">
                  <c:v>37500825974.468002</c:v>
                </c:pt>
                <c:pt idx="93">
                  <c:v>41178984265.206299</c:v>
                </c:pt>
                <c:pt idx="94">
                  <c:v>46656114031.867302</c:v>
                </c:pt>
                <c:pt idx="95">
                  <c:v>52416498942.577103</c:v>
                </c:pt>
                <c:pt idx="96">
                  <c:v>58371461971.293404</c:v>
                </c:pt>
                <c:pt idx="97">
                  <c:v>66596542818.265198</c:v>
                </c:pt>
                <c:pt idx="98">
                  <c:v>55887477076.4319</c:v>
                </c:pt>
                <c:pt idx="99">
                  <c:v>60945499584.284203</c:v>
                </c:pt>
                <c:pt idx="100">
                  <c:v>66197591876.835701</c:v>
                </c:pt>
                <c:pt idx="101">
                  <c:v>70647852492.634399</c:v>
                </c:pt>
                <c:pt idx="102">
                  <c:v>71284814647.9944</c:v>
                </c:pt>
                <c:pt idx="103">
                  <c:v>71392784816.876495</c:v>
                </c:pt>
                <c:pt idx="104">
                  <c:v>69516216246.9776</c:v>
                </c:pt>
                <c:pt idx="105">
                  <c:v>66707362091.377998</c:v>
                </c:pt>
                <c:pt idx="106">
                  <c:v>256391119869.73401</c:v>
                </c:pt>
                <c:pt idx="107">
                  <c:v>242844938128.091</c:v>
                </c:pt>
                <c:pt idx="108">
                  <c:v>260069791613.87</c:v>
                </c:pt>
                <c:pt idx="109">
                  <c:v>274192522357.48999</c:v>
                </c:pt>
                <c:pt idx="110">
                  <c:v>311016433450.63397</c:v>
                </c:pt>
                <c:pt idx="111">
                  <c:v>386483907816.16901</c:v>
                </c:pt>
                <c:pt idx="112">
                  <c:v>412961998506.85699</c:v>
                </c:pt>
                <c:pt idx="113">
                  <c:v>409177928370.54602</c:v>
                </c:pt>
                <c:pt idx="114">
                  <c:v>447675022512.85498</c:v>
                </c:pt>
                <c:pt idx="115">
                  <c:v>434158663027.362</c:v>
                </c:pt>
                <c:pt idx="116">
                  <c:v>427826438350.62097</c:v>
                </c:pt>
                <c:pt idx="117">
                  <c:v>468434348786.59998</c:v>
                </c:pt>
                <c:pt idx="118">
                  <c:v>527515753116.01898</c:v>
                </c:pt>
                <c:pt idx="119">
                  <c:v>634885340805.81702</c:v>
                </c:pt>
                <c:pt idx="120">
                  <c:v>763009793236.82605</c:v>
                </c:pt>
                <c:pt idx="121">
                  <c:v>886484956908.55396</c:v>
                </c:pt>
                <c:pt idx="122">
                  <c:v>1002687667760.64</c:v>
                </c:pt>
                <c:pt idx="123">
                  <c:v>1262018642144.73</c:v>
                </c:pt>
                <c:pt idx="124">
                  <c:v>1524160100132.74</c:v>
                </c:pt>
                <c:pt idx="125">
                  <c:v>1281584484589.8501</c:v>
                </c:pt>
                <c:pt idx="126">
                  <c:v>1313815361437.8101</c:v>
                </c:pt>
                <c:pt idx="127">
                  <c:v>1446816247840</c:v>
                </c:pt>
                <c:pt idx="128">
                  <c:v>1351348603800.8</c:v>
                </c:pt>
                <c:pt idx="129">
                  <c:v>1422416711189.95</c:v>
                </c:pt>
                <c:pt idx="130">
                  <c:v>1463360359358.05</c:v>
                </c:pt>
                <c:pt idx="131">
                  <c:v>1285572776919.0701</c:v>
                </c:pt>
                <c:pt idx="132">
                  <c:v>1312157690492.8899</c:v>
                </c:pt>
                <c:pt idx="133">
                  <c:v>152378454683.87799</c:v>
                </c:pt>
                <c:pt idx="134">
                  <c:v>153311493572.423</c:v>
                </c:pt>
                <c:pt idx="135">
                  <c:v>158916755209.82199</c:v>
                </c:pt>
                <c:pt idx="136">
                  <c:v>168090855529.87399</c:v>
                </c:pt>
                <c:pt idx="137">
                  <c:v>192550820717.69101</c:v>
                </c:pt>
                <c:pt idx="138">
                  <c:v>209918435940.819</c:v>
                </c:pt>
                <c:pt idx="139">
                  <c:v>207192127927.61099</c:v>
                </c:pt>
                <c:pt idx="140">
                  <c:v>217434760704.496</c:v>
                </c:pt>
                <c:pt idx="141">
                  <c:v>235619309639.936</c:v>
                </c:pt>
                <c:pt idx="142">
                  <c:v>263378529355.32599</c:v>
                </c:pt>
                <c:pt idx="143">
                  <c:v>279193504764.85199</c:v>
                </c:pt>
                <c:pt idx="144">
                  <c:v>301585808664.47101</c:v>
                </c:pt>
                <c:pt idx="145">
                  <c:v>331593747605.82098</c:v>
                </c:pt>
                <c:pt idx="146">
                  <c:v>424413916047.31403</c:v>
                </c:pt>
                <c:pt idx="147">
                  <c:v>595404849057.39697</c:v>
                </c:pt>
                <c:pt idx="148">
                  <c:v>639433225164.45996</c:v>
                </c:pt>
                <c:pt idx="149">
                  <c:v>698259612679.88501</c:v>
                </c:pt>
                <c:pt idx="150">
                  <c:v>781303040617.68896</c:v>
                </c:pt>
                <c:pt idx="151">
                  <c:v>864922011213.36401</c:v>
                </c:pt>
                <c:pt idx="152">
                  <c:v>1051436948147.1</c:v>
                </c:pt>
                <c:pt idx="153">
                  <c:v>1295401864990.77</c:v>
                </c:pt>
                <c:pt idx="154">
                  <c:v>1447517165740.8999</c:v>
                </c:pt>
                <c:pt idx="155">
                  <c:v>1379491226141.9099</c:v>
                </c:pt>
                <c:pt idx="156">
                  <c:v>1392376333198.8899</c:v>
                </c:pt>
                <c:pt idx="157">
                  <c:v>1372231409900.51</c:v>
                </c:pt>
                <c:pt idx="158">
                  <c:v>1405011033226.21</c:v>
                </c:pt>
                <c:pt idx="159">
                  <c:v>1425838794352.9299</c:v>
                </c:pt>
                <c:pt idx="160">
                  <c:v>1436813007738.1499</c:v>
                </c:pt>
                <c:pt idx="161">
                  <c:v>1545908814609.3999</c:v>
                </c:pt>
                <c:pt idx="162">
                  <c:v>1579986814759.1499</c:v>
                </c:pt>
                <c:pt idx="163">
                  <c:v>1819896194901.8301</c:v>
                </c:pt>
                <c:pt idx="164">
                  <c:v>1928919471259.1799</c:v>
                </c:pt>
                <c:pt idx="165">
                  <c:v>2116361374325.4199</c:v>
                </c:pt>
                <c:pt idx="166">
                  <c:v>2322855172109.96</c:v>
                </c:pt>
                <c:pt idx="167">
                  <c:v>2432160774435.7598</c:v>
                </c:pt>
                <c:pt idx="168">
                  <c:v>2482548280990.9902</c:v>
                </c:pt>
                <c:pt idx="169">
                  <c:v>2709494744622.6899</c:v>
                </c:pt>
                <c:pt idx="170">
                  <c:v>2893194179712.8901</c:v>
                </c:pt>
                <c:pt idx="171">
                  <c:v>2846298375892.1001</c:v>
                </c:pt>
                <c:pt idx="172">
                  <c:v>3019867129834.0601</c:v>
                </c:pt>
                <c:pt idx="173">
                  <c:v>3275876559584.9199</c:v>
                </c:pt>
                <c:pt idx="174">
                  <c:v>3235006813827.8701</c:v>
                </c:pt>
                <c:pt idx="175">
                  <c:v>3144218788340.6099</c:v>
                </c:pt>
                <c:pt idx="176">
                  <c:v>3516151323703.3398</c:v>
                </c:pt>
                <c:pt idx="177">
                  <c:v>4090111659563.4102</c:v>
                </c:pt>
                <c:pt idx="178">
                  <c:v>4767620344026.8203</c:v>
                </c:pt>
                <c:pt idx="179">
                  <c:v>5462304388463.2002</c:v>
                </c:pt>
                <c:pt idx="180">
                  <c:v>6488823566895.5498</c:v>
                </c:pt>
                <c:pt idx="181">
                  <c:v>7317501470600.6797</c:v>
                </c:pt>
                <c:pt idx="182">
                  <c:v>7045911611995.2305</c:v>
                </c:pt>
                <c:pt idx="183">
                  <c:v>8514322770067.29</c:v>
                </c:pt>
                <c:pt idx="184">
                  <c:v>9564928622914.7109</c:v>
                </c:pt>
                <c:pt idx="185">
                  <c:v>9974410005994.3398</c:v>
                </c:pt>
                <c:pt idx="186">
                  <c:v>10160722334942.301</c:v>
                </c:pt>
                <c:pt idx="187">
                  <c:v>10529872000158.301</c:v>
                </c:pt>
                <c:pt idx="188">
                  <c:v>10194970465551.6</c:v>
                </c:pt>
                <c:pt idx="189">
                  <c:v>10401989026722.801</c:v>
                </c:pt>
                <c:pt idx="190">
                  <c:v>153611968410.86801</c:v>
                </c:pt>
                <c:pt idx="191">
                  <c:v>154058410879.32599</c:v>
                </c:pt>
                <c:pt idx="192">
                  <c:v>157634158384.164</c:v>
                </c:pt>
                <c:pt idx="193">
                  <c:v>175902438691.371</c:v>
                </c:pt>
                <c:pt idx="194">
                  <c:v>202099658345.59299</c:v>
                </c:pt>
                <c:pt idx="195">
                  <c:v>225097031930.026</c:v>
                </c:pt>
                <c:pt idx="196">
                  <c:v>251654220084.22699</c:v>
                </c:pt>
                <c:pt idx="197">
                  <c:v>272677391514.35901</c:v>
                </c:pt>
                <c:pt idx="198">
                  <c:v>300494755214.57098</c:v>
                </c:pt>
                <c:pt idx="199">
                  <c:v>346159376816.48297</c:v>
                </c:pt>
                <c:pt idx="200">
                  <c:v>407482340310.948</c:v>
                </c:pt>
                <c:pt idx="201">
                  <c:v>452155385439.724</c:v>
                </c:pt>
                <c:pt idx="202">
                  <c:v>561124915613.10303</c:v>
                </c:pt>
                <c:pt idx="203">
                  <c:v>739677042363.31995</c:v>
                </c:pt>
                <c:pt idx="204">
                  <c:v>852154564637.67505</c:v>
                </c:pt>
                <c:pt idx="205">
                  <c:v>933155076408.68201</c:v>
                </c:pt>
                <c:pt idx="206">
                  <c:v>1026039624283.15</c:v>
                </c:pt>
                <c:pt idx="207">
                  <c:v>1223069163831.1001</c:v>
                </c:pt>
                <c:pt idx="208">
                  <c:v>1542745010316.5801</c:v>
                </c:pt>
                <c:pt idx="209">
                  <c:v>1675126322202.6201</c:v>
                </c:pt>
                <c:pt idx="210">
                  <c:v>1811621650857.1201</c:v>
                </c:pt>
                <c:pt idx="211">
                  <c:v>2000329444916.9299</c:v>
                </c:pt>
                <c:pt idx="212">
                  <c:v>1959327051346.8601</c:v>
                </c:pt>
                <c:pt idx="213">
                  <c:v>2078325205696.0901</c:v>
                </c:pt>
                <c:pt idx="214">
                  <c:v>2229496400059.1401</c:v>
                </c:pt>
                <c:pt idx="215">
                  <c:v>2363703214005.8301</c:v>
                </c:pt>
                <c:pt idx="216">
                  <c:v>3081288169010.0498</c:v>
                </c:pt>
                <c:pt idx="217">
                  <c:v>3603282407781.6499</c:v>
                </c:pt>
                <c:pt idx="218">
                  <c:v>4336305608499.3999</c:v>
                </c:pt>
                <c:pt idx="219">
                  <c:v>4535368154904.1104</c:v>
                </c:pt>
                <c:pt idx="220">
                  <c:v>4746999011159.4697</c:v>
                </c:pt>
                <c:pt idx="221">
                  <c:v>5345047818273.2402</c:v>
                </c:pt>
                <c:pt idx="222">
                  <c:v>5835758398326.5098</c:v>
                </c:pt>
                <c:pt idx="223">
                  <c:v>6552477292052.3496</c:v>
                </c:pt>
                <c:pt idx="224">
                  <c:v>7313623815311.3896</c:v>
                </c:pt>
                <c:pt idx="225">
                  <c:v>8310311039754.7402</c:v>
                </c:pt>
                <c:pt idx="226">
                  <c:v>8008587857961.3799</c:v>
                </c:pt>
                <c:pt idx="227">
                  <c:v>7662988542672.2002</c:v>
                </c:pt>
                <c:pt idx="228">
                  <c:v>6863955800395.9902</c:v>
                </c:pt>
                <c:pt idx="229">
                  <c:v>7665318632852.1504</c:v>
                </c:pt>
                <c:pt idx="230">
                  <c:v>8291881372201.96</c:v>
                </c:pt>
                <c:pt idx="231">
                  <c:v>7712927229834.0801</c:v>
                </c:pt>
                <c:pt idx="232">
                  <c:v>7837074972126.9297</c:v>
                </c:pt>
                <c:pt idx="233">
                  <c:v>8617381783014.5996</c:v>
                </c:pt>
                <c:pt idx="234">
                  <c:v>9663708744825.5098</c:v>
                </c:pt>
                <c:pt idx="235">
                  <c:v>10311337123730.301</c:v>
                </c:pt>
                <c:pt idx="236">
                  <c:v>10939731186788.5</c:v>
                </c:pt>
                <c:pt idx="237">
                  <c:v>12236995324293.9</c:v>
                </c:pt>
                <c:pt idx="238">
                  <c:v>14134059989615.9</c:v>
                </c:pt>
                <c:pt idx="239">
                  <c:v>14564521831208.301</c:v>
                </c:pt>
                <c:pt idx="240">
                  <c:v>16938756587419.1</c:v>
                </c:pt>
                <c:pt idx="241">
                  <c:v>19638672525945</c:v>
                </c:pt>
                <c:pt idx="242">
                  <c:v>21019132105911.602</c:v>
                </c:pt>
                <c:pt idx="243">
                  <c:v>21262544412410.102</c:v>
                </c:pt>
                <c:pt idx="244">
                  <c:v>21900031790821.398</c:v>
                </c:pt>
                <c:pt idx="245">
                  <c:v>21766948388560.199</c:v>
                </c:pt>
                <c:pt idx="246">
                  <c:v>22480427869996.199</c:v>
                </c:pt>
                <c:pt idx="247">
                  <c:v>80518696000.8927</c:v>
                </c:pt>
                <c:pt idx="248">
                  <c:v>70681455168.989594</c:v>
                </c:pt>
                <c:pt idx="249">
                  <c:v>64769510577.334396</c:v>
                </c:pt>
                <c:pt idx="250">
                  <c:v>70136390296.035706</c:v>
                </c:pt>
                <c:pt idx="251">
                  <c:v>81316003235.679596</c:v>
                </c:pt>
                <c:pt idx="252">
                  <c:v>94897351255.744095</c:v>
                </c:pt>
                <c:pt idx="253">
                  <c:v>103886511741.267</c:v>
                </c:pt>
                <c:pt idx="254">
                  <c:v>100662752164.515</c:v>
                </c:pt>
                <c:pt idx="255">
                  <c:v>101693800242.244</c:v>
                </c:pt>
                <c:pt idx="256">
                  <c:v>114217932022.435</c:v>
                </c:pt>
                <c:pt idx="257">
                  <c:v>127313168493.44</c:v>
                </c:pt>
                <c:pt idx="258">
                  <c:v>136878723644.53799</c:v>
                </c:pt>
                <c:pt idx="259">
                  <c:v>155310934931.67401</c:v>
                </c:pt>
                <c:pt idx="260">
                  <c:v>195708821541.39999</c:v>
                </c:pt>
                <c:pt idx="261">
                  <c:v>221300661170.70801</c:v>
                </c:pt>
                <c:pt idx="262">
                  <c:v>248888152432.60699</c:v>
                </c:pt>
                <c:pt idx="263">
                  <c:v>253054369682.35101</c:v>
                </c:pt>
                <c:pt idx="264">
                  <c:v>292610334593.21503</c:v>
                </c:pt>
                <c:pt idx="265">
                  <c:v>283760709405.77899</c:v>
                </c:pt>
                <c:pt idx="266">
                  <c:v>328128012802.22498</c:v>
                </c:pt>
                <c:pt idx="267">
                  <c:v>379504541663.84003</c:v>
                </c:pt>
                <c:pt idx="268">
                  <c:v>405525611894.78302</c:v>
                </c:pt>
                <c:pt idx="269">
                  <c:v>425626144074.375</c:v>
                </c:pt>
                <c:pt idx="270">
                  <c:v>445707127439.06702</c:v>
                </c:pt>
                <c:pt idx="271">
                  <c:v>483631332127.72498</c:v>
                </c:pt>
                <c:pt idx="272">
                  <c:v>529495949770.745</c:v>
                </c:pt>
                <c:pt idx="273">
                  <c:v>527664946723.67401</c:v>
                </c:pt>
                <c:pt idx="274">
                  <c:v>520956352850.56897</c:v>
                </c:pt>
                <c:pt idx="275">
                  <c:v>577812625861.03699</c:v>
                </c:pt>
                <c:pt idx="276">
                  <c:v>624706266003.80603</c:v>
                </c:pt>
                <c:pt idx="277">
                  <c:v>669863020224.73596</c:v>
                </c:pt>
                <c:pt idx="278">
                  <c:v>727077354112.48206</c:v>
                </c:pt>
                <c:pt idx="279">
                  <c:v>814592738317.29395</c:v>
                </c:pt>
                <c:pt idx="280">
                  <c:v>895434641679.37695</c:v>
                </c:pt>
                <c:pt idx="281">
                  <c:v>1076281227424.21</c:v>
                </c:pt>
                <c:pt idx="282">
                  <c:v>1327345521155.6699</c:v>
                </c:pt>
                <c:pt idx="283">
                  <c:v>1524284386976.5801</c:v>
                </c:pt>
                <c:pt idx="284">
                  <c:v>1577561090239.8701</c:v>
                </c:pt>
                <c:pt idx="285">
                  <c:v>1439218353454.99</c:v>
                </c:pt>
                <c:pt idx="286">
                  <c:v>1585434255545.3401</c:v>
                </c:pt>
                <c:pt idx="287">
                  <c:v>1745767476937.47</c:v>
                </c:pt>
                <c:pt idx="288">
                  <c:v>1856457750414.03</c:v>
                </c:pt>
                <c:pt idx="289">
                  <c:v>2055870453833.1599</c:v>
                </c:pt>
                <c:pt idx="290">
                  <c:v>2327842621991.3999</c:v>
                </c:pt>
                <c:pt idx="291">
                  <c:v>2698133042142.6602</c:v>
                </c:pt>
                <c:pt idx="292">
                  <c:v>3124263676684.1699</c:v>
                </c:pt>
                <c:pt idx="293">
                  <c:v>3763693516582.98</c:v>
                </c:pt>
                <c:pt idx="294">
                  <c:v>4758413352216.6602</c:v>
                </c:pt>
                <c:pt idx="295">
                  <c:v>6020919293827.75</c:v>
                </c:pt>
                <c:pt idx="296">
                  <c:v>6531548165985.6904</c:v>
                </c:pt>
                <c:pt idx="297">
                  <c:v>7879326684925.7402</c:v>
                </c:pt>
                <c:pt idx="298">
                  <c:v>9630698001400.2109</c:v>
                </c:pt>
                <c:pt idx="299">
                  <c:v>10744168691109.199</c:v>
                </c:pt>
                <c:pt idx="300">
                  <c:v>11860783587103</c:v>
                </c:pt>
                <c:pt idx="301">
                  <c:v>12754057710794.4</c:v>
                </c:pt>
                <c:pt idx="302">
                  <c:v>13268242311555</c:v>
                </c:pt>
                <c:pt idx="303">
                  <c:v>13512435638588.801</c:v>
                </c:pt>
                <c:pt idx="304">
                  <c:v>80355307366.878601</c:v>
                </c:pt>
                <c:pt idx="305">
                  <c:v>70538028275.811096</c:v>
                </c:pt>
                <c:pt idx="306">
                  <c:v>64638080209.176498</c:v>
                </c:pt>
                <c:pt idx="307">
                  <c:v>69994069449.147903</c:v>
                </c:pt>
                <c:pt idx="308">
                  <c:v>81150996704.873199</c:v>
                </c:pt>
                <c:pt idx="309">
                  <c:v>94704785437.327698</c:v>
                </c:pt>
                <c:pt idx="310">
                  <c:v>103675705107.666</c:v>
                </c:pt>
                <c:pt idx="311">
                  <c:v>100458487187.694</c:v>
                </c:pt>
                <c:pt idx="312">
                  <c:v>101487443061.43401</c:v>
                </c:pt>
                <c:pt idx="313">
                  <c:v>113986160858.47</c:v>
                </c:pt>
                <c:pt idx="314">
                  <c:v>127054824460</c:v>
                </c:pt>
                <c:pt idx="315">
                  <c:v>136600969175.17101</c:v>
                </c:pt>
                <c:pt idx="316">
                  <c:v>154995777797.16599</c:v>
                </c:pt>
                <c:pt idx="317">
                  <c:v>195311688967.17401</c:v>
                </c:pt>
                <c:pt idx="318">
                  <c:v>220851597604.965</c:v>
                </c:pt>
                <c:pt idx="319">
                  <c:v>248383108296.67401</c:v>
                </c:pt>
                <c:pt idx="320">
                  <c:v>252540871453.40302</c:v>
                </c:pt>
                <c:pt idx="321">
                  <c:v>292016569353.06403</c:v>
                </c:pt>
                <c:pt idx="322">
                  <c:v>283184901835.61902</c:v>
                </c:pt>
                <c:pt idx="323">
                  <c:v>327462175047.06702</c:v>
                </c:pt>
                <c:pt idx="324">
                  <c:v>378734450595.00403</c:v>
                </c:pt>
                <c:pt idx="325">
                  <c:v>404702718839.18201</c:v>
                </c:pt>
                <c:pt idx="326">
                  <c:v>424762462994.888</c:v>
                </c:pt>
                <c:pt idx="327">
                  <c:v>444802698004.17102</c:v>
                </c:pt>
                <c:pt idx="328">
                  <c:v>482649946851.41803</c:v>
                </c:pt>
                <c:pt idx="329">
                  <c:v>528421495957.58301</c:v>
                </c:pt>
                <c:pt idx="330">
                  <c:v>526594208384.08002</c:v>
                </c:pt>
                <c:pt idx="331">
                  <c:v>519899227597.66803</c:v>
                </c:pt>
                <c:pt idx="332">
                  <c:v>576640127791.09204</c:v>
                </c:pt>
                <c:pt idx="333">
                  <c:v>623438611303.32202</c:v>
                </c:pt>
                <c:pt idx="334">
                  <c:v>668503733384.698</c:v>
                </c:pt>
                <c:pt idx="335">
                  <c:v>725602371007.16895</c:v>
                </c:pt>
                <c:pt idx="336">
                  <c:v>812928625622.75598</c:v>
                </c:pt>
                <c:pt idx="337">
                  <c:v>893590531272.71594</c:v>
                </c:pt>
                <c:pt idx="338">
                  <c:v>1074056919211.37</c:v>
                </c:pt>
                <c:pt idx="339">
                  <c:v>1324594532297.8999</c:v>
                </c:pt>
                <c:pt idx="340">
                  <c:v>1521124062054.5901</c:v>
                </c:pt>
                <c:pt idx="341">
                  <c:v>1574291540475.98</c:v>
                </c:pt>
                <c:pt idx="342">
                  <c:v>1436249633913.78</c:v>
                </c:pt>
                <c:pt idx="343">
                  <c:v>1582148093794.23</c:v>
                </c:pt>
                <c:pt idx="344">
                  <c:v>1742171982504.6899</c:v>
                </c:pt>
                <c:pt idx="345">
                  <c:v>1852635237278</c:v>
                </c:pt>
                <c:pt idx="346">
                  <c:v>2051623809834.21</c:v>
                </c:pt>
                <c:pt idx="347">
                  <c:v>2323064152053.0498</c:v>
                </c:pt>
                <c:pt idx="348">
                  <c:v>2692683574401.6899</c:v>
                </c:pt>
                <c:pt idx="349">
                  <c:v>3118033979234.6299</c:v>
                </c:pt>
                <c:pt idx="350">
                  <c:v>3756261361900.3398</c:v>
                </c:pt>
                <c:pt idx="351">
                  <c:v>4749074666841.0195</c:v>
                </c:pt>
                <c:pt idx="352">
                  <c:v>6009148096611.8301</c:v>
                </c:pt>
                <c:pt idx="353">
                  <c:v>6518684908087.9404</c:v>
                </c:pt>
                <c:pt idx="354">
                  <c:v>7864008890290.7197</c:v>
                </c:pt>
                <c:pt idx="355">
                  <c:v>9612081466761.0898</c:v>
                </c:pt>
                <c:pt idx="356">
                  <c:v>10723388033068.1</c:v>
                </c:pt>
                <c:pt idx="357">
                  <c:v>11837903738760.801</c:v>
                </c:pt>
                <c:pt idx="358">
                  <c:v>12729502234335.301</c:v>
                </c:pt>
                <c:pt idx="359">
                  <c:v>13242748068603.699</c:v>
                </c:pt>
                <c:pt idx="360">
                  <c:v>13486492444155.4</c:v>
                </c:pt>
                <c:pt idx="361">
                  <c:v>245381907805.065</c:v>
                </c:pt>
                <c:pt idx="362">
                  <c:v>270100353874.12399</c:v>
                </c:pt>
                <c:pt idx="363">
                  <c:v>299740225877.789</c:v>
                </c:pt>
                <c:pt idx="364">
                  <c:v>336261333718.505</c:v>
                </c:pt>
                <c:pt idx="365">
                  <c:v>373998584425.94</c:v>
                </c:pt>
                <c:pt idx="366">
                  <c:v>408106362093.82098</c:v>
                </c:pt>
                <c:pt idx="367">
                  <c:v>445026423668.263</c:v>
                </c:pt>
                <c:pt idx="368">
                  <c:v>483426341513.88397</c:v>
                </c:pt>
                <c:pt idx="369">
                  <c:v>518247421028.11603</c:v>
                </c:pt>
                <c:pt idx="370">
                  <c:v>572514499522.90601</c:v>
                </c:pt>
                <c:pt idx="371">
                  <c:v>641498475903.32104</c:v>
                </c:pt>
                <c:pt idx="372">
                  <c:v>727089210150.56799</c:v>
                </c:pt>
                <c:pt idx="373">
                  <c:v>878426291558.94897</c:v>
                </c:pt>
                <c:pt idx="374">
                  <c:v>1140287836231.29</c:v>
                </c:pt>
                <c:pt idx="375">
                  <c:v>1292999458724.51</c:v>
                </c:pt>
                <c:pt idx="376">
                  <c:v>1499390975405.46</c:v>
                </c:pt>
                <c:pt idx="377">
                  <c:v>1564623413591.72</c:v>
                </c:pt>
                <c:pt idx="378">
                  <c:v>1779587264420.3601</c:v>
                </c:pt>
                <c:pt idx="379">
                  <c:v>2179196915279.77</c:v>
                </c:pt>
                <c:pt idx="380">
                  <c:v>2639946745927.98</c:v>
                </c:pt>
                <c:pt idx="381">
                  <c:v>2956937624588.21</c:v>
                </c:pt>
                <c:pt idx="382">
                  <c:v>2569994236426.6602</c:v>
                </c:pt>
                <c:pt idx="383">
                  <c:v>2488146477597.5098</c:v>
                </c:pt>
                <c:pt idx="384">
                  <c:v>2427367234241.7598</c:v>
                </c:pt>
                <c:pt idx="385">
                  <c:v>2328427539433.4302</c:v>
                </c:pt>
                <c:pt idx="386">
                  <c:v>2392225442302.6001</c:v>
                </c:pt>
                <c:pt idx="387">
                  <c:v>3357483171959.5498</c:v>
                </c:pt>
                <c:pt idx="388">
                  <c:v>4153049181612.2798</c:v>
                </c:pt>
                <c:pt idx="389">
                  <c:v>4567647574591.8701</c:v>
                </c:pt>
                <c:pt idx="390">
                  <c:v>4665936358488.54</c:v>
                </c:pt>
                <c:pt idx="391">
                  <c:v>5872104783694.2002</c:v>
                </c:pt>
                <c:pt idx="392">
                  <c:v>6104958669574.5303</c:v>
                </c:pt>
                <c:pt idx="393">
                  <c:v>6735382955564.3496</c:v>
                </c:pt>
                <c:pt idx="394">
                  <c:v>6169132265627.7803</c:v>
                </c:pt>
                <c:pt idx="395">
                  <c:v>6516008654972.3701</c:v>
                </c:pt>
                <c:pt idx="396">
                  <c:v>7520701639391.1504</c:v>
                </c:pt>
                <c:pt idx="397">
                  <c:v>7612273118735.7598</c:v>
                </c:pt>
                <c:pt idx="398">
                  <c:v>6959960583589.25</c:v>
                </c:pt>
                <c:pt idx="399">
                  <c:v>7151574322430.9102</c:v>
                </c:pt>
                <c:pt idx="400">
                  <c:v>7119593958729.54</c:v>
                </c:pt>
                <c:pt idx="401">
                  <c:v>6487325474099.1201</c:v>
                </c:pt>
                <c:pt idx="402">
                  <c:v>6593632936725.7197</c:v>
                </c:pt>
                <c:pt idx="403">
                  <c:v>7174014039603.3604</c:v>
                </c:pt>
                <c:pt idx="404">
                  <c:v>8851572342338.5098</c:v>
                </c:pt>
                <c:pt idx="405">
                  <c:v>10152860200757</c:v>
                </c:pt>
                <c:pt idx="406">
                  <c:v>10536619657651.6</c:v>
                </c:pt>
                <c:pt idx="407">
                  <c:v>11186013472971.5</c:v>
                </c:pt>
                <c:pt idx="408">
                  <c:v>12879504293545.5</c:v>
                </c:pt>
                <c:pt idx="409">
                  <c:v>14118176482709.801</c:v>
                </c:pt>
                <c:pt idx="410">
                  <c:v>12908601410684.9</c:v>
                </c:pt>
                <c:pt idx="411">
                  <c:v>12645252803081.6</c:v>
                </c:pt>
                <c:pt idx="412">
                  <c:v>13623289150489.6</c:v>
                </c:pt>
                <c:pt idx="413">
                  <c:v>12639517177808.199</c:v>
                </c:pt>
                <c:pt idx="414">
                  <c:v>13190839006664</c:v>
                </c:pt>
                <c:pt idx="415">
                  <c:v>13476466492426.9</c:v>
                </c:pt>
                <c:pt idx="416">
                  <c:v>11661892507639.699</c:v>
                </c:pt>
                <c:pt idx="417">
                  <c:v>11934055071906</c:v>
                </c:pt>
                <c:pt idx="418">
                  <c:v>432808366213.61902</c:v>
                </c:pt>
                <c:pt idx="419">
                  <c:v>460716438566.125</c:v>
                </c:pt>
                <c:pt idx="420">
                  <c:v>503690734064.73798</c:v>
                </c:pt>
                <c:pt idx="421">
                  <c:v>555426322397.08301</c:v>
                </c:pt>
                <c:pt idx="422">
                  <c:v>615091988199.00696</c:v>
                </c:pt>
                <c:pt idx="423">
                  <c:v>669326436809.05798</c:v>
                </c:pt>
                <c:pt idx="424">
                  <c:v>727155773397.97498</c:v>
                </c:pt>
                <c:pt idx="425">
                  <c:v>782354301085.32996</c:v>
                </c:pt>
                <c:pt idx="426">
                  <c:v>815952773736.44495</c:v>
                </c:pt>
                <c:pt idx="427">
                  <c:v>895833562328.92603</c:v>
                </c:pt>
                <c:pt idx="428">
                  <c:v>1007773910663.5601</c:v>
                </c:pt>
                <c:pt idx="429">
                  <c:v>1136565636851.8501</c:v>
                </c:pt>
                <c:pt idx="430">
                  <c:v>1361955987875.99</c:v>
                </c:pt>
                <c:pt idx="431">
                  <c:v>1729792431547.48</c:v>
                </c:pt>
                <c:pt idx="432">
                  <c:v>1954412476388.0901</c:v>
                </c:pt>
                <c:pt idx="433">
                  <c:v>2283265896817.75</c:v>
                </c:pt>
                <c:pt idx="434">
                  <c:v>2373201561892.5601</c:v>
                </c:pt>
                <c:pt idx="435">
                  <c:v>2689501678091</c:v>
                </c:pt>
                <c:pt idx="436">
                  <c:v>3282691397268.3101</c:v>
                </c:pt>
                <c:pt idx="437">
                  <c:v>4016054634280.0801</c:v>
                </c:pt>
                <c:pt idx="438">
                  <c:v>4549120101079.4102</c:v>
                </c:pt>
                <c:pt idx="439">
                  <c:v>4048966722470.8599</c:v>
                </c:pt>
                <c:pt idx="440">
                  <c:v>3901660951920.75</c:v>
                </c:pt>
                <c:pt idx="441">
                  <c:v>3784993440409.8198</c:v>
                </c:pt>
                <c:pt idx="442">
                  <c:v>3637906517266.8901</c:v>
                </c:pt>
                <c:pt idx="443">
                  <c:v>3764943790264.4502</c:v>
                </c:pt>
                <c:pt idx="444">
                  <c:v>5138626562504.1104</c:v>
                </c:pt>
                <c:pt idx="445">
                  <c:v>6350049382135.2197</c:v>
                </c:pt>
                <c:pt idx="446">
                  <c:v>7068792325499.5195</c:v>
                </c:pt>
                <c:pt idx="447">
                  <c:v>7225733324752.4902</c:v>
                </c:pt>
                <c:pt idx="448">
                  <c:v>8839404183172.3203</c:v>
                </c:pt>
                <c:pt idx="449">
                  <c:v>9119853534697.5703</c:v>
                </c:pt>
                <c:pt idx="450">
                  <c:v>9781799979487.1992</c:v>
                </c:pt>
                <c:pt idx="451">
                  <c:v>8989614212468.8594</c:v>
                </c:pt>
                <c:pt idx="452">
                  <c:v>9402275190706.8203</c:v>
                </c:pt>
                <c:pt idx="453">
                  <c:v>10845175383743.5</c:v>
                </c:pt>
                <c:pt idx="454">
                  <c:v>11072726701921.699</c:v>
                </c:pt>
                <c:pt idx="455">
                  <c:v>10506307834799.199</c:v>
                </c:pt>
                <c:pt idx="456">
                  <c:v>10765939437357.801</c:v>
                </c:pt>
                <c:pt idx="457">
                  <c:v>10643148560197.9</c:v>
                </c:pt>
                <c:pt idx="458">
                  <c:v>10025331255412.199</c:v>
                </c:pt>
                <c:pt idx="459">
                  <c:v>10122519397601.801</c:v>
                </c:pt>
                <c:pt idx="460">
                  <c:v>11073970001446.5</c:v>
                </c:pt>
                <c:pt idx="461">
                  <c:v>13488994424517.5</c:v>
                </c:pt>
                <c:pt idx="462">
                  <c:v>15722616205763.6</c:v>
                </c:pt>
                <c:pt idx="463">
                  <c:v>16747765816605.5</c:v>
                </c:pt>
                <c:pt idx="464">
                  <c:v>18128083129847.199</c:v>
                </c:pt>
                <c:pt idx="465">
                  <c:v>21178802883227.398</c:v>
                </c:pt>
                <c:pt idx="466">
                  <c:v>23242038760382.102</c:v>
                </c:pt>
                <c:pt idx="467">
                  <c:v>20443199631948.898</c:v>
                </c:pt>
                <c:pt idx="468">
                  <c:v>20924691161658.699</c:v>
                </c:pt>
                <c:pt idx="469">
                  <c:v>23182627672175.102</c:v>
                </c:pt>
                <c:pt idx="470">
                  <c:v>22340699161445</c:v>
                </c:pt>
                <c:pt idx="471">
                  <c:v>23349158951152.398</c:v>
                </c:pt>
                <c:pt idx="472">
                  <c:v>23654699725965</c:v>
                </c:pt>
                <c:pt idx="473">
                  <c:v>20364623091493.898</c:v>
                </c:pt>
                <c:pt idx="474">
                  <c:v>20273841359271</c:v>
                </c:pt>
                <c:pt idx="475">
                  <c:v>903702469910.51794</c:v>
                </c:pt>
                <c:pt idx="476">
                  <c:v>960438672723.36499</c:v>
                </c:pt>
                <c:pt idx="477">
                  <c:v>926765119090.88196</c:v>
                </c:pt>
                <c:pt idx="478">
                  <c:v>853278424689.08203</c:v>
                </c:pt>
                <c:pt idx="479">
                  <c:v>838260559332.89197</c:v>
                </c:pt>
                <c:pt idx="480">
                  <c:v>727687093069.50806</c:v>
                </c:pt>
                <c:pt idx="481">
                  <c:v>776931366529.20105</c:v>
                </c:pt>
                <c:pt idx="482">
                  <c:v>787851671889.755</c:v>
                </c:pt>
                <c:pt idx="483">
                  <c:v>820131784781.85901</c:v>
                </c:pt>
                <c:pt idx="484">
                  <c:v>771871770861.06396</c:v>
                </c:pt>
                <c:pt idx="485">
                  <c:v>650450056519.37</c:v>
                </c:pt>
                <c:pt idx="486">
                  <c:v>720049109208.474</c:v>
                </c:pt>
                <c:pt idx="487">
                  <c:v>717063459780.73999</c:v>
                </c:pt>
                <c:pt idx="488">
                  <c:v>820431230925.23303</c:v>
                </c:pt>
                <c:pt idx="489">
                  <c:v>1037512319106.79</c:v>
                </c:pt>
                <c:pt idx="490">
                  <c:v>1367597071745.9299</c:v>
                </c:pt>
                <c:pt idx="491">
                  <c:v>1726462747692.52</c:v>
                </c:pt>
                <c:pt idx="492">
                  <c:v>2114323841124.1001</c:v>
                </c:pt>
                <c:pt idx="493">
                  <c:v>2727649759198.8398</c:v>
                </c:pt>
                <c:pt idx="494">
                  <c:v>3372332744074.1699</c:v>
                </c:pt>
                <c:pt idx="495">
                  <c:v>2655248450178.5698</c:v>
                </c:pt>
                <c:pt idx="496">
                  <c:v>3156255418573.8999</c:v>
                </c:pt>
                <c:pt idx="497">
                  <c:v>3891866999524.8799</c:v>
                </c:pt>
                <c:pt idx="498">
                  <c:v>4111011203800.4102</c:v>
                </c:pt>
                <c:pt idx="499">
                  <c:v>4369243129067.5498</c:v>
                </c:pt>
                <c:pt idx="500">
                  <c:v>4078845602865.8198</c:v>
                </c:pt>
                <c:pt idx="501">
                  <c:v>3121184116603.8101</c:v>
                </c:pt>
                <c:pt idx="502">
                  <c:v>2991823901020.52</c:v>
                </c:pt>
                <c:pt idx="503">
                  <c:v>960328174371.05505</c:v>
                </c:pt>
                <c:pt idx="504">
                  <c:v>1020619449300.74</c:v>
                </c:pt>
                <c:pt idx="505">
                  <c:v>1007801660268.39</c:v>
                </c:pt>
                <c:pt idx="506">
                  <c:v>944312695478.91699</c:v>
                </c:pt>
                <c:pt idx="507">
                  <c:v>931235788658.96899</c:v>
                </c:pt>
                <c:pt idx="508">
                  <c:v>837243545767.78796</c:v>
                </c:pt>
                <c:pt idx="509">
                  <c:v>918930607816.26196</c:v>
                </c:pt>
                <c:pt idx="510">
                  <c:v>947704910874.44104</c:v>
                </c:pt>
                <c:pt idx="511">
                  <c:v>979132756086.01001</c:v>
                </c:pt>
                <c:pt idx="512">
                  <c:v>946228594056.39099</c:v>
                </c:pt>
                <c:pt idx="513">
                  <c:v>820213773405.38794</c:v>
                </c:pt>
                <c:pt idx="514">
                  <c:v>891934707791.11096</c:v>
                </c:pt>
                <c:pt idx="515">
                  <c:v>907584723123.76196</c:v>
                </c:pt>
                <c:pt idx="516">
                  <c:v>1019111868180.13</c:v>
                </c:pt>
                <c:pt idx="517">
                  <c:v>1255030961431.3</c:v>
                </c:pt>
                <c:pt idx="518">
                  <c:v>1622699324589.3201</c:v>
                </c:pt>
                <c:pt idx="519">
                  <c:v>2032597383286.26</c:v>
                </c:pt>
                <c:pt idx="520">
                  <c:v>2459150271422.2402</c:v>
                </c:pt>
                <c:pt idx="521">
                  <c:v>3156899406793.4502</c:v>
                </c:pt>
                <c:pt idx="522">
                  <c:v>3906148533547.8501</c:v>
                </c:pt>
                <c:pt idx="523">
                  <c:v>3095595026136.4702</c:v>
                </c:pt>
                <c:pt idx="524">
                  <c:v>3635513302315.6602</c:v>
                </c:pt>
                <c:pt idx="525">
                  <c:v>4420592112570.7002</c:v>
                </c:pt>
                <c:pt idx="526">
                  <c:v>4611295207484.79</c:v>
                </c:pt>
                <c:pt idx="527">
                  <c:v>4893444280674.7402</c:v>
                </c:pt>
                <c:pt idx="528">
                  <c:v>4623921511711.8203</c:v>
                </c:pt>
                <c:pt idx="529">
                  <c:v>3598463764358.5098</c:v>
                </c:pt>
                <c:pt idx="530">
                  <c:v>3463188309734.48</c:v>
                </c:pt>
                <c:pt idx="531">
                  <c:v>358941480685.34198</c:v>
                </c:pt>
                <c:pt idx="532">
                  <c:v>390791519256.29401</c:v>
                </c:pt>
                <c:pt idx="533">
                  <c:v>426910351684.90002</c:v>
                </c:pt>
                <c:pt idx="534">
                  <c:v>470299472386.586</c:v>
                </c:pt>
                <c:pt idx="535">
                  <c:v>521200319101.867</c:v>
                </c:pt>
                <c:pt idx="536">
                  <c:v>567593387090.375</c:v>
                </c:pt>
                <c:pt idx="537">
                  <c:v>615287019323.78503</c:v>
                </c:pt>
                <c:pt idx="538">
                  <c:v>661170320899.70203</c:v>
                </c:pt>
                <c:pt idx="539">
                  <c:v>687217213519.09998</c:v>
                </c:pt>
                <c:pt idx="540">
                  <c:v>754800249691.04504</c:v>
                </c:pt>
                <c:pt idx="541">
                  <c:v>855292146036.51599</c:v>
                </c:pt>
                <c:pt idx="542">
                  <c:v>967486236381.36499</c:v>
                </c:pt>
                <c:pt idx="543">
                  <c:v>1158401562188.6101</c:v>
                </c:pt>
                <c:pt idx="544">
                  <c:v>1470832859740.72</c:v>
                </c:pt>
                <c:pt idx="545">
                  <c:v>1653028067253.5901</c:v>
                </c:pt>
                <c:pt idx="546">
                  <c:v>1927117026841.8501</c:v>
                </c:pt>
                <c:pt idx="547">
                  <c:v>1995883364685.02</c:v>
                </c:pt>
                <c:pt idx="548">
                  <c:v>2260221868415.27</c:v>
                </c:pt>
                <c:pt idx="549">
                  <c:v>2769905163479.4902</c:v>
                </c:pt>
                <c:pt idx="550">
                  <c:v>3382851307190.7798</c:v>
                </c:pt>
                <c:pt idx="551">
                  <c:v>3861239352728.5298</c:v>
                </c:pt>
                <c:pt idx="552">
                  <c:v>3416534450611.25</c:v>
                </c:pt>
                <c:pt idx="553">
                  <c:v>3288164387534.7002</c:v>
                </c:pt>
                <c:pt idx="554">
                  <c:v>3187220429927.1899</c:v>
                </c:pt>
                <c:pt idx="555">
                  <c:v>3060219815449.4502</c:v>
                </c:pt>
                <c:pt idx="556">
                  <c:v>3162767439491.5298</c:v>
                </c:pt>
                <c:pt idx="557">
                  <c:v>4337015473173.8901</c:v>
                </c:pt>
                <c:pt idx="558">
                  <c:v>5366348328002.8701</c:v>
                </c:pt>
                <c:pt idx="559">
                  <c:v>5985919929295.46</c:v>
                </c:pt>
                <c:pt idx="560">
                  <c:v>6111982965832.6904</c:v>
                </c:pt>
                <c:pt idx="561">
                  <c:v>7579123917337.6396</c:v>
                </c:pt>
                <c:pt idx="562">
                  <c:v>7865713057341.2305</c:v>
                </c:pt>
                <c:pt idx="563">
                  <c:v>8571123408971.3398</c:v>
                </c:pt>
                <c:pt idx="564">
                  <c:v>7815484531819.7695</c:v>
                </c:pt>
                <c:pt idx="565">
                  <c:v>8299163343409.4004</c:v>
                </c:pt>
                <c:pt idx="566">
                  <c:v>9626424133285.3203</c:v>
                </c:pt>
                <c:pt idx="567">
                  <c:v>9841349845359.8301</c:v>
                </c:pt>
                <c:pt idx="568">
                  <c:v>9289515973951.6504</c:v>
                </c:pt>
                <c:pt idx="569">
                  <c:v>9605566115360.4199</c:v>
                </c:pt>
                <c:pt idx="570">
                  <c:v>9590851414393.6191</c:v>
                </c:pt>
                <c:pt idx="571">
                  <c:v>8912444181839.1895</c:v>
                </c:pt>
                <c:pt idx="572">
                  <c:v>9009859801008.8496</c:v>
                </c:pt>
                <c:pt idx="573">
                  <c:v>9822705393482.2793</c:v>
                </c:pt>
                <c:pt idx="574">
                  <c:v>11957243598418.9</c:v>
                </c:pt>
                <c:pt idx="575">
                  <c:v>13806710766586</c:v>
                </c:pt>
                <c:pt idx="576">
                  <c:v>14441217356828.199</c:v>
                </c:pt>
                <c:pt idx="577">
                  <c:v>15405419702532.5</c:v>
                </c:pt>
                <c:pt idx="578">
                  <c:v>17795826802969.5</c:v>
                </c:pt>
                <c:pt idx="579">
                  <c:v>19136672544394.801</c:v>
                </c:pt>
                <c:pt idx="580">
                  <c:v>17101456870607.699</c:v>
                </c:pt>
                <c:pt idx="581">
                  <c:v>16992731157166.1</c:v>
                </c:pt>
                <c:pt idx="582">
                  <c:v>18352575953426.801</c:v>
                </c:pt>
                <c:pt idx="583">
                  <c:v>17290201940776.9</c:v>
                </c:pt>
                <c:pt idx="584">
                  <c:v>18026881017254.801</c:v>
                </c:pt>
                <c:pt idx="585">
                  <c:v>18632423873526.301</c:v>
                </c:pt>
                <c:pt idx="586">
                  <c:v>16410700117941.6</c:v>
                </c:pt>
                <c:pt idx="587">
                  <c:v>16487344364513.9</c:v>
                </c:pt>
                <c:pt idx="588">
                  <c:v>216611804087.892</c:v>
                </c:pt>
                <c:pt idx="589">
                  <c:v>199204980648.686</c:v>
                </c:pt>
                <c:pt idx="590">
                  <c:v>194031873673.45099</c:v>
                </c:pt>
                <c:pt idx="591">
                  <c:v>220476383127.86401</c:v>
                </c:pt>
                <c:pt idx="592">
                  <c:v>254384379904.58301</c:v>
                </c:pt>
                <c:pt idx="593">
                  <c:v>308822100936.66602</c:v>
                </c:pt>
                <c:pt idx="594">
                  <c:v>364922330440.79999</c:v>
                </c:pt>
                <c:pt idx="595">
                  <c:v>448717231807.979</c:v>
                </c:pt>
                <c:pt idx="596">
                  <c:v>579390636982.77795</c:v>
                </c:pt>
                <c:pt idx="597">
                  <c:v>539487601072.75201</c:v>
                </c:pt>
                <c:pt idx="598">
                  <c:v>643371393579.44299</c:v>
                </c:pt>
                <c:pt idx="599">
                  <c:v>700475870799.06897</c:v>
                </c:pt>
                <c:pt idx="600">
                  <c:v>756982984497.05505</c:v>
                </c:pt>
                <c:pt idx="601">
                  <c:v>810325310133.49695</c:v>
                </c:pt>
                <c:pt idx="602">
                  <c:v>852105715991.81604</c:v>
                </c:pt>
                <c:pt idx="603">
                  <c:v>770043726631.15906</c:v>
                </c:pt>
                <c:pt idx="604">
                  <c:v>744250583417.64502</c:v>
                </c:pt>
                <c:pt idx="605">
                  <c:v>17473803358.357601</c:v>
                </c:pt>
                <c:pt idx="606">
                  <c:v>17924863806.024799</c:v>
                </c:pt>
                <c:pt idx="607">
                  <c:v>19538438424.619499</c:v>
                </c:pt>
                <c:pt idx="608">
                  <c:v>23684971462.797901</c:v>
                </c:pt>
                <c:pt idx="609">
                  <c:v>20979456378.9673</c:v>
                </c:pt>
                <c:pt idx="610">
                  <c:v>24348171156.5056</c:v>
                </c:pt>
                <c:pt idx="611">
                  <c:v>26567528898.479698</c:v>
                </c:pt>
                <c:pt idx="612">
                  <c:v>25931280079.0429</c:v>
                </c:pt>
                <c:pt idx="613">
                  <c:v>27114287369.6073</c:v>
                </c:pt>
                <c:pt idx="614">
                  <c:v>30297392080.422401</c:v>
                </c:pt>
                <c:pt idx="615">
                  <c:v>31764371339.481602</c:v>
                </c:pt>
                <c:pt idx="616">
                  <c:v>34259906250.464699</c:v>
                </c:pt>
                <c:pt idx="617">
                  <c:v>37115833946.326401</c:v>
                </c:pt>
                <c:pt idx="618">
                  <c:v>44704748982.885696</c:v>
                </c:pt>
                <c:pt idx="619">
                  <c:v>54845280151.120697</c:v>
                </c:pt>
                <c:pt idx="620">
                  <c:v>62227654281.408401</c:v>
                </c:pt>
                <c:pt idx="621">
                  <c:v>65977606587.174004</c:v>
                </c:pt>
                <c:pt idx="622">
                  <c:v>77971412145.868805</c:v>
                </c:pt>
                <c:pt idx="623">
                  <c:v>89080486979.176804</c:v>
                </c:pt>
                <c:pt idx="624">
                  <c:v>100816612471.748</c:v>
                </c:pt>
                <c:pt idx="625">
                  <c:v>105070816410.828</c:v>
                </c:pt>
                <c:pt idx="626">
                  <c:v>104722428738.27901</c:v>
                </c:pt>
                <c:pt idx="627">
                  <c:v>104470999714.14301</c:v>
                </c:pt>
                <c:pt idx="628">
                  <c:v>97967495415.547394</c:v>
                </c:pt>
                <c:pt idx="629">
                  <c:v>97376234702.4767</c:v>
                </c:pt>
                <c:pt idx="630">
                  <c:v>102805186198.81799</c:v>
                </c:pt>
                <c:pt idx="631">
                  <c:v>118063300657.23</c:v>
                </c:pt>
                <c:pt idx="632">
                  <c:v>129279648797.364</c:v>
                </c:pt>
                <c:pt idx="633">
                  <c:v>130138553201.136</c:v>
                </c:pt>
                <c:pt idx="634">
                  <c:v>126907408967.556</c:v>
                </c:pt>
                <c:pt idx="635">
                  <c:v>129332509496.38</c:v>
                </c:pt>
                <c:pt idx="636">
                  <c:v>133034561577.745</c:v>
                </c:pt>
                <c:pt idx="637">
                  <c:v>121554021679.448</c:v>
                </c:pt>
                <c:pt idx="638">
                  <c:v>125716795445.41499</c:v>
                </c:pt>
                <c:pt idx="639">
                  <c:v>111543057646.82001</c:v>
                </c:pt>
                <c:pt idx="640">
                  <c:v>126833608615.718</c:v>
                </c:pt>
                <c:pt idx="641">
                  <c:v>132655593112.174</c:v>
                </c:pt>
                <c:pt idx="642">
                  <c:v>139378996056.16501</c:v>
                </c:pt>
                <c:pt idx="643">
                  <c:v>143540877746.38199</c:v>
                </c:pt>
                <c:pt idx="644">
                  <c:v>143471305439.965</c:v>
                </c:pt>
                <c:pt idx="645">
                  <c:v>155563887045.67099</c:v>
                </c:pt>
                <c:pt idx="646">
                  <c:v>147865835777.79501</c:v>
                </c:pt>
                <c:pt idx="647">
                  <c:v>160612026755.46799</c:v>
                </c:pt>
                <c:pt idx="648">
                  <c:v>182909315345.59601</c:v>
                </c:pt>
                <c:pt idx="649">
                  <c:v>210715003171.70599</c:v>
                </c:pt>
                <c:pt idx="650">
                  <c:v>243039696796.659</c:v>
                </c:pt>
                <c:pt idx="651">
                  <c:v>291439445833.39502</c:v>
                </c:pt>
                <c:pt idx="652">
                  <c:v>347724979758.612</c:v>
                </c:pt>
                <c:pt idx="653">
                  <c:v>419658073051.16302</c:v>
                </c:pt>
                <c:pt idx="654">
                  <c:v>423821062294.99701</c:v>
                </c:pt>
                <c:pt idx="655">
                  <c:v>467851910947.034</c:v>
                </c:pt>
                <c:pt idx="656">
                  <c:v>522235870418.36902</c:v>
                </c:pt>
                <c:pt idx="657">
                  <c:v>562429100212.34399</c:v>
                </c:pt>
                <c:pt idx="658">
                  <c:v>610041631803.76794</c:v>
                </c:pt>
                <c:pt idx="659">
                  <c:v>647799966373.646</c:v>
                </c:pt>
                <c:pt idx="660">
                  <c:v>638732542973.42297</c:v>
                </c:pt>
                <c:pt idx="661">
                  <c:v>648289348137.03198</c:v>
                </c:pt>
                <c:pt idx="662">
                  <c:v>1060258072791.74</c:v>
                </c:pt>
                <c:pt idx="663">
                  <c:v>1121996285055.52</c:v>
                </c:pt>
                <c:pt idx="664">
                  <c:v>1211792827212.7</c:v>
                </c:pt>
                <c:pt idx="665">
                  <c:v>1304620497418.6299</c:v>
                </c:pt>
                <c:pt idx="666">
                  <c:v>1424603081155.6101</c:v>
                </c:pt>
                <c:pt idx="667">
                  <c:v>1546710635349.6101</c:v>
                </c:pt>
                <c:pt idx="668">
                  <c:v>1696368738245.8799</c:v>
                </c:pt>
                <c:pt idx="669">
                  <c:v>1819351699376.25</c:v>
                </c:pt>
                <c:pt idx="670">
                  <c:v>1971291391708.4299</c:v>
                </c:pt>
                <c:pt idx="671">
                  <c:v>2163827812132.4199</c:v>
                </c:pt>
                <c:pt idx="672">
                  <c:v>2380595949289.8701</c:v>
                </c:pt>
                <c:pt idx="673">
                  <c:v>2641741790124.3999</c:v>
                </c:pt>
                <c:pt idx="674">
                  <c:v>3065239822184.77</c:v>
                </c:pt>
                <c:pt idx="675">
                  <c:v>3708269759617.75</c:v>
                </c:pt>
                <c:pt idx="676">
                  <c:v>4184574976576.4702</c:v>
                </c:pt>
                <c:pt idx="677">
                  <c:v>4666187491775.4297</c:v>
                </c:pt>
                <c:pt idx="678">
                  <c:v>5082771482780.9697</c:v>
                </c:pt>
                <c:pt idx="679">
                  <c:v>5755311493073.7305</c:v>
                </c:pt>
                <c:pt idx="680">
                  <c:v>6891607724618.1104</c:v>
                </c:pt>
                <c:pt idx="681">
                  <c:v>7969743516772.6504</c:v>
                </c:pt>
                <c:pt idx="682">
                  <c:v>8901501975008.1895</c:v>
                </c:pt>
                <c:pt idx="683">
                  <c:v>9039466240271.6191</c:v>
                </c:pt>
                <c:pt idx="684">
                  <c:v>8953452764925.8398</c:v>
                </c:pt>
                <c:pt idx="685">
                  <c:v>9243982005079.9707</c:v>
                </c:pt>
                <c:pt idx="686">
                  <c:v>9641528010689.3691</c:v>
                </c:pt>
                <c:pt idx="687">
                  <c:v>10136233531381</c:v>
                </c:pt>
                <c:pt idx="688">
                  <c:v>12302761994061.6</c:v>
                </c:pt>
                <c:pt idx="689">
                  <c:v>14248999154625.699</c:v>
                </c:pt>
                <c:pt idx="690">
                  <c:v>16050083959668.301</c:v>
                </c:pt>
                <c:pt idx="691">
                  <c:v>16811861166559.1</c:v>
                </c:pt>
                <c:pt idx="692">
                  <c:v>18904669325644.699</c:v>
                </c:pt>
                <c:pt idx="693">
                  <c:v>19993173229920.398</c:v>
                </c:pt>
                <c:pt idx="694">
                  <c:v>21511275511532</c:v>
                </c:pt>
                <c:pt idx="695">
                  <c:v>21708016177525.801</c:v>
                </c:pt>
                <c:pt idx="696">
                  <c:v>23267698841306.699</c:v>
                </c:pt>
                <c:pt idx="697">
                  <c:v>25839440231944.199</c:v>
                </c:pt>
                <c:pt idx="698">
                  <c:v>26070328906133</c:v>
                </c:pt>
                <c:pt idx="699">
                  <c:v>25641643763544.398</c:v>
                </c:pt>
                <c:pt idx="700">
                  <c:v>25726539283381</c:v>
                </c:pt>
                <c:pt idx="701">
                  <c:v>27026530357967</c:v>
                </c:pt>
                <c:pt idx="702">
                  <c:v>27585577029586.301</c:v>
                </c:pt>
                <c:pt idx="703">
                  <c:v>27317812538281.699</c:v>
                </c:pt>
                <c:pt idx="704">
                  <c:v>28473503000743.801</c:v>
                </c:pt>
                <c:pt idx="705">
                  <c:v>31923065054386.199</c:v>
                </c:pt>
                <c:pt idx="706">
                  <c:v>35532173604878.703</c:v>
                </c:pt>
                <c:pt idx="707">
                  <c:v>37574855319061.898</c:v>
                </c:pt>
                <c:pt idx="708">
                  <c:v>39654700828655.5</c:v>
                </c:pt>
                <c:pt idx="709">
                  <c:v>43338243118132.203</c:v>
                </c:pt>
                <c:pt idx="710">
                  <c:v>46030397500591</c:v>
                </c:pt>
                <c:pt idx="711">
                  <c:v>43140742229258.797</c:v>
                </c:pt>
                <c:pt idx="712">
                  <c:v>45206818210523.203</c:v>
                </c:pt>
                <c:pt idx="713">
                  <c:v>48779671089397.102</c:v>
                </c:pt>
                <c:pt idx="714">
                  <c:v>48814556726132.5</c:v>
                </c:pt>
                <c:pt idx="715">
                  <c:v>49346301570030.602</c:v>
                </c:pt>
                <c:pt idx="716">
                  <c:v>50362403986688.102</c:v>
                </c:pt>
                <c:pt idx="717">
                  <c:v>47577512619183.297</c:v>
                </c:pt>
                <c:pt idx="718">
                  <c:v>48557463061833.102</c:v>
                </c:pt>
                <c:pt idx="719">
                  <c:v>294957715625.79797</c:v>
                </c:pt>
                <c:pt idx="720">
                  <c:v>281784055643.41498</c:v>
                </c:pt>
                <c:pt idx="721">
                  <c:v>294099146764.46503</c:v>
                </c:pt>
                <c:pt idx="722">
                  <c:v>313571783512.354</c:v>
                </c:pt>
                <c:pt idx="723">
                  <c:v>355118144215.68298</c:v>
                </c:pt>
                <c:pt idx="724">
                  <c:v>390096481947.677</c:v>
                </c:pt>
                <c:pt idx="725">
                  <c:v>402242586408.80402</c:v>
                </c:pt>
                <c:pt idx="726">
                  <c:v>413245761438.50403</c:v>
                </c:pt>
                <c:pt idx="727">
                  <c:v>436906908761.67603</c:v>
                </c:pt>
                <c:pt idx="728">
                  <c:v>488450438382.18402</c:v>
                </c:pt>
                <c:pt idx="729">
                  <c:v>529816131068.33698</c:v>
                </c:pt>
                <c:pt idx="730">
                  <c:v>579022847050.05005</c:v>
                </c:pt>
                <c:pt idx="731">
                  <c:v>651685468689.45203</c:v>
                </c:pt>
                <c:pt idx="732">
                  <c:v>838687407232.94202</c:v>
                </c:pt>
                <c:pt idx="733">
                  <c:v>1058778466899.08</c:v>
                </c:pt>
                <c:pt idx="734">
                  <c:v>1144587686605.96</c:v>
                </c:pt>
                <c:pt idx="735">
                  <c:v>1248656052285.51</c:v>
                </c:pt>
                <c:pt idx="736">
                  <c:v>1416509063968.8101</c:v>
                </c:pt>
                <c:pt idx="737">
                  <c:v>1528083460017.8701</c:v>
                </c:pt>
                <c:pt idx="738">
                  <c:v>1828890871805.4299</c:v>
                </c:pt>
                <c:pt idx="739">
                  <c:v>2144525741602.0901</c:v>
                </c:pt>
                <c:pt idx="740">
                  <c:v>2326989982246.21</c:v>
                </c:pt>
                <c:pt idx="741">
                  <c:v>2308664653596.2402</c:v>
                </c:pt>
                <c:pt idx="742">
                  <c:v>2277496930910.6899</c:v>
                </c:pt>
                <c:pt idx="743">
                  <c:v>2319367661959.1001</c:v>
                </c:pt>
                <c:pt idx="744">
                  <c:v>2445112446662.71</c:v>
                </c:pt>
                <c:pt idx="745">
                  <c:v>2558329186780.9199</c:v>
                </c:pt>
                <c:pt idx="746">
                  <c:v>2620900784641.0298</c:v>
                </c:pt>
                <c:pt idx="747">
                  <c:v>2850097126288.8501</c:v>
                </c:pt>
                <c:pt idx="748">
                  <c:v>3051387008971.52</c:v>
                </c:pt>
                <c:pt idx="749">
                  <c:v>3450586169233.02</c:v>
                </c:pt>
                <c:pt idx="750">
                  <c:v>3718939789573.02</c:v>
                </c:pt>
                <c:pt idx="751">
                  <c:v>3704535955509.1802</c:v>
                </c:pt>
                <c:pt idx="752">
                  <c:v>3976073581552.04</c:v>
                </c:pt>
                <c:pt idx="753">
                  <c:v>4355401723809.4102</c:v>
                </c:pt>
                <c:pt idx="754">
                  <c:v>4890357861496.1699</c:v>
                </c:pt>
                <c:pt idx="755">
                  <c:v>5337081837421.8496</c:v>
                </c:pt>
                <c:pt idx="756">
                  <c:v>5647276515792.4199</c:v>
                </c:pt>
                <c:pt idx="757">
                  <c:v>5479894417383.3301</c:v>
                </c:pt>
                <c:pt idx="758">
                  <c:v>5325787480159.5098</c:v>
                </c:pt>
                <c:pt idx="759">
                  <c:v>5787180750891.2197</c:v>
                </c:pt>
                <c:pt idx="760">
                  <c:v>5864138427158.6602</c:v>
                </c:pt>
                <c:pt idx="761">
                  <c:v>5957570111975.9404</c:v>
                </c:pt>
                <c:pt idx="762">
                  <c:v>6728237860877.4199</c:v>
                </c:pt>
                <c:pt idx="763">
                  <c:v>8009679581710.3496</c:v>
                </c:pt>
                <c:pt idx="764">
                  <c:v>9574863191621.9609</c:v>
                </c:pt>
                <c:pt idx="765">
                  <c:v>11352987184252.699</c:v>
                </c:pt>
                <c:pt idx="766">
                  <c:v>14128955914663.9</c:v>
                </c:pt>
                <c:pt idx="767">
                  <c:v>16969030260876.9</c:v>
                </c:pt>
                <c:pt idx="768">
                  <c:v>16477638785512.6</c:v>
                </c:pt>
                <c:pt idx="769">
                  <c:v>19973945540448.699</c:v>
                </c:pt>
                <c:pt idx="770">
                  <c:v>23619352272048.5</c:v>
                </c:pt>
                <c:pt idx="771">
                  <c:v>25054597172918.898</c:v>
                </c:pt>
                <c:pt idx="772">
                  <c:v>26510181016987.102</c:v>
                </c:pt>
                <c:pt idx="773">
                  <c:v>27396611247619.602</c:v>
                </c:pt>
                <c:pt idx="774">
                  <c:v>25854305463828.102</c:v>
                </c:pt>
                <c:pt idx="775">
                  <c:v>25981476556760.5</c:v>
                </c:pt>
                <c:pt idx="776">
                  <c:v>332420099879.09698</c:v>
                </c:pt>
                <c:pt idx="777">
                  <c:v>321960211021.17999</c:v>
                </c:pt>
                <c:pt idx="778">
                  <c:v>337639098485.33502</c:v>
                </c:pt>
                <c:pt idx="779">
                  <c:v>362701026033.953</c:v>
                </c:pt>
                <c:pt idx="780">
                  <c:v>402888912470.62</c:v>
                </c:pt>
                <c:pt idx="781">
                  <c:v>444077005175.987</c:v>
                </c:pt>
                <c:pt idx="782">
                  <c:v>460869446341.78601</c:v>
                </c:pt>
                <c:pt idx="783">
                  <c:v>472420666758.729</c:v>
                </c:pt>
                <c:pt idx="784">
                  <c:v>499278337173.87701</c:v>
                </c:pt>
                <c:pt idx="785">
                  <c:v>558933567077.31494</c:v>
                </c:pt>
                <c:pt idx="786">
                  <c:v>611855530903.87402</c:v>
                </c:pt>
                <c:pt idx="787">
                  <c:v>661298625984.07703</c:v>
                </c:pt>
                <c:pt idx="788">
                  <c:v>737279697380.94604</c:v>
                </c:pt>
                <c:pt idx="789">
                  <c:v>936640748618.375</c:v>
                </c:pt>
                <c:pt idx="790">
                  <c:v>1191688150825.6799</c:v>
                </c:pt>
                <c:pt idx="791">
                  <c:v>1303949620697.1699</c:v>
                </c:pt>
                <c:pt idx="792">
                  <c:v>1414314819623.72</c:v>
                </c:pt>
                <c:pt idx="793">
                  <c:v>1597017022159.75</c:v>
                </c:pt>
                <c:pt idx="794">
                  <c:v>1732099297291.98</c:v>
                </c:pt>
                <c:pt idx="795">
                  <c:v>2067282168911.5</c:v>
                </c:pt>
                <c:pt idx="796">
                  <c:v>2425094762726.23</c:v>
                </c:pt>
                <c:pt idx="797">
                  <c:v>2614351458203.5601</c:v>
                </c:pt>
                <c:pt idx="798">
                  <c:v>2586535902781.3999</c:v>
                </c:pt>
                <c:pt idx="799">
                  <c:v>2525470175591.8101</c:v>
                </c:pt>
                <c:pt idx="800">
                  <c:v>2559559983318.8398</c:v>
                </c:pt>
                <c:pt idx="801">
                  <c:v>2694824275386.5601</c:v>
                </c:pt>
                <c:pt idx="802">
                  <c:v>2815682890326.3101</c:v>
                </c:pt>
                <c:pt idx="803">
                  <c:v>2898815751592.9702</c:v>
                </c:pt>
                <c:pt idx="804">
                  <c:v>3138724053348.5498</c:v>
                </c:pt>
                <c:pt idx="805">
                  <c:v>3342030430117.54</c:v>
                </c:pt>
                <c:pt idx="806">
                  <c:v>3760263071705.3599</c:v>
                </c:pt>
                <c:pt idx="807">
                  <c:v>4035816997833.8701</c:v>
                </c:pt>
                <c:pt idx="808">
                  <c:v>4012284192507.96</c:v>
                </c:pt>
                <c:pt idx="809">
                  <c:v>4275988290608.1602</c:v>
                </c:pt>
                <c:pt idx="810">
                  <c:v>4643315483566.54</c:v>
                </c:pt>
                <c:pt idx="811">
                  <c:v>5223225373502.8496</c:v>
                </c:pt>
                <c:pt idx="812">
                  <c:v>5703932322881.5596</c:v>
                </c:pt>
                <c:pt idx="813">
                  <c:v>6026677999942.79</c:v>
                </c:pt>
                <c:pt idx="814">
                  <c:v>5857257663149.4297</c:v>
                </c:pt>
                <c:pt idx="815">
                  <c:v>5711746768836.54</c:v>
                </c:pt>
                <c:pt idx="816">
                  <c:v>6213004939197.8203</c:v>
                </c:pt>
                <c:pt idx="817">
                  <c:v>6279095049696.9297</c:v>
                </c:pt>
                <c:pt idx="818">
                  <c:v>6402159677650.6797</c:v>
                </c:pt>
                <c:pt idx="819">
                  <c:v>7231716537197.5098</c:v>
                </c:pt>
                <c:pt idx="820">
                  <c:v>8595676908613.7002</c:v>
                </c:pt>
                <c:pt idx="821">
                  <c:v>10252563289337.4</c:v>
                </c:pt>
                <c:pt idx="822">
                  <c:v>12171329219107.199</c:v>
                </c:pt>
                <c:pt idx="823">
                  <c:v>15085802941075.801</c:v>
                </c:pt>
                <c:pt idx="824">
                  <c:v>18119451371651.301</c:v>
                </c:pt>
                <c:pt idx="825">
                  <c:v>17607503432796.199</c:v>
                </c:pt>
                <c:pt idx="826">
                  <c:v>21425535721688.5</c:v>
                </c:pt>
                <c:pt idx="827">
                  <c:v>25267940554152.801</c:v>
                </c:pt>
                <c:pt idx="828">
                  <c:v>26831458123531.801</c:v>
                </c:pt>
                <c:pt idx="829">
                  <c:v>28440718308132.699</c:v>
                </c:pt>
                <c:pt idx="830">
                  <c:v>29482467782135.602</c:v>
                </c:pt>
                <c:pt idx="831">
                  <c:v>27876686929740.801</c:v>
                </c:pt>
                <c:pt idx="832">
                  <c:v>27972819139754.5</c:v>
                </c:pt>
                <c:pt idx="833">
                  <c:v>12525680950.9576</c:v>
                </c:pt>
                <c:pt idx="834">
                  <c:v>13386351816.5945</c:v>
                </c:pt>
                <c:pt idx="835">
                  <c:v>14307816104.3043</c:v>
                </c:pt>
                <c:pt idx="836">
                  <c:v>15133348219.326599</c:v>
                </c:pt>
                <c:pt idx="837">
                  <c:v>16543899359.321501</c:v>
                </c:pt>
                <c:pt idx="838">
                  <c:v>18004962168.3536</c:v>
                </c:pt>
                <c:pt idx="839">
                  <c:v>19544706292.475101</c:v>
                </c:pt>
                <c:pt idx="840">
                  <c:v>19667042556.103699</c:v>
                </c:pt>
                <c:pt idx="841">
                  <c:v>20906822494.908199</c:v>
                </c:pt>
                <c:pt idx="842">
                  <c:v>23857220125.240398</c:v>
                </c:pt>
                <c:pt idx="843">
                  <c:v>32837073290.360001</c:v>
                </c:pt>
                <c:pt idx="844">
                  <c:v>30359420847.308601</c:v>
                </c:pt>
                <c:pt idx="845">
                  <c:v>33929717613.868698</c:v>
                </c:pt>
                <c:pt idx="846">
                  <c:v>36066821279.903198</c:v>
                </c:pt>
                <c:pt idx="847">
                  <c:v>52377237128.201302</c:v>
                </c:pt>
                <c:pt idx="848">
                  <c:v>60240314536.324203</c:v>
                </c:pt>
                <c:pt idx="849">
                  <c:v>73250340512.438507</c:v>
                </c:pt>
                <c:pt idx="850">
                  <c:v>76778825024.836502</c:v>
                </c:pt>
                <c:pt idx="851">
                  <c:v>83172550736.808701</c:v>
                </c:pt>
                <c:pt idx="852">
                  <c:v>102343390447.38</c:v>
                </c:pt>
                <c:pt idx="853">
                  <c:v>131644491209.17999</c:v>
                </c:pt>
                <c:pt idx="854">
                  <c:v>135584627037.35001</c:v>
                </c:pt>
                <c:pt idx="855">
                  <c:v>127683940852.88499</c:v>
                </c:pt>
                <c:pt idx="856">
                  <c:v>106265348540.911</c:v>
                </c:pt>
                <c:pt idx="857">
                  <c:v>99705701419.062103</c:v>
                </c:pt>
                <c:pt idx="858">
                  <c:v>99635251825.270401</c:v>
                </c:pt>
                <c:pt idx="859">
                  <c:v>96824536112.583099</c:v>
                </c:pt>
                <c:pt idx="860">
                  <c:v>107028115535.76401</c:v>
                </c:pt>
                <c:pt idx="861">
                  <c:v>114656536466.96001</c:v>
                </c:pt>
                <c:pt idx="862">
                  <c:v>117218646278.35899</c:v>
                </c:pt>
                <c:pt idx="863">
                  <c:v>124491404586.03799</c:v>
                </c:pt>
                <c:pt idx="864">
                  <c:v>128062928784.71001</c:v>
                </c:pt>
                <c:pt idx="865">
                  <c:v>129439244131.401</c:v>
                </c:pt>
                <c:pt idx="866">
                  <c:v>119431418788.40601</c:v>
                </c:pt>
                <c:pt idx="867">
                  <c:v>119278991736.472</c:v>
                </c:pt>
                <c:pt idx="868">
                  <c:v>140582479963.87701</c:v>
                </c:pt>
                <c:pt idx="869">
                  <c:v>156517602049.483</c:v>
                </c:pt>
                <c:pt idx="870">
                  <c:v>158318501147.49301</c:v>
                </c:pt>
                <c:pt idx="871">
                  <c:v>151436686944.95999</c:v>
                </c:pt>
                <c:pt idx="872">
                  <c:v>157758167977.60001</c:v>
                </c:pt>
                <c:pt idx="873">
                  <c:v>175670535724.267</c:v>
                </c:pt>
                <c:pt idx="874">
                  <c:v>169637750175.56299</c:v>
                </c:pt>
                <c:pt idx="875">
                  <c:v>184390856565.30301</c:v>
                </c:pt>
                <c:pt idx="876">
                  <c:v>210309399964.32501</c:v>
                </c:pt>
                <c:pt idx="877">
                  <c:v>254107331006.866</c:v>
                </c:pt>
                <c:pt idx="878">
                  <c:v>298966157726.57501</c:v>
                </c:pt>
                <c:pt idx="879">
                  <c:v>377892170694.75897</c:v>
                </c:pt>
                <c:pt idx="880">
                  <c:v>432494229337.87</c:v>
                </c:pt>
                <c:pt idx="881">
                  <c:v>515331066665.508</c:v>
                </c:pt>
                <c:pt idx="882">
                  <c:v>479916707070.375</c:v>
                </c:pt>
                <c:pt idx="883">
                  <c:v>707233865359.81702</c:v>
                </c:pt>
                <c:pt idx="884">
                  <c:v>810782537391.52698</c:v>
                </c:pt>
                <c:pt idx="885">
                  <c:v>891826340277.91394</c:v>
                </c:pt>
                <c:pt idx="886">
                  <c:v>969503885737.18396</c:v>
                </c:pt>
                <c:pt idx="887">
                  <c:v>1052620067829.89</c:v>
                </c:pt>
                <c:pt idx="888">
                  <c:v>984508326729.44202</c:v>
                </c:pt>
                <c:pt idx="889">
                  <c:v>923606013413.98096</c:v>
                </c:pt>
                <c:pt idx="890">
                  <c:v>149452950457.48199</c:v>
                </c:pt>
                <c:pt idx="891">
                  <c:v>152280469182.82999</c:v>
                </c:pt>
                <c:pt idx="892">
                  <c:v>151393150593.556</c:v>
                </c:pt>
                <c:pt idx="893">
                  <c:v>144719716101.73001</c:v>
                </c:pt>
                <c:pt idx="894">
                  <c:v>144300309666.58701</c:v>
                </c:pt>
                <c:pt idx="895">
                  <c:v>154705670371.884</c:v>
                </c:pt>
                <c:pt idx="896">
                  <c:v>166179914408.84201</c:v>
                </c:pt>
                <c:pt idx="897">
                  <c:v>176101376349.72699</c:v>
                </c:pt>
                <c:pt idx="898">
                  <c:v>178968363238.15601</c:v>
                </c:pt>
                <c:pt idx="899">
                  <c:v>178613242288.32901</c:v>
                </c:pt>
                <c:pt idx="900">
                  <c:v>187635958013.73001</c:v>
                </c:pt>
                <c:pt idx="901">
                  <c:v>190582893944.70099</c:v>
                </c:pt>
                <c:pt idx="902">
                  <c:v>179339325200.68799</c:v>
                </c:pt>
                <c:pt idx="903">
                  <c:v>181205499863.13901</c:v>
                </c:pt>
                <c:pt idx="904">
                  <c:v>167439883605.37299</c:v>
                </c:pt>
                <c:pt idx="905">
                  <c:v>191139487030.569</c:v>
                </c:pt>
                <c:pt idx="906">
                  <c:v>209101340746.37601</c:v>
                </c:pt>
                <c:pt idx="907">
                  <c:v>219709845492.70599</c:v>
                </c:pt>
                <c:pt idx="908">
                  <c:v>225492475199.991</c:v>
                </c:pt>
                <c:pt idx="909">
                  <c:v>228384752868.43399</c:v>
                </c:pt>
                <c:pt idx="910">
                  <c:v>250496797796.716</c:v>
                </c:pt>
                <c:pt idx="911">
                  <c:v>245457279053.40302</c:v>
                </c:pt>
                <c:pt idx="912">
                  <c:v>260506321914.32901</c:v>
                </c:pt>
                <c:pt idx="913">
                  <c:v>293490957922.83801</c:v>
                </c:pt>
                <c:pt idx="914">
                  <c:v>331890668943.604</c:v>
                </c:pt>
                <c:pt idx="915">
                  <c:v>378279875004.078</c:v>
                </c:pt>
                <c:pt idx="916">
                  <c:v>439667449381.06201</c:v>
                </c:pt>
                <c:pt idx="917">
                  <c:v>522810471183.771</c:v>
                </c:pt>
                <c:pt idx="918">
                  <c:v>633846418352.25</c:v>
                </c:pt>
                <c:pt idx="919">
                  <c:v>652748933565.03101</c:v>
                </c:pt>
                <c:pt idx="920">
                  <c:v>742077497033.099</c:v>
                </c:pt>
                <c:pt idx="921">
                  <c:v>831576507631.74304</c:v>
                </c:pt>
                <c:pt idx="922">
                  <c:v>877952610254.43005</c:v>
                </c:pt>
                <c:pt idx="923">
                  <c:v>955563577640.95996</c:v>
                </c:pt>
                <c:pt idx="924">
                  <c:v>1030596428731.83</c:v>
                </c:pt>
                <c:pt idx="925">
                  <c:v>1039549171419.7</c:v>
                </c:pt>
                <c:pt idx="926">
                  <c:v>1072786488210.4</c:v>
                </c:pt>
                <c:pt idx="927">
                  <c:v>38552843708.935402</c:v>
                </c:pt>
                <c:pt idx="928">
                  <c:v>40693283773.580002</c:v>
                </c:pt>
                <c:pt idx="929">
                  <c:v>43887390094.064499</c:v>
                </c:pt>
                <c:pt idx="930">
                  <c:v>49429967763.508301</c:v>
                </c:pt>
                <c:pt idx="931">
                  <c:v>48314009338.613701</c:v>
                </c:pt>
                <c:pt idx="932">
                  <c:v>54527198662.170303</c:v>
                </c:pt>
                <c:pt idx="933">
                  <c:v>59160876212.768501</c:v>
                </c:pt>
                <c:pt idx="934">
                  <c:v>59734974396.472504</c:v>
                </c:pt>
                <c:pt idx="935">
                  <c:v>62963565810.292999</c:v>
                </c:pt>
                <c:pt idx="936">
                  <c:v>71150741264.502304</c:v>
                </c:pt>
                <c:pt idx="937">
                  <c:v>82807754900.386002</c:v>
                </c:pt>
                <c:pt idx="938">
                  <c:v>83066378876.201706</c:v>
                </c:pt>
                <c:pt idx="939">
                  <c:v>86442205439.2379</c:v>
                </c:pt>
                <c:pt idx="940">
                  <c:v>98971784199.429306</c:v>
                </c:pt>
                <c:pt idx="941">
                  <c:v>134250629861.83299</c:v>
                </c:pt>
                <c:pt idx="942">
                  <c:v>160984432183.30899</c:v>
                </c:pt>
                <c:pt idx="943">
                  <c:v>167340358213.323</c:v>
                </c:pt>
                <c:pt idx="944">
                  <c:v>182330728312.27701</c:v>
                </c:pt>
                <c:pt idx="945">
                  <c:v>206076745410.44501</c:v>
                </c:pt>
                <c:pt idx="946">
                  <c:v>240799007044.617</c:v>
                </c:pt>
                <c:pt idx="947">
                  <c:v>283402210725.02002</c:v>
                </c:pt>
                <c:pt idx="948">
                  <c:v>290342908727.91199</c:v>
                </c:pt>
                <c:pt idx="949">
                  <c:v>280959587891.78302</c:v>
                </c:pt>
                <c:pt idx="950">
                  <c:v>251503725681.48199</c:v>
                </c:pt>
                <c:pt idx="951">
                  <c:v>244016052826.94</c:v>
                </c:pt>
                <c:pt idx="952">
                  <c:v>253831737187.65601</c:v>
                </c:pt>
                <c:pt idx="953">
                  <c:v>261726969533.39499</c:v>
                </c:pt>
                <c:pt idx="954">
                  <c:v>282047953084.37201</c:v>
                </c:pt>
                <c:pt idx="955">
                  <c:v>292878032914.38098</c:v>
                </c:pt>
                <c:pt idx="956">
                  <c:v>295192606453.25598</c:v>
                </c:pt>
                <c:pt idx="957">
                  <c:v>311501481838.97302</c:v>
                </c:pt>
                <c:pt idx="958">
                  <c:v>318111129146.47998</c:v>
                </c:pt>
                <c:pt idx="959">
                  <c:v>308723210809.94598</c:v>
                </c:pt>
                <c:pt idx="960">
                  <c:v>300031302947.81</c:v>
                </c:pt>
                <c:pt idx="961">
                  <c:v>286507832410.79999</c:v>
                </c:pt>
                <c:pt idx="962">
                  <c:v>331653789329.34003</c:v>
                </c:pt>
                <c:pt idx="963">
                  <c:v>365670737508.17297</c:v>
                </c:pt>
                <c:pt idx="964">
                  <c:v>377797938000.41199</c:v>
                </c:pt>
                <c:pt idx="965">
                  <c:v>376180134271.14099</c:v>
                </c:pt>
                <c:pt idx="966">
                  <c:v>385587434091.45502</c:v>
                </c:pt>
                <c:pt idx="967">
                  <c:v>425680459229.06299</c:v>
                </c:pt>
                <c:pt idx="968">
                  <c:v>414566558489.18201</c:v>
                </c:pt>
                <c:pt idx="969">
                  <c:v>444398292761.09497</c:v>
                </c:pt>
                <c:pt idx="970">
                  <c:v>503274924958.026</c:v>
                </c:pt>
                <c:pt idx="971">
                  <c:v>585635687953.13</c:v>
                </c:pt>
                <c:pt idx="972">
                  <c:v>676966114515.745</c:v>
                </c:pt>
                <c:pt idx="973">
                  <c:v>817667343182.62195</c:v>
                </c:pt>
                <c:pt idx="974">
                  <c:v>955192703165.729</c:v>
                </c:pt>
                <c:pt idx="975">
                  <c:v>1148503307752.05</c:v>
                </c:pt>
                <c:pt idx="976">
                  <c:v>1128757219790.24</c:v>
                </c:pt>
                <c:pt idx="977">
                  <c:v>1455098670264.6299</c:v>
                </c:pt>
                <c:pt idx="978">
                  <c:v>1649712795941.6499</c:v>
                </c:pt>
                <c:pt idx="979">
                  <c:v>1779309786690.5601</c:v>
                </c:pt>
                <c:pt idx="980">
                  <c:v>1935383621726.9099</c:v>
                </c:pt>
                <c:pt idx="981">
                  <c:v>2094666160482.5</c:v>
                </c:pt>
                <c:pt idx="982">
                  <c:v>2032030985340.3101</c:v>
                </c:pt>
                <c:pt idx="983">
                  <c:v>1999807711387.4099</c:v>
                </c:pt>
                <c:pt idx="984">
                  <c:v>170979365242.80899</c:v>
                </c:pt>
                <c:pt idx="985">
                  <c:v>157896674355.198</c:v>
                </c:pt>
                <c:pt idx="986">
                  <c:v>165672342325.31</c:v>
                </c:pt>
                <c:pt idx="987">
                  <c:v>179541877513.65201</c:v>
                </c:pt>
                <c:pt idx="988">
                  <c:v>198101527203.29001</c:v>
                </c:pt>
                <c:pt idx="989">
                  <c:v>220983241522.617</c:v>
                </c:pt>
                <c:pt idx="990">
                  <c:v>245370182543.27802</c:v>
                </c:pt>
                <c:pt idx="991">
                  <c:v>247714846991.242</c:v>
                </c:pt>
                <c:pt idx="992">
                  <c:v>253063153518.702</c:v>
                </c:pt>
                <c:pt idx="993">
                  <c:v>282833389878.53101</c:v>
                </c:pt>
                <c:pt idx="994">
                  <c:v>321365983627.75598</c:v>
                </c:pt>
                <c:pt idx="995">
                  <c:v>357843090756.28998</c:v>
                </c:pt>
                <c:pt idx="996">
                  <c:v>410663946539.17297</c:v>
                </c:pt>
                <c:pt idx="997">
                  <c:v>521689118742.27399</c:v>
                </c:pt>
                <c:pt idx="998">
                  <c:v>614359539540.81799</c:v>
                </c:pt>
                <c:pt idx="999">
                  <c:v>675064297226.85901</c:v>
                </c:pt>
                <c:pt idx="1000">
                  <c:v>736554966601.83801</c:v>
                </c:pt>
                <c:pt idx="1001">
                  <c:v>854922183289.79395</c:v>
                </c:pt>
                <c:pt idx="1002">
                  <c:v>890801447493.19702</c:v>
                </c:pt>
                <c:pt idx="1003">
                  <c:v>1064378345450.16</c:v>
                </c:pt>
                <c:pt idx="1004">
                  <c:v>1206588180549.0801</c:v>
                </c:pt>
                <c:pt idx="1005">
                  <c:v>1279079526271.6101</c:v>
                </c:pt>
                <c:pt idx="1006">
                  <c:v>1308693372660.1399</c:v>
                </c:pt>
                <c:pt idx="1007">
                  <c:v>1210830059076.8</c:v>
                </c:pt>
                <c:pt idx="1008">
                  <c:v>1274950873382.0701</c:v>
                </c:pt>
                <c:pt idx="1009">
                  <c:v>1362599557653.4199</c:v>
                </c:pt>
                <c:pt idx="1010">
                  <c:v>1449309735032.0701</c:v>
                </c:pt>
                <c:pt idx="1011">
                  <c:v>1527791941343.1899</c:v>
                </c:pt>
                <c:pt idx="1012">
                  <c:v>1682832142063.8899</c:v>
                </c:pt>
                <c:pt idx="1013">
                  <c:v>1907371231981.9099</c:v>
                </c:pt>
                <c:pt idx="1014">
                  <c:v>2027238777745.4399</c:v>
                </c:pt>
                <c:pt idx="1015">
                  <c:v>2230289305088.1299</c:v>
                </c:pt>
                <c:pt idx="1016">
                  <c:v>2079918505675.6101</c:v>
                </c:pt>
                <c:pt idx="1017">
                  <c:v>2155933467967.3799</c:v>
                </c:pt>
                <c:pt idx="1018">
                  <c:v>2468851478670.1602</c:v>
                </c:pt>
                <c:pt idx="1019">
                  <c:v>3032822828435.27</c:v>
                </c:pt>
                <c:pt idx="1020">
                  <c:v>3325689514009.8799</c:v>
                </c:pt>
                <c:pt idx="1021">
                  <c:v>3480282448432.1201</c:v>
                </c:pt>
                <c:pt idx="1022">
                  <c:v>3351287871402.8701</c:v>
                </c:pt>
                <c:pt idx="1023">
                  <c:v>3096016890918.9102</c:v>
                </c:pt>
                <c:pt idx="1024">
                  <c:v>3400746698943.9302</c:v>
                </c:pt>
                <c:pt idx="1025">
                  <c:v>3515173798011.25</c:v>
                </c:pt>
                <c:pt idx="1026">
                  <c:v>3723537029342.6602</c:v>
                </c:pt>
                <c:pt idx="1027">
                  <c:v>4246057259568.52</c:v>
                </c:pt>
                <c:pt idx="1028">
                  <c:v>5103484222816.0596</c:v>
                </c:pt>
                <c:pt idx="1029">
                  <c:v>6161727739418.0098</c:v>
                </c:pt>
                <c:pt idx="1030">
                  <c:v>7436775397223.2002</c:v>
                </c:pt>
                <c:pt idx="1031">
                  <c:v>9366207813701.8594</c:v>
                </c:pt>
                <c:pt idx="1032">
                  <c:v>11645245415729.301</c:v>
                </c:pt>
                <c:pt idx="1033">
                  <c:v>11258203905362.301</c:v>
                </c:pt>
                <c:pt idx="1034">
                  <c:v>13513745408334.699</c:v>
                </c:pt>
                <c:pt idx="1035">
                  <c:v>16480045678794.9</c:v>
                </c:pt>
                <c:pt idx="1036">
                  <c:v>17631664734747.699</c:v>
                </c:pt>
                <c:pt idx="1037">
                  <c:v>19014316277878.699</c:v>
                </c:pt>
                <c:pt idx="1038">
                  <c:v>19703102026309.699</c:v>
                </c:pt>
                <c:pt idx="1039">
                  <c:v>18456544742036.602</c:v>
                </c:pt>
                <c:pt idx="1040">
                  <c:v>18455074977717.5</c:v>
                </c:pt>
                <c:pt idx="1041">
                  <c:v>81231814846.363007</c:v>
                </c:pt>
                <c:pt idx="1042">
                  <c:v>86287335349.408798</c:v>
                </c:pt>
                <c:pt idx="1043">
                  <c:v>99366717908.298798</c:v>
                </c:pt>
                <c:pt idx="1044">
                  <c:v>99955845906.071503</c:v>
                </c:pt>
                <c:pt idx="1045">
                  <c:v>111011134837.996</c:v>
                </c:pt>
                <c:pt idx="1046">
                  <c:v>119371791469.707</c:v>
                </c:pt>
                <c:pt idx="1047">
                  <c:v>131018820033.41499</c:v>
                </c:pt>
                <c:pt idx="1048">
                  <c:v>134187210192.19099</c:v>
                </c:pt>
                <c:pt idx="1049">
                  <c:v>144510148767.745</c:v>
                </c:pt>
                <c:pt idx="1050">
                  <c:v>161958447586.97101</c:v>
                </c:pt>
                <c:pt idx="1051">
                  <c:v>176071905100.07001</c:v>
                </c:pt>
                <c:pt idx="1052">
                  <c:v>196968821795.51599</c:v>
                </c:pt>
                <c:pt idx="1053">
                  <c:v>221446080247.827</c:v>
                </c:pt>
                <c:pt idx="1054">
                  <c:v>289954046146.875</c:v>
                </c:pt>
                <c:pt idx="1055">
                  <c:v>376428081259.37701</c:v>
                </c:pt>
                <c:pt idx="1056">
                  <c:v>394878139738.53699</c:v>
                </c:pt>
                <c:pt idx="1057">
                  <c:v>439009649467.29901</c:v>
                </c:pt>
                <c:pt idx="1058">
                  <c:v>483105144772.73999</c:v>
                </c:pt>
                <c:pt idx="1059">
                  <c:v>548082288899.46503</c:v>
                </c:pt>
                <c:pt idx="1060">
                  <c:v>653361957732.23499</c:v>
                </c:pt>
                <c:pt idx="1061">
                  <c:v>774610663634.31396</c:v>
                </c:pt>
                <c:pt idx="1062">
                  <c:v>892197077887.729</c:v>
                </c:pt>
                <c:pt idx="1063">
                  <c:v>834249556962.44897</c:v>
                </c:pt>
                <c:pt idx="1064">
                  <c:v>740171057904.18298</c:v>
                </c:pt>
                <c:pt idx="1065">
                  <c:v>729654325488.33398</c:v>
                </c:pt>
                <c:pt idx="1066">
                  <c:v>751412828440.24402</c:v>
                </c:pt>
                <c:pt idx="1067">
                  <c:v>764534086642.95105</c:v>
                </c:pt>
                <c:pt idx="1068">
                  <c:v>803851944552.64197</c:v>
                </c:pt>
                <c:pt idx="1069">
                  <c:v>919123365001.32104</c:v>
                </c:pt>
                <c:pt idx="1070">
                  <c:v>1006401717319.53</c:v>
                </c:pt>
                <c:pt idx="1071">
                  <c:v>1170503151627.96</c:v>
                </c:pt>
                <c:pt idx="1072">
                  <c:v>1440164640565.46</c:v>
                </c:pt>
                <c:pt idx="1073">
                  <c:v>1358402572233.26</c:v>
                </c:pt>
                <c:pt idx="1074">
                  <c:v>1564941586767.48</c:v>
                </c:pt>
                <c:pt idx="1075">
                  <c:v>1797150604612.0801</c:v>
                </c:pt>
                <c:pt idx="1076">
                  <c:v>1916099952742.1899</c:v>
                </c:pt>
                <c:pt idx="1077">
                  <c:v>2060739358051.3501</c:v>
                </c:pt>
                <c:pt idx="1078">
                  <c:v>2255377958184.2798</c:v>
                </c:pt>
                <c:pt idx="1079">
                  <c:v>2271734570154.7202</c:v>
                </c:pt>
                <c:pt idx="1080">
                  <c:v>2050793815133.05</c:v>
                </c:pt>
                <c:pt idx="1081">
                  <c:v>2262091810679.8799</c:v>
                </c:pt>
                <c:pt idx="1082">
                  <c:v>2204817296105.27</c:v>
                </c:pt>
                <c:pt idx="1083">
                  <c:v>1976797807992.51</c:v>
                </c:pt>
                <c:pt idx="1084">
                  <c:v>2035302568313.8999</c:v>
                </c:pt>
                <c:pt idx="1085">
                  <c:v>2350657774176.3901</c:v>
                </c:pt>
                <c:pt idx="1086">
                  <c:v>2845509423691.6201</c:v>
                </c:pt>
                <c:pt idx="1087">
                  <c:v>3337244559997.5601</c:v>
                </c:pt>
                <c:pt idx="1088">
                  <c:v>3936347648225.0898</c:v>
                </c:pt>
                <c:pt idx="1089">
                  <c:v>4576034696193.3398</c:v>
                </c:pt>
                <c:pt idx="1090">
                  <c:v>4302163169714.6001</c:v>
                </c:pt>
                <c:pt idx="1091">
                  <c:v>5334533033072.8203</c:v>
                </c:pt>
                <c:pt idx="1092">
                  <c:v>6064277798886.0303</c:v>
                </c:pt>
                <c:pt idx="1093">
                  <c:v>6121206635064.5801</c:v>
                </c:pt>
                <c:pt idx="1094">
                  <c:v>6272989482508.8301</c:v>
                </c:pt>
                <c:pt idx="1095">
                  <c:v>6391549877362.0801</c:v>
                </c:pt>
                <c:pt idx="1096">
                  <c:v>5459206256454.3496</c:v>
                </c:pt>
                <c:pt idx="1097">
                  <c:v>5299865625774.0195</c:v>
                </c:pt>
                <c:pt idx="1098">
                  <c:v>73257271838.301498</c:v>
                </c:pt>
                <c:pt idx="1099">
                  <c:v>76976526265.371597</c:v>
                </c:pt>
                <c:pt idx="1100">
                  <c:v>88753234541.755493</c:v>
                </c:pt>
                <c:pt idx="1101">
                  <c:v>88910024329.520096</c:v>
                </c:pt>
                <c:pt idx="1102">
                  <c:v>98849108076.656204</c:v>
                </c:pt>
                <c:pt idx="1103">
                  <c:v>106853155864.806</c:v>
                </c:pt>
                <c:pt idx="1104">
                  <c:v>117136947969.298</c:v>
                </c:pt>
                <c:pt idx="1105">
                  <c:v>120080359870.468</c:v>
                </c:pt>
                <c:pt idx="1106">
                  <c:v>129699733259.399</c:v>
                </c:pt>
                <c:pt idx="1107">
                  <c:v>144755178875.73099</c:v>
                </c:pt>
                <c:pt idx="1108">
                  <c:v>157275868995.927</c:v>
                </c:pt>
                <c:pt idx="1109">
                  <c:v>174869994567.771</c:v>
                </c:pt>
                <c:pt idx="1110">
                  <c:v>197935255376.82101</c:v>
                </c:pt>
                <c:pt idx="1111">
                  <c:v>258306734902.94299</c:v>
                </c:pt>
                <c:pt idx="1112">
                  <c:v>343441856215.44397</c:v>
                </c:pt>
                <c:pt idx="1113">
                  <c:v>370095266534.95801</c:v>
                </c:pt>
                <c:pt idx="1114">
                  <c:v>410244151113.20001</c:v>
                </c:pt>
                <c:pt idx="1115">
                  <c:v>448352062372.94501</c:v>
                </c:pt>
                <c:pt idx="1116">
                  <c:v>508329063096.24902</c:v>
                </c:pt>
                <c:pt idx="1117">
                  <c:v>601944719169.46106</c:v>
                </c:pt>
                <c:pt idx="1118">
                  <c:v>708704884814.46106</c:v>
                </c:pt>
                <c:pt idx="1119">
                  <c:v>816873638188.24902</c:v>
                </c:pt>
                <c:pt idx="1120">
                  <c:v>768136284782.83496</c:v>
                </c:pt>
                <c:pt idx="1121">
                  <c:v>683173418380.995</c:v>
                </c:pt>
                <c:pt idx="1122">
                  <c:v>671392237378.63696</c:v>
                </c:pt>
                <c:pt idx="1123">
                  <c:v>694019952730.76794</c:v>
                </c:pt>
                <c:pt idx="1124">
                  <c:v>705374201105.67603</c:v>
                </c:pt>
                <c:pt idx="1125">
                  <c:v>737306149636.79199</c:v>
                </c:pt>
                <c:pt idx="1126">
                  <c:v>845147525282.73303</c:v>
                </c:pt>
                <c:pt idx="1127">
                  <c:v>925574603351.67102</c:v>
                </c:pt>
                <c:pt idx="1128">
                  <c:v>1081353158729.9399</c:v>
                </c:pt>
                <c:pt idx="1129">
                  <c:v>1341594021698.3</c:v>
                </c:pt>
                <c:pt idx="1130">
                  <c:v>1247729796123.51</c:v>
                </c:pt>
                <c:pt idx="1131">
                  <c:v>1446291182385.5901</c:v>
                </c:pt>
                <c:pt idx="1132">
                  <c:v>1663902703405.24</c:v>
                </c:pt>
                <c:pt idx="1133">
                  <c:v>1760538940820.6001</c:v>
                </c:pt>
                <c:pt idx="1134">
                  <c:v>1895254878114.76</c:v>
                </c:pt>
                <c:pt idx="1135">
                  <c:v>2074269012890.99</c:v>
                </c:pt>
                <c:pt idx="1136">
                  <c:v>2085413655018.8999</c:v>
                </c:pt>
                <c:pt idx="1137">
                  <c:v>1867635348454.48</c:v>
                </c:pt>
                <c:pt idx="1138">
                  <c:v>2070772006620.3899</c:v>
                </c:pt>
                <c:pt idx="1139">
                  <c:v>2013631181344.99</c:v>
                </c:pt>
                <c:pt idx="1140">
                  <c:v>1791362291806.72</c:v>
                </c:pt>
                <c:pt idx="1141">
                  <c:v>1839436251262.6001</c:v>
                </c:pt>
                <c:pt idx="1142">
                  <c:v>2121459944550.01</c:v>
                </c:pt>
                <c:pt idx="1143">
                  <c:v>2579728859496.0601</c:v>
                </c:pt>
                <c:pt idx="1144">
                  <c:v>3029713038041.48</c:v>
                </c:pt>
                <c:pt idx="1145">
                  <c:v>3598139206333.4502</c:v>
                </c:pt>
                <c:pt idx="1146">
                  <c:v>4213483414952.4702</c:v>
                </c:pt>
                <c:pt idx="1147">
                  <c:v>3953155755587.7998</c:v>
                </c:pt>
                <c:pt idx="1148">
                  <c:v>4923605261317.6396</c:v>
                </c:pt>
                <c:pt idx="1149">
                  <c:v>5605037810076.2002</c:v>
                </c:pt>
                <c:pt idx="1150">
                  <c:v>5639934948104.6396</c:v>
                </c:pt>
                <c:pt idx="1151">
                  <c:v>5771411525042.9902</c:v>
                </c:pt>
                <c:pt idx="1152">
                  <c:v>5905518272856.9102</c:v>
                </c:pt>
                <c:pt idx="1153">
                  <c:v>5012592560057.5</c:v>
                </c:pt>
                <c:pt idx="1154">
                  <c:v>4853042525000.3398</c:v>
                </c:pt>
                <c:pt idx="1155">
                  <c:v>76340051019.982407</c:v>
                </c:pt>
                <c:pt idx="1156">
                  <c:v>80983672521.945999</c:v>
                </c:pt>
                <c:pt idx="1157">
                  <c:v>93332172395.124496</c:v>
                </c:pt>
                <c:pt idx="1158">
                  <c:v>93626166816.197403</c:v>
                </c:pt>
                <c:pt idx="1159">
                  <c:v>103992305875.075</c:v>
                </c:pt>
                <c:pt idx="1160">
                  <c:v>111682430851.252</c:v>
                </c:pt>
                <c:pt idx="1161">
                  <c:v>122549825339.491</c:v>
                </c:pt>
                <c:pt idx="1162">
                  <c:v>125155133957.955</c:v>
                </c:pt>
                <c:pt idx="1163">
                  <c:v>134570903699.431</c:v>
                </c:pt>
                <c:pt idx="1164">
                  <c:v>150729643378.263</c:v>
                </c:pt>
                <c:pt idx="1165">
                  <c:v>163725174761.27499</c:v>
                </c:pt>
                <c:pt idx="1166">
                  <c:v>182610803106.836</c:v>
                </c:pt>
                <c:pt idx="1167">
                  <c:v>204996510050.965</c:v>
                </c:pt>
                <c:pt idx="1168">
                  <c:v>270526368032.923</c:v>
                </c:pt>
                <c:pt idx="1169">
                  <c:v>354486252123.82703</c:v>
                </c:pt>
                <c:pt idx="1170">
                  <c:v>370739061705.35901</c:v>
                </c:pt>
                <c:pt idx="1171">
                  <c:v>413041381928.784</c:v>
                </c:pt>
                <c:pt idx="1172">
                  <c:v>455475546381.58502</c:v>
                </c:pt>
                <c:pt idx="1173">
                  <c:v>515069093882.06799</c:v>
                </c:pt>
                <c:pt idx="1174">
                  <c:v>616119854958.23401</c:v>
                </c:pt>
                <c:pt idx="1175">
                  <c:v>734465262528.93396</c:v>
                </c:pt>
                <c:pt idx="1176">
                  <c:v>849555797922.20605</c:v>
                </c:pt>
                <c:pt idx="1177">
                  <c:v>790096888081.28406</c:v>
                </c:pt>
                <c:pt idx="1178">
                  <c:v>694445874182.00305</c:v>
                </c:pt>
                <c:pt idx="1179">
                  <c:v>679865930114.88196</c:v>
                </c:pt>
                <c:pt idx="1180">
                  <c:v>701229908476.36902</c:v>
                </c:pt>
                <c:pt idx="1181">
                  <c:v>711095334203.76404</c:v>
                </c:pt>
                <c:pt idx="1182">
                  <c:v>746968952126.70703</c:v>
                </c:pt>
                <c:pt idx="1183">
                  <c:v>856981230259.33704</c:v>
                </c:pt>
                <c:pt idx="1184">
                  <c:v>941810162373.32703</c:v>
                </c:pt>
                <c:pt idx="1185">
                  <c:v>1100843309835.8799</c:v>
                </c:pt>
                <c:pt idx="1186">
                  <c:v>1372317945894.6499</c:v>
                </c:pt>
                <c:pt idx="1187">
                  <c:v>1290654691352.75</c:v>
                </c:pt>
                <c:pt idx="1188">
                  <c:v>1493678182529.3701</c:v>
                </c:pt>
                <c:pt idx="1189">
                  <c:v>1715751583158.6101</c:v>
                </c:pt>
                <c:pt idx="1190">
                  <c:v>1829060058155.8601</c:v>
                </c:pt>
                <c:pt idx="1191">
                  <c:v>1975504627489.28</c:v>
                </c:pt>
                <c:pt idx="1192">
                  <c:v>2164600526788.25</c:v>
                </c:pt>
                <c:pt idx="1193">
                  <c:v>2173777212531.1899</c:v>
                </c:pt>
                <c:pt idx="1194">
                  <c:v>1946393638776</c:v>
                </c:pt>
                <c:pt idx="1195">
                  <c:v>2150295806683.6299</c:v>
                </c:pt>
                <c:pt idx="1196">
                  <c:v>2083914185316.8101</c:v>
                </c:pt>
                <c:pt idx="1197">
                  <c:v>1851421107080.1499</c:v>
                </c:pt>
                <c:pt idx="1198">
                  <c:v>1903851095836.0601</c:v>
                </c:pt>
                <c:pt idx="1199">
                  <c:v>2210856081192.9902</c:v>
                </c:pt>
                <c:pt idx="1200">
                  <c:v>2694960334574.2998</c:v>
                </c:pt>
                <c:pt idx="1201">
                  <c:v>3171500014377.25</c:v>
                </c:pt>
                <c:pt idx="1202">
                  <c:v>3760179560980.1201</c:v>
                </c:pt>
                <c:pt idx="1203">
                  <c:v>4392659455813.2998</c:v>
                </c:pt>
                <c:pt idx="1204">
                  <c:v>4116248823879.6499</c:v>
                </c:pt>
                <c:pt idx="1205">
                  <c:v>5142114727040.2305</c:v>
                </c:pt>
                <c:pt idx="1206">
                  <c:v>5863590521693.2002</c:v>
                </c:pt>
                <c:pt idx="1207">
                  <c:v>5912820697142.3604</c:v>
                </c:pt>
                <c:pt idx="1208">
                  <c:v>6058596339699.0801</c:v>
                </c:pt>
                <c:pt idx="1209">
                  <c:v>6171392349445.9805</c:v>
                </c:pt>
                <c:pt idx="1210">
                  <c:v>5247799483621.6299</c:v>
                </c:pt>
                <c:pt idx="1211">
                  <c:v>5094164385266.5703</c:v>
                </c:pt>
                <c:pt idx="1212">
                  <c:v>120888467158.606</c:v>
                </c:pt>
                <c:pt idx="1213">
                  <c:v>131569338035.30099</c:v>
                </c:pt>
                <c:pt idx="1214">
                  <c:v>143177200301.14099</c:v>
                </c:pt>
                <c:pt idx="1215">
                  <c:v>146663532194.935</c:v>
                </c:pt>
                <c:pt idx="1216">
                  <c:v>152201964462.604</c:v>
                </c:pt>
                <c:pt idx="1217">
                  <c:v>156731265034.013</c:v>
                </c:pt>
                <c:pt idx="1218">
                  <c:v>160526313814.694</c:v>
                </c:pt>
                <c:pt idx="1219">
                  <c:v>141269409080.03699</c:v>
                </c:pt>
                <c:pt idx="1220">
                  <c:v>143252490707.009</c:v>
                </c:pt>
                <c:pt idx="1221">
                  <c:v>133681898768.99899</c:v>
                </c:pt>
                <c:pt idx="1222">
                  <c:v>152281115075.30099</c:v>
                </c:pt>
                <c:pt idx="1223">
                  <c:v>168214011924.789</c:v>
                </c:pt>
                <c:pt idx="1224">
                  <c:v>178034867660.155</c:v>
                </c:pt>
                <c:pt idx="1225">
                  <c:v>179028450535.78799</c:v>
                </c:pt>
                <c:pt idx="1226">
                  <c:v>181115109652.84601</c:v>
                </c:pt>
                <c:pt idx="1227">
                  <c:v>205488833995.82101</c:v>
                </c:pt>
                <c:pt idx="1228">
                  <c:v>195584775003.47699</c:v>
                </c:pt>
                <c:pt idx="1229">
                  <c:v>211139725878.009</c:v>
                </c:pt>
                <c:pt idx="1230">
                  <c:v>239015609172.02899</c:v>
                </c:pt>
                <c:pt idx="1231">
                  <c:v>274530562937.13699</c:v>
                </c:pt>
                <c:pt idx="1232">
                  <c:v>321335591433.66803</c:v>
                </c:pt>
                <c:pt idx="1233">
                  <c:v>377285037889.65997</c:v>
                </c:pt>
                <c:pt idx="1234">
                  <c:v>459887867104.34802</c:v>
                </c:pt>
                <c:pt idx="1235">
                  <c:v>571649437542.79297</c:v>
                </c:pt>
                <c:pt idx="1236">
                  <c:v>582743051700.04895</c:v>
                </c:pt>
                <c:pt idx="1237">
                  <c:v>661934469924.97705</c:v>
                </c:pt>
                <c:pt idx="1238">
                  <c:v>751567270665.63098</c:v>
                </c:pt>
                <c:pt idx="1239">
                  <c:v>798197144587.78796</c:v>
                </c:pt>
                <c:pt idx="1240">
                  <c:v>866105358955.16394</c:v>
                </c:pt>
                <c:pt idx="1241">
                  <c:v>938325885613.30701</c:v>
                </c:pt>
                <c:pt idx="1242">
                  <c:v>926977420256.86206</c:v>
                </c:pt>
                <c:pt idx="1243">
                  <c:v>940734369537.39404</c:v>
                </c:pt>
                <c:pt idx="1244">
                  <c:v>324352039781.98199</c:v>
                </c:pt>
                <c:pt idx="1245">
                  <c:v>312613286316.151</c:v>
                </c:pt>
                <c:pt idx="1246">
                  <c:v>326841861893.58698</c:v>
                </c:pt>
                <c:pt idx="1247">
                  <c:v>351679457721.01801</c:v>
                </c:pt>
                <c:pt idx="1248">
                  <c:v>390766765752.802</c:v>
                </c:pt>
                <c:pt idx="1249">
                  <c:v>431926537061.47803</c:v>
                </c:pt>
                <c:pt idx="1250">
                  <c:v>447443329876.854</c:v>
                </c:pt>
                <c:pt idx="1251">
                  <c:v>459273990770.987</c:v>
                </c:pt>
                <c:pt idx="1252">
                  <c:v>485885375069.17798</c:v>
                </c:pt>
                <c:pt idx="1253">
                  <c:v>543301898276.30701</c:v>
                </c:pt>
                <c:pt idx="1254">
                  <c:v>594912900423.44104</c:v>
                </c:pt>
                <c:pt idx="1255">
                  <c:v>642020284344.35095</c:v>
                </c:pt>
                <c:pt idx="1256">
                  <c:v>717743238064.38794</c:v>
                </c:pt>
                <c:pt idx="1257">
                  <c:v>907757167750.16602</c:v>
                </c:pt>
                <c:pt idx="1258">
                  <c:v>1160583259859.9199</c:v>
                </c:pt>
                <c:pt idx="1259">
                  <c:v>1284246415242.3899</c:v>
                </c:pt>
                <c:pt idx="1260">
                  <c:v>1390318678217.0701</c:v>
                </c:pt>
                <c:pt idx="1261">
                  <c:v>1564944377834.8401</c:v>
                </c:pt>
                <c:pt idx="1262">
                  <c:v>1698527173844.6101</c:v>
                </c:pt>
                <c:pt idx="1263">
                  <c:v>2019502691059.3201</c:v>
                </c:pt>
                <c:pt idx="1264">
                  <c:v>2357609885446.6401</c:v>
                </c:pt>
                <c:pt idx="1265">
                  <c:v>2535533249568.79</c:v>
                </c:pt>
                <c:pt idx="1266">
                  <c:v>2521341858382.0898</c:v>
                </c:pt>
                <c:pt idx="1267">
                  <c:v>2474341829262.77</c:v>
                </c:pt>
                <c:pt idx="1268">
                  <c:v>2511374030829.5298</c:v>
                </c:pt>
                <c:pt idx="1269">
                  <c:v>2646185053215.3701</c:v>
                </c:pt>
                <c:pt idx="1270">
                  <c:v>2767031904610.5898</c:v>
                </c:pt>
                <c:pt idx="1271">
                  <c:v>2844095463825.6001</c:v>
                </c:pt>
                <c:pt idx="1272">
                  <c:v>3077858862038.1699</c:v>
                </c:pt>
                <c:pt idx="1273">
                  <c:v>3273000286676.6401</c:v>
                </c:pt>
                <c:pt idx="1274">
                  <c:v>3681363833008.2202</c:v>
                </c:pt>
                <c:pt idx="1275">
                  <c:v>3925794817932.4199</c:v>
                </c:pt>
                <c:pt idx="1276">
                  <c:v>3880364023640.73</c:v>
                </c:pt>
                <c:pt idx="1277">
                  <c:v>4138348394568.0601</c:v>
                </c:pt>
                <c:pt idx="1278">
                  <c:v>4486856393930.3398</c:v>
                </c:pt>
                <c:pt idx="1279">
                  <c:v>5019183141467.46</c:v>
                </c:pt>
                <c:pt idx="1280">
                  <c:v>5470746988300.4297</c:v>
                </c:pt>
                <c:pt idx="1281">
                  <c:v>5784798609183.5996</c:v>
                </c:pt>
                <c:pt idx="1282">
                  <c:v>5602032771918.2998</c:v>
                </c:pt>
                <c:pt idx="1283">
                  <c:v>5470956851264.6602</c:v>
                </c:pt>
                <c:pt idx="1284">
                  <c:v>5969825199401.4199</c:v>
                </c:pt>
                <c:pt idx="1285">
                  <c:v>6026194954918.8203</c:v>
                </c:pt>
                <c:pt idx="1286">
                  <c:v>6150931010629.0596</c:v>
                </c:pt>
                <c:pt idx="1287">
                  <c:v>6958335915784.3496</c:v>
                </c:pt>
                <c:pt idx="1288">
                  <c:v>8260795423054.6104</c:v>
                </c:pt>
                <c:pt idx="1289">
                  <c:v>9842306859562.9102</c:v>
                </c:pt>
                <c:pt idx="1290">
                  <c:v>11697108619426.9</c:v>
                </c:pt>
                <c:pt idx="1291">
                  <c:v>14509489193858.5</c:v>
                </c:pt>
                <c:pt idx="1292">
                  <c:v>17424746490688.801</c:v>
                </c:pt>
                <c:pt idx="1293">
                  <c:v>17023275071360.4</c:v>
                </c:pt>
                <c:pt idx="1294">
                  <c:v>20751243965021.699</c:v>
                </c:pt>
                <c:pt idx="1295">
                  <c:v>24508424849056.5</c:v>
                </c:pt>
                <c:pt idx="1296">
                  <c:v>26088297830358.699</c:v>
                </c:pt>
                <c:pt idx="1297">
                  <c:v>27661455979444.398</c:v>
                </c:pt>
                <c:pt idx="1298">
                  <c:v>28704762101253.898</c:v>
                </c:pt>
                <c:pt idx="1299">
                  <c:v>27198166090027.898</c:v>
                </c:pt>
                <c:pt idx="1300">
                  <c:v>27299380819539.898</c:v>
                </c:pt>
                <c:pt idx="1301">
                  <c:v>76777083557.2715</c:v>
                </c:pt>
                <c:pt idx="1302">
                  <c:v>80237821909.161102</c:v>
                </c:pt>
                <c:pt idx="1303">
                  <c:v>74796244334.8535</c:v>
                </c:pt>
                <c:pt idx="1304">
                  <c:v>68688047480.534798</c:v>
                </c:pt>
                <c:pt idx="1305">
                  <c:v>71190299392.949402</c:v>
                </c:pt>
                <c:pt idx="1306">
                  <c:v>80779930657.237503</c:v>
                </c:pt>
                <c:pt idx="1307">
                  <c:v>84283995064.572495</c:v>
                </c:pt>
                <c:pt idx="1308">
                  <c:v>90950952690.858597</c:v>
                </c:pt>
                <c:pt idx="1309">
                  <c:v>89980034519.612</c:v>
                </c:pt>
                <c:pt idx="1310">
                  <c:v>95714254328.051895</c:v>
                </c:pt>
                <c:pt idx="1311">
                  <c:v>97729178471.650406</c:v>
                </c:pt>
                <c:pt idx="1312">
                  <c:v>86383121297.091995</c:v>
                </c:pt>
                <c:pt idx="1313">
                  <c:v>86051188949.824707</c:v>
                </c:pt>
                <c:pt idx="1314">
                  <c:v>72587455091.531799</c:v>
                </c:pt>
                <c:pt idx="1315">
                  <c:v>83705340575.930496</c:v>
                </c:pt>
                <c:pt idx="1316">
                  <c:v>93313723634.601105</c:v>
                </c:pt>
                <c:pt idx="1317">
                  <c:v>96462655239.641006</c:v>
                </c:pt>
                <c:pt idx="1318">
                  <c:v>97516392240.634094</c:v>
                </c:pt>
                <c:pt idx="1319">
                  <c:v>97617718260.914001</c:v>
                </c:pt>
                <c:pt idx="1320">
                  <c:v>112687704932.46001</c:v>
                </c:pt>
                <c:pt idx="1321">
                  <c:v>101760254592.161</c:v>
                </c:pt>
                <c:pt idx="1322">
                  <c:v>109911457198.004</c:v>
                </c:pt>
                <c:pt idx="1323">
                  <c:v>120719032496.60899</c:v>
                </c:pt>
                <c:pt idx="1324">
                  <c:v>137615670728.40302</c:v>
                </c:pt>
                <c:pt idx="1325">
                  <c:v>158963779474.82901</c:v>
                </c:pt>
                <c:pt idx="1326">
                  <c:v>177840329532.65399</c:v>
                </c:pt>
                <c:pt idx="1327">
                  <c:v>212769791288.202</c:v>
                </c:pt>
                <c:pt idx="1328">
                  <c:v>256172725778.41199</c:v>
                </c:pt>
                <c:pt idx="1329">
                  <c:v>271232086169.742</c:v>
                </c:pt>
                <c:pt idx="1330">
                  <c:v>292339724487.54498</c:v>
                </c:pt>
                <c:pt idx="1331">
                  <c:v>328781234807.06897</c:v>
                </c:pt>
                <c:pt idx="1332">
                  <c:v>353927683499.20398</c:v>
                </c:pt>
                <c:pt idx="1333">
                  <c:v>382592823547.04901</c:v>
                </c:pt>
                <c:pt idx="1334">
                  <c:v>411931481585.539</c:v>
                </c:pt>
                <c:pt idx="1335">
                  <c:v>402390077968.57397</c:v>
                </c:pt>
                <c:pt idx="1336">
                  <c:v>402524119028.79401</c:v>
                </c:pt>
                <c:pt idx="1337">
                  <c:v>137326339591.26199</c:v>
                </c:pt>
                <c:pt idx="1338">
                  <c:v>124411912027.875</c:v>
                </c:pt>
                <c:pt idx="1339">
                  <c:v>132634611148.10699</c:v>
                </c:pt>
                <c:pt idx="1340">
                  <c:v>142216630532.31299</c:v>
                </c:pt>
                <c:pt idx="1341">
                  <c:v>158795498474.58301</c:v>
                </c:pt>
                <c:pt idx="1342">
                  <c:v>174710712969.92001</c:v>
                </c:pt>
                <c:pt idx="1343">
                  <c:v>181735953363.66599</c:v>
                </c:pt>
                <c:pt idx="1344">
                  <c:v>193138344594.827</c:v>
                </c:pt>
                <c:pt idx="1345">
                  <c:v>230345726832.358</c:v>
                </c:pt>
                <c:pt idx="1346">
                  <c:v>296101713075.73999</c:v>
                </c:pt>
                <c:pt idx="1347">
                  <c:v>328968990523.09302</c:v>
                </c:pt>
                <c:pt idx="1348">
                  <c:v>356861615692.60901</c:v>
                </c:pt>
                <c:pt idx="1349">
                  <c:v>408808711659.94</c:v>
                </c:pt>
                <c:pt idx="1350">
                  <c:v>458039748301.70599</c:v>
                </c:pt>
                <c:pt idx="1351">
                  <c:v>522074506932.289</c:v>
                </c:pt>
                <c:pt idx="1352">
                  <c:v>648971797083.75403</c:v>
                </c:pt>
                <c:pt idx="1353">
                  <c:v>685997455750.44299</c:v>
                </c:pt>
                <c:pt idx="1354">
                  <c:v>692704157982.47803</c:v>
                </c:pt>
                <c:pt idx="1355">
                  <c:v>675923420884.04504</c:v>
                </c:pt>
                <c:pt idx="1356">
                  <c:v>673275971022.75598</c:v>
                </c:pt>
                <c:pt idx="1357">
                  <c:v>708869952231.16895</c:v>
                </c:pt>
                <c:pt idx="1358">
                  <c:v>738150079103.44202</c:v>
                </c:pt>
                <c:pt idx="1359">
                  <c:v>809719315471.03406</c:v>
                </c:pt>
                <c:pt idx="1360">
                  <c:v>845625037859.51404</c:v>
                </c:pt>
                <c:pt idx="1361">
                  <c:v>860326050891.24695</c:v>
                </c:pt>
                <c:pt idx="1362">
                  <c:v>920986539698.06201</c:v>
                </c:pt>
                <c:pt idx="1363">
                  <c:v>887230344637.745</c:v>
                </c:pt>
                <c:pt idx="1364">
                  <c:v>925514551252.77795</c:v>
                </c:pt>
                <c:pt idx="1365">
                  <c:v>940614921412.64502</c:v>
                </c:pt>
                <c:pt idx="1366">
                  <c:v>1021403738001.33</c:v>
                </c:pt>
                <c:pt idx="1367">
                  <c:v>1147028091028.6399</c:v>
                </c:pt>
                <c:pt idx="1368">
                  <c:v>1259776454855.75</c:v>
                </c:pt>
                <c:pt idx="1369">
                  <c:v>1300334144474.9399</c:v>
                </c:pt>
                <c:pt idx="1370">
                  <c:v>1169702131639.1001</c:v>
                </c:pt>
                <c:pt idx="1371">
                  <c:v>1270887612899.74</c:v>
                </c:pt>
                <c:pt idx="1372">
                  <c:v>1343998928481.28</c:v>
                </c:pt>
                <c:pt idx="1373">
                  <c:v>1356231036598.6699</c:v>
                </c:pt>
                <c:pt idx="1374">
                  <c:v>1458034560193.1699</c:v>
                </c:pt>
                <c:pt idx="1375">
                  <c:v>1672304190174.4299</c:v>
                </c:pt>
                <c:pt idx="1376">
                  <c:v>1911857905121</c:v>
                </c:pt>
                <c:pt idx="1377">
                  <c:v>2205200074191.1899</c:v>
                </c:pt>
                <c:pt idx="1378">
                  <c:v>2626264404890.9199</c:v>
                </c:pt>
                <c:pt idx="1379">
                  <c:v>3232176784206.4199</c:v>
                </c:pt>
                <c:pt idx="1380">
                  <c:v>3637903033770.54</c:v>
                </c:pt>
                <c:pt idx="1381">
                  <c:v>3727811301184.7002</c:v>
                </c:pt>
                <c:pt idx="1382">
                  <c:v>4666964528535.1602</c:v>
                </c:pt>
                <c:pt idx="1383">
                  <c:v>5278934620007.2803</c:v>
                </c:pt>
                <c:pt idx="1384">
                  <c:v>5535327445130.8398</c:v>
                </c:pt>
                <c:pt idx="1385">
                  <c:v>5774458157744.9102</c:v>
                </c:pt>
                <c:pt idx="1386">
                  <c:v>6076543198047.1104</c:v>
                </c:pt>
                <c:pt idx="1387">
                  <c:v>6017050158891.4199</c:v>
                </c:pt>
                <c:pt idx="1388">
                  <c:v>6263372909106.6104</c:v>
                </c:pt>
                <c:pt idx="1389">
                  <c:v>32598497785.504299</c:v>
                </c:pt>
                <c:pt idx="1390">
                  <c:v>36384816241.193703</c:v>
                </c:pt>
                <c:pt idx="1391">
                  <c:v>41243011986.7202</c:v>
                </c:pt>
                <c:pt idx="1392">
                  <c:v>47614954968.821503</c:v>
                </c:pt>
                <c:pt idx="1393">
                  <c:v>58137916907.753304</c:v>
                </c:pt>
                <c:pt idx="1394">
                  <c:v>78314872620.639694</c:v>
                </c:pt>
                <c:pt idx="1395">
                  <c:v>142659976452.862</c:v>
                </c:pt>
                <c:pt idx="1396">
                  <c:v>155791345570.20001</c:v>
                </c:pt>
                <c:pt idx="1397">
                  <c:v>193704316864.94101</c:v>
                </c:pt>
                <c:pt idx="1398">
                  <c:v>224691986322.57901</c:v>
                </c:pt>
                <c:pt idx="1399">
                  <c:v>238550083389.823</c:v>
                </c:pt>
                <c:pt idx="1400">
                  <c:v>311753032318.83899</c:v>
                </c:pt>
                <c:pt idx="1401">
                  <c:v>402410542622.52502</c:v>
                </c:pt>
                <c:pt idx="1402">
                  <c:v>415941395552.50299</c:v>
                </c:pt>
                <c:pt idx="1403">
                  <c:v>414275165387.92499</c:v>
                </c:pt>
                <c:pt idx="1404">
                  <c:v>420830232870.13501</c:v>
                </c:pt>
                <c:pt idx="1405">
                  <c:v>426458764085.17297</c:v>
                </c:pt>
                <c:pt idx="1406">
                  <c:v>432783155355.763</c:v>
                </c:pt>
                <c:pt idx="1407">
                  <c:v>442829428060.74298</c:v>
                </c:pt>
                <c:pt idx="1408">
                  <c:v>411135918932.22998</c:v>
                </c:pt>
                <c:pt idx="1409">
                  <c:v>408590542564.90601</c:v>
                </c:pt>
                <c:pt idx="1410">
                  <c:v>420719668267.302</c:v>
                </c:pt>
                <c:pt idx="1411">
                  <c:v>550957452061.79797</c:v>
                </c:pt>
                <c:pt idx="1412">
                  <c:v>553975106196.12903</c:v>
                </c:pt>
                <c:pt idx="1413">
                  <c:v>603445097423.17297</c:v>
                </c:pt>
                <c:pt idx="1414">
                  <c:v>607554327421.47998</c:v>
                </c:pt>
                <c:pt idx="1415">
                  <c:v>633819758524.703</c:v>
                </c:pt>
                <c:pt idx="1416">
                  <c:v>708751921751.87598</c:v>
                </c:pt>
                <c:pt idx="1417">
                  <c:v>802386209546.27795</c:v>
                </c:pt>
                <c:pt idx="1418">
                  <c:v>832734025493.755</c:v>
                </c:pt>
                <c:pt idx="1419">
                  <c:v>809445659306.92102</c:v>
                </c:pt>
                <c:pt idx="1420">
                  <c:v>866936558879.28503</c:v>
                </c:pt>
                <c:pt idx="1421">
                  <c:v>967021642510.44897</c:v>
                </c:pt>
                <c:pt idx="1422">
                  <c:v>970615931120.00305</c:v>
                </c:pt>
                <c:pt idx="1423">
                  <c:v>966820093048.20605</c:v>
                </c:pt>
                <c:pt idx="1424">
                  <c:v>1089098416129.6</c:v>
                </c:pt>
                <c:pt idx="1425">
                  <c:v>1271214902549.3999</c:v>
                </c:pt>
                <c:pt idx="1426">
                  <c:v>1530143773484.47</c:v>
                </c:pt>
                <c:pt idx="1427">
                  <c:v>1790939429141.46</c:v>
                </c:pt>
                <c:pt idx="1428">
                  <c:v>2123322295847.04</c:v>
                </c:pt>
                <c:pt idx="1429">
                  <c:v>2647704729411.9502</c:v>
                </c:pt>
                <c:pt idx="1430">
                  <c:v>2368231329944.2598</c:v>
                </c:pt>
                <c:pt idx="1431">
                  <c:v>2767962267741.3701</c:v>
                </c:pt>
                <c:pt idx="1432">
                  <c:v>3282392899960.52</c:v>
                </c:pt>
                <c:pt idx="1433">
                  <c:v>3529758430134.79</c:v>
                </c:pt>
                <c:pt idx="1434">
                  <c:v>3524023587337.77</c:v>
                </c:pt>
                <c:pt idx="1435">
                  <c:v>3563559183199.1201</c:v>
                </c:pt>
                <c:pt idx="1436">
                  <c:v>3147279271333.7998</c:v>
                </c:pt>
                <c:pt idx="1437">
                  <c:v>3144797691272.8501</c:v>
                </c:pt>
                <c:pt idx="1438">
                  <c:v>291541399331.15802</c:v>
                </c:pt>
                <c:pt idx="1439">
                  <c:v>298977280091.94897</c:v>
                </c:pt>
                <c:pt idx="1440">
                  <c:v>340941052118.94098</c:v>
                </c:pt>
                <c:pt idx="1441">
                  <c:v>395345201743.96802</c:v>
                </c:pt>
                <c:pt idx="1442">
                  <c:v>406065741476.36499</c:v>
                </c:pt>
                <c:pt idx="1443">
                  <c:v>412149531850.81799</c:v>
                </c:pt>
                <c:pt idx="1444">
                  <c:v>435882790040.70203</c:v>
                </c:pt>
                <c:pt idx="1445">
                  <c:v>451660439753.84003</c:v>
                </c:pt>
                <c:pt idx="1446">
                  <c:v>467355993191.64001</c:v>
                </c:pt>
                <c:pt idx="1447">
                  <c:v>453678358083.98102</c:v>
                </c:pt>
                <c:pt idx="1448">
                  <c:v>511780801926.39301</c:v>
                </c:pt>
                <c:pt idx="1449">
                  <c:v>592919911444.81006</c:v>
                </c:pt>
                <c:pt idx="1450">
                  <c:v>698419820703.84802</c:v>
                </c:pt>
                <c:pt idx="1451">
                  <c:v>811375431672.30505</c:v>
                </c:pt>
                <c:pt idx="1452">
                  <c:v>1002832284121.99</c:v>
                </c:pt>
                <c:pt idx="1453">
                  <c:v>1235366170569.3301</c:v>
                </c:pt>
                <c:pt idx="1454">
                  <c:v>1195903054603.52</c:v>
                </c:pt>
                <c:pt idx="1455">
                  <c:v>1383517142400.3601</c:v>
                </c:pt>
                <c:pt idx="1456">
                  <c:v>1568522348029.8</c:v>
                </c:pt>
                <c:pt idx="1457">
                  <c:v>1681554531530.4199</c:v>
                </c:pt>
                <c:pt idx="1458">
                  <c:v>1591675173595.6699</c:v>
                </c:pt>
                <c:pt idx="1459">
                  <c:v>1591556264536.29</c:v>
                </c:pt>
                <c:pt idx="1460">
                  <c:v>1441977380056.1499</c:v>
                </c:pt>
                <c:pt idx="1461">
                  <c:v>1453901029336.23</c:v>
                </c:pt>
                <c:pt idx="1462">
                  <c:v>288738308055.18701</c:v>
                </c:pt>
                <c:pt idx="1463">
                  <c:v>296102694844.49597</c:v>
                </c:pt>
                <c:pt idx="1464">
                  <c:v>337619748312.89001</c:v>
                </c:pt>
                <c:pt idx="1465">
                  <c:v>391918726612.07098</c:v>
                </c:pt>
                <c:pt idx="1466">
                  <c:v>402270579724.80499</c:v>
                </c:pt>
                <c:pt idx="1467">
                  <c:v>408028236055.95801</c:v>
                </c:pt>
                <c:pt idx="1468">
                  <c:v>431557171032.09399</c:v>
                </c:pt>
                <c:pt idx="1469">
                  <c:v>447298299633.383</c:v>
                </c:pt>
                <c:pt idx="1470">
                  <c:v>463334229256.80103</c:v>
                </c:pt>
                <c:pt idx="1471">
                  <c:v>450128157153.651</c:v>
                </c:pt>
                <c:pt idx="1472">
                  <c:v>507822139212.32703</c:v>
                </c:pt>
                <c:pt idx="1473">
                  <c:v>588620268464.70203</c:v>
                </c:pt>
                <c:pt idx="1474">
                  <c:v>693623682832.88904</c:v>
                </c:pt>
                <c:pt idx="1475">
                  <c:v>806508983373.84497</c:v>
                </c:pt>
                <c:pt idx="1476">
                  <c:v>997382214929.026</c:v>
                </c:pt>
                <c:pt idx="1477">
                  <c:v>1228766298998.4399</c:v>
                </c:pt>
                <c:pt idx="1478">
                  <c:v>1188669247677.49</c:v>
                </c:pt>
                <c:pt idx="1479">
                  <c:v>1374620791146.3101</c:v>
                </c:pt>
                <c:pt idx="1480">
                  <c:v>1558059481133.0801</c:v>
                </c:pt>
                <c:pt idx="1481">
                  <c:v>1670273623778.5701</c:v>
                </c:pt>
                <c:pt idx="1482">
                  <c:v>1579070728219.3701</c:v>
                </c:pt>
                <c:pt idx="1483">
                  <c:v>1578695250599.1399</c:v>
                </c:pt>
                <c:pt idx="1484">
                  <c:v>1429091286052.1499</c:v>
                </c:pt>
                <c:pt idx="1485">
                  <c:v>1440244500023.1399</c:v>
                </c:pt>
                <c:pt idx="1486">
                  <c:v>310437531142.01801</c:v>
                </c:pt>
                <c:pt idx="1487">
                  <c:v>298648412877.05603</c:v>
                </c:pt>
                <c:pt idx="1488">
                  <c:v>311468382981.15302</c:v>
                </c:pt>
                <c:pt idx="1489">
                  <c:v>332421048707.66101</c:v>
                </c:pt>
                <c:pt idx="1490">
                  <c:v>375226353902.68298</c:v>
                </c:pt>
                <c:pt idx="1491">
                  <c:v>413375963383.15302</c:v>
                </c:pt>
                <c:pt idx="1492">
                  <c:v>427131280978.45801</c:v>
                </c:pt>
                <c:pt idx="1493">
                  <c:v>439772935021.30603</c:v>
                </c:pt>
                <c:pt idx="1494">
                  <c:v>465609726571.21899</c:v>
                </c:pt>
                <c:pt idx="1495">
                  <c:v>520593200616.88098</c:v>
                </c:pt>
                <c:pt idx="1496">
                  <c:v>571051591620.33704</c:v>
                </c:pt>
                <c:pt idx="1497">
                  <c:v>615837901975.01599</c:v>
                </c:pt>
                <c:pt idx="1498">
                  <c:v>688744783854.93896</c:v>
                </c:pt>
                <c:pt idx="1499">
                  <c:v>872905994078.69495</c:v>
                </c:pt>
                <c:pt idx="1500">
                  <c:v>1118905183097.78</c:v>
                </c:pt>
                <c:pt idx="1501">
                  <c:v>1236622245605.8201</c:v>
                </c:pt>
                <c:pt idx="1502">
                  <c:v>1342534897220.6201</c:v>
                </c:pt>
                <c:pt idx="1503">
                  <c:v>1509988313453.6499</c:v>
                </c:pt>
                <c:pt idx="1504">
                  <c:v>1635672670590.98</c:v>
                </c:pt>
                <c:pt idx="1505">
                  <c:v>1949883708918.23</c:v>
                </c:pt>
                <c:pt idx="1506">
                  <c:v>2283263706870.4199</c:v>
                </c:pt>
                <c:pt idx="1507">
                  <c:v>2463300015085.5801</c:v>
                </c:pt>
                <c:pt idx="1508">
                  <c:v>2445934783634.4199</c:v>
                </c:pt>
                <c:pt idx="1509">
                  <c:v>2403969281851.9199</c:v>
                </c:pt>
                <c:pt idx="1510">
                  <c:v>2446595238891.1201</c:v>
                </c:pt>
                <c:pt idx="1511">
                  <c:v>2579016642990.23</c:v>
                </c:pt>
                <c:pt idx="1512">
                  <c:v>2691034790438.5698</c:v>
                </c:pt>
                <c:pt idx="1513">
                  <c:v>2764805339370.3398</c:v>
                </c:pt>
                <c:pt idx="1514">
                  <c:v>2992285219942.1499</c:v>
                </c:pt>
                <c:pt idx="1515">
                  <c:v>3188472195720.25</c:v>
                </c:pt>
                <c:pt idx="1516">
                  <c:v>3590739499695.0498</c:v>
                </c:pt>
                <c:pt idx="1517">
                  <c:v>3832851639411.71</c:v>
                </c:pt>
                <c:pt idx="1518">
                  <c:v>3797576030038.0098</c:v>
                </c:pt>
                <c:pt idx="1519">
                  <c:v>4055490739057.8999</c:v>
                </c:pt>
                <c:pt idx="1520">
                  <c:v>4415239786153.6904</c:v>
                </c:pt>
                <c:pt idx="1521">
                  <c:v>4936867401153.25</c:v>
                </c:pt>
                <c:pt idx="1522">
                  <c:v>5379214787657.3203</c:v>
                </c:pt>
                <c:pt idx="1523">
                  <c:v>5689936118126.0898</c:v>
                </c:pt>
                <c:pt idx="1524">
                  <c:v>5506592879356.9102</c:v>
                </c:pt>
                <c:pt idx="1525">
                  <c:v>5375673183280.96</c:v>
                </c:pt>
                <c:pt idx="1526">
                  <c:v>5860476849478.6797</c:v>
                </c:pt>
                <c:pt idx="1527">
                  <c:v>5926243420202.9297</c:v>
                </c:pt>
                <c:pt idx="1528">
                  <c:v>6043506326546.4297</c:v>
                </c:pt>
                <c:pt idx="1529">
                  <c:v>6840046171605.4697</c:v>
                </c:pt>
                <c:pt idx="1530">
                  <c:v>8125459303288.4697</c:v>
                </c:pt>
                <c:pt idx="1531">
                  <c:v>9685508836558.3398</c:v>
                </c:pt>
                <c:pt idx="1532">
                  <c:v>11520622409819.199</c:v>
                </c:pt>
                <c:pt idx="1533">
                  <c:v>14297537214845.199</c:v>
                </c:pt>
                <c:pt idx="1534">
                  <c:v>17169626138363.199</c:v>
                </c:pt>
                <c:pt idx="1535">
                  <c:v>16755625847152.6</c:v>
                </c:pt>
                <c:pt idx="1536">
                  <c:v>20458605049763.301</c:v>
                </c:pt>
                <c:pt idx="1537">
                  <c:v>24178441710181.102</c:v>
                </c:pt>
                <c:pt idx="1538">
                  <c:v>25733320245004.301</c:v>
                </c:pt>
                <c:pt idx="1539">
                  <c:v>27278175113689</c:v>
                </c:pt>
                <c:pt idx="1540">
                  <c:v>28292772740185.102</c:v>
                </c:pt>
                <c:pt idx="1541">
                  <c:v>26796051573771.102</c:v>
                </c:pt>
                <c:pt idx="1542">
                  <c:v>26897069180752.801</c:v>
                </c:pt>
                <c:pt idx="1543">
                  <c:v>584477920198.98999</c:v>
                </c:pt>
                <c:pt idx="1544">
                  <c:v>604157219440.39697</c:v>
                </c:pt>
                <c:pt idx="1545">
                  <c:v>647173002027.41296</c:v>
                </c:pt>
                <c:pt idx="1546">
                  <c:v>683353535761.53101</c:v>
                </c:pt>
                <c:pt idx="1547">
                  <c:v>734790505460.85803</c:v>
                </c:pt>
                <c:pt idx="1548">
                  <c:v>797723909391.13098</c:v>
                </c:pt>
                <c:pt idx="1549">
                  <c:v>875492805408.93604</c:v>
                </c:pt>
                <c:pt idx="1550">
                  <c:v>926623934246.79797</c:v>
                </c:pt>
                <c:pt idx="1551">
                  <c:v>1013409031841.72</c:v>
                </c:pt>
                <c:pt idx="1552">
                  <c:v>1097952410241.71</c:v>
                </c:pt>
                <c:pt idx="1553">
                  <c:v>1163966395224.4199</c:v>
                </c:pt>
                <c:pt idx="1554">
                  <c:v>1267253061477.52</c:v>
                </c:pt>
                <c:pt idx="1555">
                  <c:v>1395767220992.02</c:v>
                </c:pt>
                <c:pt idx="1556">
                  <c:v>1560140359214.0801</c:v>
                </c:pt>
                <c:pt idx="1557">
                  <c:v>1709546297648.26</c:v>
                </c:pt>
                <c:pt idx="1558">
                  <c:v>1863102029787.6499</c:v>
                </c:pt>
                <c:pt idx="1559">
                  <c:v>2084548864401.6201</c:v>
                </c:pt>
                <c:pt idx="1560">
                  <c:v>2298010156934.6499</c:v>
                </c:pt>
                <c:pt idx="1561">
                  <c:v>2575679667449.8101</c:v>
                </c:pt>
                <c:pt idx="1562">
                  <c:v>2875732302185.4199</c:v>
                </c:pt>
                <c:pt idx="1563">
                  <c:v>3136972126345.0098</c:v>
                </c:pt>
                <c:pt idx="1564">
                  <c:v>3517909963656.9902</c:v>
                </c:pt>
                <c:pt idx="1565">
                  <c:v>3659283025119.1401</c:v>
                </c:pt>
                <c:pt idx="1566">
                  <c:v>3979574111781.8901</c:v>
                </c:pt>
                <c:pt idx="1567">
                  <c:v>4397051258071.6201</c:v>
                </c:pt>
                <c:pt idx="1568">
                  <c:v>4712529999482.75</c:v>
                </c:pt>
                <c:pt idx="1569">
                  <c:v>4968766427343.9805</c:v>
                </c:pt>
                <c:pt idx="1570">
                  <c:v>5302830242049.4502</c:v>
                </c:pt>
                <c:pt idx="1571">
                  <c:v>5761398451214.2598</c:v>
                </c:pt>
                <c:pt idx="1572">
                  <c:v>6224250243275.25</c:v>
                </c:pt>
                <c:pt idx="1573">
                  <c:v>6575110950908.4697</c:v>
                </c:pt>
                <c:pt idx="1574">
                  <c:v>6786006083611.1904</c:v>
                </c:pt>
                <c:pt idx="1575">
                  <c:v>7133366589284.9199</c:v>
                </c:pt>
                <c:pt idx="1576">
                  <c:v>7457709121892.4404</c:v>
                </c:pt>
                <c:pt idx="1577">
                  <c:v>7888761439501.6104</c:v>
                </c:pt>
                <c:pt idx="1578">
                  <c:v>8270122373385.4004</c:v>
                </c:pt>
                <c:pt idx="1579">
                  <c:v>8731442777972.1299</c:v>
                </c:pt>
                <c:pt idx="1580">
                  <c:v>9264273191726.2793</c:v>
                </c:pt>
                <c:pt idx="1581">
                  <c:v>9724112027406.8105</c:v>
                </c:pt>
                <c:pt idx="1582">
                  <c:v>10340031087640.9</c:v>
                </c:pt>
                <c:pt idx="1583">
                  <c:v>11030552667252.6</c:v>
                </c:pt>
                <c:pt idx="1584">
                  <c:v>11361884260892.6</c:v>
                </c:pt>
                <c:pt idx="1585">
                  <c:v>11739401906646.5</c:v>
                </c:pt>
                <c:pt idx="1586">
                  <c:v>12407237511367.9</c:v>
                </c:pt>
                <c:pt idx="1587">
                  <c:v>13302608706074.6</c:v>
                </c:pt>
                <c:pt idx="1588">
                  <c:v>14267952115864.699</c:v>
                </c:pt>
                <c:pt idx="1589">
                  <c:v>15176717496461.199</c:v>
                </c:pt>
                <c:pt idx="1590">
                  <c:v>15948507238205.801</c:v>
                </c:pt>
                <c:pt idx="1591">
                  <c:v>16273823136997.199</c:v>
                </c:pt>
                <c:pt idx="1592">
                  <c:v>15795698382986.4</c:v>
                </c:pt>
                <c:pt idx="1593">
                  <c:v>16583580836811.1</c:v>
                </c:pt>
                <c:pt idx="1594">
                  <c:v>17312124677047.801</c:v>
                </c:pt>
                <c:pt idx="1595">
                  <c:v>17985081294447.602</c:v>
                </c:pt>
                <c:pt idx="1596">
                  <c:v>18539718715830.199</c:v>
                </c:pt>
                <c:pt idx="1597">
                  <c:v>19191755961783.699</c:v>
                </c:pt>
                <c:pt idx="1598">
                  <c:v>19679438002855</c:v>
                </c:pt>
                <c:pt idx="1599">
                  <c:v>20160296406469</c:v>
                </c:pt>
                <c:pt idx="1600">
                  <c:v>1071151663882.99</c:v>
                </c:pt>
                <c:pt idx="1601">
                  <c:v>1125836224221.95</c:v>
                </c:pt>
                <c:pt idx="1602">
                  <c:v>1215845014894.6001</c:v>
                </c:pt>
                <c:pt idx="1603">
                  <c:v>1310287602701.8999</c:v>
                </c:pt>
                <c:pt idx="1604">
                  <c:v>1431891379192.1899</c:v>
                </c:pt>
                <c:pt idx="1605">
                  <c:v>1554550842540.55</c:v>
                </c:pt>
                <c:pt idx="1606">
                  <c:v>1706877036393.04</c:v>
                </c:pt>
                <c:pt idx="1607">
                  <c:v>1831606284595.8701</c:v>
                </c:pt>
                <c:pt idx="1608">
                  <c:v>1985490670885.1499</c:v>
                </c:pt>
                <c:pt idx="1609">
                  <c:v>2179233336624.4399</c:v>
                </c:pt>
                <c:pt idx="1610">
                  <c:v>2391320615403.1602</c:v>
                </c:pt>
                <c:pt idx="1611">
                  <c:v>2647345043163.25</c:v>
                </c:pt>
                <c:pt idx="1612">
                  <c:v>3072028734454.7598</c:v>
                </c:pt>
                <c:pt idx="1613">
                  <c:v>3711074678837.23</c:v>
                </c:pt>
                <c:pt idx="1614">
                  <c:v>4160937326082.8701</c:v>
                </c:pt>
                <c:pt idx="1615">
                  <c:v>4661490915492.4404</c:v>
                </c:pt>
                <c:pt idx="1616">
                  <c:v>5052200868363.0996</c:v>
                </c:pt>
                <c:pt idx="1617">
                  <c:v>5696478213400.1299</c:v>
                </c:pt>
                <c:pt idx="1618">
                  <c:v>6839135386296.0801</c:v>
                </c:pt>
                <c:pt idx="1619">
                  <c:v>7900438156657.4004</c:v>
                </c:pt>
                <c:pt idx="1620">
                  <c:v>8767216244691.6201</c:v>
                </c:pt>
                <c:pt idx="1621">
                  <c:v>8925303576239.5195</c:v>
                </c:pt>
                <c:pt idx="1622">
                  <c:v>8790114836556.7803</c:v>
                </c:pt>
                <c:pt idx="1623">
                  <c:v>9082103807547.2109</c:v>
                </c:pt>
                <c:pt idx="1624">
                  <c:v>9498137861435.6191</c:v>
                </c:pt>
                <c:pt idx="1625">
                  <c:v>10019910060569.301</c:v>
                </c:pt>
                <c:pt idx="1626">
                  <c:v>12146061684173.699</c:v>
                </c:pt>
                <c:pt idx="1627">
                  <c:v>14059024255587.199</c:v>
                </c:pt>
                <c:pt idx="1628">
                  <c:v>15862084044875.5</c:v>
                </c:pt>
                <c:pt idx="1629">
                  <c:v>16617153794891.199</c:v>
                </c:pt>
                <c:pt idx="1630">
                  <c:v>18724931470880.398</c:v>
                </c:pt>
                <c:pt idx="1631">
                  <c:v>19808187927613.102</c:v>
                </c:pt>
                <c:pt idx="1632">
                  <c:v>21297422608895.699</c:v>
                </c:pt>
                <c:pt idx="1633">
                  <c:v>21614117695209.301</c:v>
                </c:pt>
                <c:pt idx="1634">
                  <c:v>23079926696878.301</c:v>
                </c:pt>
                <c:pt idx="1635">
                  <c:v>25426718095808.102</c:v>
                </c:pt>
                <c:pt idx="1636">
                  <c:v>25649031760273.699</c:v>
                </c:pt>
                <c:pt idx="1637">
                  <c:v>25256524647400.898</c:v>
                </c:pt>
                <c:pt idx="1638">
                  <c:v>25514762246702.801</c:v>
                </c:pt>
                <c:pt idx="1639">
                  <c:v>26812851271077.898</c:v>
                </c:pt>
                <c:pt idx="1640">
                  <c:v>27377494105020.699</c:v>
                </c:pt>
                <c:pt idx="1641">
                  <c:v>27119560819451.398</c:v>
                </c:pt>
                <c:pt idx="1642">
                  <c:v>28300399222991.102</c:v>
                </c:pt>
                <c:pt idx="1643">
                  <c:v>31707727753865</c:v>
                </c:pt>
                <c:pt idx="1644">
                  <c:v>35294013497764.203</c:v>
                </c:pt>
                <c:pt idx="1645">
                  <c:v>37307466029985.703</c:v>
                </c:pt>
                <c:pt idx="1646">
                  <c:v>39332321300368.703</c:v>
                </c:pt>
                <c:pt idx="1647">
                  <c:v>42993214955769.297</c:v>
                </c:pt>
                <c:pt idx="1648">
                  <c:v>45511036479861.898</c:v>
                </c:pt>
                <c:pt idx="1649">
                  <c:v>42579663711880.797</c:v>
                </c:pt>
                <c:pt idx="1650">
                  <c:v>44606246604350.602</c:v>
                </c:pt>
                <c:pt idx="1651">
                  <c:v>47923365513452.398</c:v>
                </c:pt>
                <c:pt idx="1652">
                  <c:v>47828497828091.297</c:v>
                </c:pt>
                <c:pt idx="1653">
                  <c:v>48405202092121.297</c:v>
                </c:pt>
                <c:pt idx="1654">
                  <c:v>49370080089669.797</c:v>
                </c:pt>
                <c:pt idx="1655">
                  <c:v>46659020669553.297</c:v>
                </c:pt>
                <c:pt idx="1656">
                  <c:v>47552622005124.203</c:v>
                </c:pt>
                <c:pt idx="1657">
                  <c:v>3135485929.0574598</c:v>
                </c:pt>
                <c:pt idx="1658">
                  <c:v>3722050816.43262</c:v>
                </c:pt>
                <c:pt idx="1659">
                  <c:v>4507335667.0925303</c:v>
                </c:pt>
                <c:pt idx="1660">
                  <c:v>6528025335.1640396</c:v>
                </c:pt>
                <c:pt idx="1661">
                  <c:v>12027202399.3617</c:v>
                </c:pt>
                <c:pt idx="1662">
                  <c:v>13422131920.7262</c:v>
                </c:pt>
                <c:pt idx="1663">
                  <c:v>16684803375.7533</c:v>
                </c:pt>
                <c:pt idx="1664">
                  <c:v>18792081785.757702</c:v>
                </c:pt>
                <c:pt idx="1665">
                  <c:v>20733786068.739399</c:v>
                </c:pt>
                <c:pt idx="1666">
                  <c:v>26918040735.5116</c:v>
                </c:pt>
                <c:pt idx="1667">
                  <c:v>37367820731.309998</c:v>
                </c:pt>
                <c:pt idx="1668">
                  <c:v>37571474568.1661</c:v>
                </c:pt>
                <c:pt idx="1669">
                  <c:v>35538132656.690697</c:v>
                </c:pt>
                <c:pt idx="1670">
                  <c:v>33565476345.918499</c:v>
                </c:pt>
                <c:pt idx="1671">
                  <c:v>33809943282.475399</c:v>
                </c:pt>
                <c:pt idx="1672">
                  <c:v>32123247560.655499</c:v>
                </c:pt>
                <c:pt idx="1673">
                  <c:v>32502566977.839298</c:v>
                </c:pt>
                <c:pt idx="1674">
                  <c:v>38579939947.3423</c:v>
                </c:pt>
                <c:pt idx="1675">
                  <c:v>43353826990.672096</c:v>
                </c:pt>
                <c:pt idx="1676">
                  <c:v>45401718442.569603</c:v>
                </c:pt>
                <c:pt idx="1677">
                  <c:v>54310263044.624802</c:v>
                </c:pt>
                <c:pt idx="1678">
                  <c:v>55933105364.366699</c:v>
                </c:pt>
                <c:pt idx="1679">
                  <c:v>61013627265.743698</c:v>
                </c:pt>
                <c:pt idx="1680">
                  <c:v>58033167762.4571</c:v>
                </c:pt>
                <c:pt idx="1681">
                  <c:v>60783020994.915703</c:v>
                </c:pt>
                <c:pt idx="1682">
                  <c:v>69642896354.104401</c:v>
                </c:pt>
                <c:pt idx="1683">
                  <c:v>73535877988.081696</c:v>
                </c:pt>
                <c:pt idx="1684">
                  <c:v>76645392483.004196</c:v>
                </c:pt>
                <c:pt idx="1685">
                  <c:v>75106297715.946503</c:v>
                </c:pt>
                <c:pt idx="1686">
                  <c:v>80832351746.321793</c:v>
                </c:pt>
                <c:pt idx="1687">
                  <c:v>91599121612.556198</c:v>
                </c:pt>
                <c:pt idx="1688">
                  <c:v>91053518663.708405</c:v>
                </c:pt>
                <c:pt idx="1689">
                  <c:v>98187518524.725494</c:v>
                </c:pt>
                <c:pt idx="1690">
                  <c:v>121659449226.936</c:v>
                </c:pt>
                <c:pt idx="1691">
                  <c:v>150738716809.60699</c:v>
                </c:pt>
                <c:pt idx="1692">
                  <c:v>182941015936.82001</c:v>
                </c:pt>
                <c:pt idx="1693">
                  <c:v>215038691231.13</c:v>
                </c:pt>
                <c:pt idx="1694">
                  <c:v>263061876005.78299</c:v>
                </c:pt>
                <c:pt idx="1695">
                  <c:v>321654726632.74298</c:v>
                </c:pt>
                <c:pt idx="1696">
                  <c:v>276256069732.06897</c:v>
                </c:pt>
                <c:pt idx="1697">
                  <c:v>320785945703.06097</c:v>
                </c:pt>
                <c:pt idx="1698">
                  <c:v>395817095569.29999</c:v>
                </c:pt>
                <c:pt idx="1699">
                  <c:v>413323181283.97699</c:v>
                </c:pt>
                <c:pt idx="1700">
                  <c:v>431007987532.88098</c:v>
                </c:pt>
                <c:pt idx="1701">
                  <c:v>444728412944.39801</c:v>
                </c:pt>
                <c:pt idx="1702">
                  <c:v>369948348463.50098</c:v>
                </c:pt>
                <c:pt idx="1703">
                  <c:v>362079512486.16498</c:v>
                </c:pt>
                <c:pt idx="1704">
                  <c:v>1119628656.50705</c:v>
                </c:pt>
                <c:pt idx="1705">
                  <c:v>1122702099.50737</c:v>
                </c:pt>
                <c:pt idx="1706">
                  <c:v>1171337765.53249</c:v>
                </c:pt>
                <c:pt idx="1707">
                  <c:v>1358461653.6342499</c:v>
                </c:pt>
                <c:pt idx="1708">
                  <c:v>1664351537.51441</c:v>
                </c:pt>
                <c:pt idx="1709">
                  <c:v>1904927595.90678</c:v>
                </c:pt>
                <c:pt idx="1710">
                  <c:v>1963995650.8380401</c:v>
                </c:pt>
                <c:pt idx="1711">
                  <c:v>1918438076.3224299</c:v>
                </c:pt>
                <c:pt idx="1712">
                  <c:v>1837237466.1752601</c:v>
                </c:pt>
                <c:pt idx="1713">
                  <c:v>2014185769.40517</c:v>
                </c:pt>
                <c:pt idx="1714">
                  <c:v>1906817963.83447</c:v>
                </c:pt>
                <c:pt idx="1715">
                  <c:v>2070081366.108</c:v>
                </c:pt>
                <c:pt idx="1716">
                  <c:v>2033588818.8146701</c:v>
                </c:pt>
                <c:pt idx="1717">
                  <c:v>2130603255.0409</c:v>
                </c:pt>
                <c:pt idx="1718">
                  <c:v>2224857784.6856098</c:v>
                </c:pt>
                <c:pt idx="1719">
                  <c:v>2396520508.5389299</c:v>
                </c:pt>
                <c:pt idx="1720">
                  <c:v>2548876959.76577</c:v>
                </c:pt>
                <c:pt idx="1721">
                  <c:v>2794581115.05935</c:v>
                </c:pt>
                <c:pt idx="1722">
                  <c:v>2946263929.0745502</c:v>
                </c:pt>
                <c:pt idx="1723">
                  <c:v>3395406278.25741</c:v>
                </c:pt>
                <c:pt idx="1724">
                  <c:v>3668261062.14152</c:v>
                </c:pt>
                <c:pt idx="1725">
                  <c:v>3939097726.92624</c:v>
                </c:pt>
                <c:pt idx="1726">
                  <c:v>3935303220.2604599</c:v>
                </c:pt>
                <c:pt idx="1727">
                  <c:v>3383565222.1016302</c:v>
                </c:pt>
                <c:pt idx="1728">
                  <c:v>3685135085.34515</c:v>
                </c:pt>
                <c:pt idx="1729">
                  <c:v>3447191071.35042</c:v>
                </c:pt>
                <c:pt idx="1730">
                  <c:v>3373827097.7027798</c:v>
                </c:pt>
                <c:pt idx="1731">
                  <c:v>3545230257.9758401</c:v>
                </c:pt>
                <c:pt idx="1732">
                  <c:v>4157082463.7692199</c:v>
                </c:pt>
                <c:pt idx="1733">
                  <c:v>4802142869.55194</c:v>
                </c:pt>
                <c:pt idx="1734">
                  <c:v>5271518870.1047096</c:v>
                </c:pt>
                <c:pt idx="1735">
                  <c:v>5541929392.8987799</c:v>
                </c:pt>
                <c:pt idx="1736">
                  <c:v>6078976595.0559902</c:v>
                </c:pt>
                <c:pt idx="1737">
                  <c:v>6554173386.8582602</c:v>
                </c:pt>
                <c:pt idx="1738">
                  <c:v>5778915418.3283596</c:v>
                </c:pt>
                <c:pt idx="1739">
                  <c:v>6404608139.4223404</c:v>
                </c:pt>
                <c:pt idx="1740">
                  <c:v>7589010905.9265604</c:v>
                </c:pt>
                <c:pt idx="1741">
                  <c:v>8110535070.84161</c:v>
                </c:pt>
                <c:pt idx="1742">
                  <c:v>8376051896.5881004</c:v>
                </c:pt>
                <c:pt idx="1743">
                  <c:v>8769297682.3001194</c:v>
                </c:pt>
                <c:pt idx="1744">
                  <c:v>8596930890.6801395</c:v>
                </c:pt>
                <c:pt idx="1745">
                  <c:v>9019651488.3412209</c:v>
                </c:pt>
                <c:pt idx="1746">
                  <c:v>1044694546864.67</c:v>
                </c:pt>
                <c:pt idx="1747">
                  <c:v>1104273220370.6101</c:v>
                </c:pt>
                <c:pt idx="1748">
                  <c:v>1192952502812.3899</c:v>
                </c:pt>
                <c:pt idx="1749">
                  <c:v>1284268984955.24</c:v>
                </c:pt>
                <c:pt idx="1750">
                  <c:v>1401724839472.3301</c:v>
                </c:pt>
                <c:pt idx="1751">
                  <c:v>1522591664917.55</c:v>
                </c:pt>
                <c:pt idx="1752">
                  <c:v>1669676469245.28</c:v>
                </c:pt>
                <c:pt idx="1753">
                  <c:v>1791672516868.8301</c:v>
                </c:pt>
                <c:pt idx="1754">
                  <c:v>1941658821103.0701</c:v>
                </c:pt>
                <c:pt idx="1755">
                  <c:v>2129887918389.55</c:v>
                </c:pt>
                <c:pt idx="1756">
                  <c:v>2341015790196.0498</c:v>
                </c:pt>
                <c:pt idx="1757">
                  <c:v>2595579358368.1899</c:v>
                </c:pt>
                <c:pt idx="1758">
                  <c:v>3010702895808.04</c:v>
                </c:pt>
                <c:pt idx="1759">
                  <c:v>3633614842108.8701</c:v>
                </c:pt>
                <c:pt idx="1760">
                  <c:v>4057814746795.3599</c:v>
                </c:pt>
                <c:pt idx="1761">
                  <c:v>4546622138565.25</c:v>
                </c:pt>
                <c:pt idx="1762">
                  <c:v>4933267248975.1699</c:v>
                </c:pt>
                <c:pt idx="1763">
                  <c:v>5576369051739.6602</c:v>
                </c:pt>
                <c:pt idx="1764">
                  <c:v>6699713409007.4502</c:v>
                </c:pt>
                <c:pt idx="1765">
                  <c:v>7702380697690.2598</c:v>
                </c:pt>
                <c:pt idx="1766">
                  <c:v>8529274582208.96</c:v>
                </c:pt>
                <c:pt idx="1767">
                  <c:v>8627934761431.8896</c:v>
                </c:pt>
                <c:pt idx="1768">
                  <c:v>8586194508706.9297</c:v>
                </c:pt>
                <c:pt idx="1769">
                  <c:v>8907635675026.9395</c:v>
                </c:pt>
                <c:pt idx="1770">
                  <c:v>9311345442980.6309</c:v>
                </c:pt>
                <c:pt idx="1771">
                  <c:v>9820703037814.1992</c:v>
                </c:pt>
                <c:pt idx="1772">
                  <c:v>11993129678079.9</c:v>
                </c:pt>
                <c:pt idx="1773">
                  <c:v>13893300505029.301</c:v>
                </c:pt>
                <c:pt idx="1774">
                  <c:v>15650090338734.4</c:v>
                </c:pt>
                <c:pt idx="1775">
                  <c:v>16364316163380.801</c:v>
                </c:pt>
                <c:pt idx="1776">
                  <c:v>18374666517986.898</c:v>
                </c:pt>
                <c:pt idx="1777">
                  <c:v>19372103797078.898</c:v>
                </c:pt>
                <c:pt idx="1778">
                  <c:v>20789111705356.5</c:v>
                </c:pt>
                <c:pt idx="1779">
                  <c:v>20958411988551.602</c:v>
                </c:pt>
                <c:pt idx="1780">
                  <c:v>22430535276119.602</c:v>
                </c:pt>
                <c:pt idx="1781">
                  <c:v>24868835052199</c:v>
                </c:pt>
                <c:pt idx="1782">
                  <c:v>24999441859313.699</c:v>
                </c:pt>
                <c:pt idx="1783">
                  <c:v>24527784149401.801</c:v>
                </c:pt>
                <c:pt idx="1784">
                  <c:v>24630990896065.602</c:v>
                </c:pt>
                <c:pt idx="1785">
                  <c:v>25855199153753.898</c:v>
                </c:pt>
                <c:pt idx="1786">
                  <c:v>26296254682897.801</c:v>
                </c:pt>
                <c:pt idx="1787">
                  <c:v>26051043083759.199</c:v>
                </c:pt>
                <c:pt idx="1788">
                  <c:v>27170861516880.699</c:v>
                </c:pt>
                <c:pt idx="1789">
                  <c:v>30481623264492</c:v>
                </c:pt>
                <c:pt idx="1790">
                  <c:v>33868895058424.801</c:v>
                </c:pt>
                <c:pt idx="1791">
                  <c:v>35650152444993.602</c:v>
                </c:pt>
                <c:pt idx="1792">
                  <c:v>37496417841637.703</c:v>
                </c:pt>
                <c:pt idx="1793">
                  <c:v>40892362902172.602</c:v>
                </c:pt>
                <c:pt idx="1794">
                  <c:v>43204147782206.898</c:v>
                </c:pt>
                <c:pt idx="1795">
                  <c:v>40676229442861.5</c:v>
                </c:pt>
                <c:pt idx="1796">
                  <c:v>42413555466432</c:v>
                </c:pt>
                <c:pt idx="1797">
                  <c:v>45525572709993.5</c:v>
                </c:pt>
                <c:pt idx="1798">
                  <c:v>45453811718316.898</c:v>
                </c:pt>
                <c:pt idx="1799">
                  <c:v>45848629855778.703</c:v>
                </c:pt>
                <c:pt idx="1800">
                  <c:v>46735043393834.398</c:v>
                </c:pt>
                <c:pt idx="1801">
                  <c:v>44242836057681.5</c:v>
                </c:pt>
                <c:pt idx="1802">
                  <c:v>45213309475250</c:v>
                </c:pt>
                <c:pt idx="1803">
                  <c:v>10398348179.549</c:v>
                </c:pt>
                <c:pt idx="1804">
                  <c:v>10744202037.2057</c:v>
                </c:pt>
                <c:pt idx="1805">
                  <c:v>11741666829.9021</c:v>
                </c:pt>
                <c:pt idx="1806">
                  <c:v>13703430496.9909</c:v>
                </c:pt>
                <c:pt idx="1807">
                  <c:v>12738674207.236</c:v>
                </c:pt>
                <c:pt idx="1808">
                  <c:v>14368795335.695801</c:v>
                </c:pt>
                <c:pt idx="1809">
                  <c:v>15799001649.5047</c:v>
                </c:pt>
                <c:pt idx="1810">
                  <c:v>14899844603.938499</c:v>
                </c:pt>
                <c:pt idx="1811">
                  <c:v>15708848569.17</c:v>
                </c:pt>
                <c:pt idx="1812">
                  <c:v>17861212683.857101</c:v>
                </c:pt>
                <c:pt idx="1813">
                  <c:v>21854100496.178902</c:v>
                </c:pt>
                <c:pt idx="1814">
                  <c:v>21365342794.924099</c:v>
                </c:pt>
                <c:pt idx="1815">
                  <c:v>24753198262.230099</c:v>
                </c:pt>
                <c:pt idx="1816">
                  <c:v>30347820635.471699</c:v>
                </c:pt>
                <c:pt idx="1817">
                  <c:v>43401484420.1474</c:v>
                </c:pt>
                <c:pt idx="1818">
                  <c:v>49322046233.310997</c:v>
                </c:pt>
                <c:pt idx="1819">
                  <c:v>58044815995.8377</c:v>
                </c:pt>
                <c:pt idx="1820">
                  <c:v>64367398025.232399</c:v>
                </c:pt>
                <c:pt idx="1821">
                  <c:v>71557911568.673492</c:v>
                </c:pt>
                <c:pt idx="1822">
                  <c:v>90472481235.213501</c:v>
                </c:pt>
                <c:pt idx="1823">
                  <c:v>110634541736.74001</c:v>
                </c:pt>
                <c:pt idx="1824">
                  <c:v>99446432259.595901</c:v>
                </c:pt>
                <c:pt idx="1825">
                  <c:v>96056301100.604004</c:v>
                </c:pt>
                <c:pt idx="1826">
                  <c:v>81949458261.868301</c:v>
                </c:pt>
                <c:pt idx="1827">
                  <c:v>80839093482.997406</c:v>
                </c:pt>
                <c:pt idx="1828">
                  <c:v>83918139386.161896</c:v>
                </c:pt>
                <c:pt idx="1829">
                  <c:v>86468659533.834793</c:v>
                </c:pt>
                <c:pt idx="1830">
                  <c:v>98640481086.671997</c:v>
                </c:pt>
                <c:pt idx="1831">
                  <c:v>101491555405.13</c:v>
                </c:pt>
                <c:pt idx="1832">
                  <c:v>103556833461.826</c:v>
                </c:pt>
                <c:pt idx="1833">
                  <c:v>166763060661.84201</c:v>
                </c:pt>
                <c:pt idx="1834">
                  <c:v>166247954701.582</c:v>
                </c:pt>
                <c:pt idx="1835">
                  <c:v>151742111972.01599</c:v>
                </c:pt>
                <c:pt idx="1836">
                  <c:v>140181890979.47501</c:v>
                </c:pt>
                <c:pt idx="1837">
                  <c:v>127916911098.575</c:v>
                </c:pt>
                <c:pt idx="1838">
                  <c:v>155730586475.49399</c:v>
                </c:pt>
                <c:pt idx="1839">
                  <c:v>173363219243.52301</c:v>
                </c:pt>
                <c:pt idx="1840">
                  <c:v>181117325058.646</c:v>
                </c:pt>
                <c:pt idx="1841">
                  <c:v>179147671572.90399</c:v>
                </c:pt>
                <c:pt idx="1842">
                  <c:v>181503604085.815</c:v>
                </c:pt>
                <c:pt idx="1843">
                  <c:v>211740549669.90799</c:v>
                </c:pt>
                <c:pt idx="1844">
                  <c:v>200656944157.41699</c:v>
                </c:pt>
                <c:pt idx="1845">
                  <c:v>236773864107.24899</c:v>
                </c:pt>
                <c:pt idx="1846">
                  <c:v>273883007962.629</c:v>
                </c:pt>
                <c:pt idx="1847">
                  <c:v>332472934465.61298</c:v>
                </c:pt>
                <c:pt idx="1848">
                  <c:v>411274166611.45898</c:v>
                </c:pt>
                <c:pt idx="1849">
                  <c:v>514532516145.45502</c:v>
                </c:pt>
                <c:pt idx="1850">
                  <c:v>630727513486.31604</c:v>
                </c:pt>
                <c:pt idx="1851">
                  <c:v>805266578757.073</c:v>
                </c:pt>
                <c:pt idx="1852">
                  <c:v>728798829297.89795</c:v>
                </c:pt>
                <c:pt idx="1853">
                  <c:v>1009752002887.76</c:v>
                </c:pt>
                <c:pt idx="1854">
                  <c:v>1166443463426.99</c:v>
                </c:pt>
                <c:pt idx="1855">
                  <c:v>1281751975521.8</c:v>
                </c:pt>
                <c:pt idx="1856">
                  <c:v>1401710558076.0601</c:v>
                </c:pt>
                <c:pt idx="1857">
                  <c:v>1496971200328.02</c:v>
                </c:pt>
                <c:pt idx="1858">
                  <c:v>1300758076730.8501</c:v>
                </c:pt>
                <c:pt idx="1859">
                  <c:v>1207787697187.0801</c:v>
                </c:pt>
                <c:pt idx="1860">
                  <c:v>7934786923.2591801</c:v>
                </c:pt>
                <c:pt idx="1861">
                  <c:v>8928415780.9734402</c:v>
                </c:pt>
                <c:pt idx="1862">
                  <c:v>10537522547.3878</c:v>
                </c:pt>
                <c:pt idx="1863">
                  <c:v>13126879314.345501</c:v>
                </c:pt>
                <c:pt idx="1864">
                  <c:v>20404459472.077202</c:v>
                </c:pt>
                <c:pt idx="1865">
                  <c:v>23223444445.969101</c:v>
                </c:pt>
                <c:pt idx="1866">
                  <c:v>26542237355.253899</c:v>
                </c:pt>
                <c:pt idx="1867">
                  <c:v>30144018492.805099</c:v>
                </c:pt>
                <c:pt idx="1868">
                  <c:v>32393448088.7416</c:v>
                </c:pt>
                <c:pt idx="1869">
                  <c:v>40219637900.633202</c:v>
                </c:pt>
                <c:pt idx="1870">
                  <c:v>53301689401.347603</c:v>
                </c:pt>
                <c:pt idx="1871">
                  <c:v>55004873035.026001</c:v>
                </c:pt>
                <c:pt idx="1872">
                  <c:v>54713643064.095802</c:v>
                </c:pt>
                <c:pt idx="1873">
                  <c:v>52815264029.919701</c:v>
                </c:pt>
                <c:pt idx="1874">
                  <c:v>52234388082.165199</c:v>
                </c:pt>
                <c:pt idx="1875">
                  <c:v>50161815201.506401</c:v>
                </c:pt>
                <c:pt idx="1876">
                  <c:v>49006470880.280197</c:v>
                </c:pt>
                <c:pt idx="1877">
                  <c:v>56064140276.834396</c:v>
                </c:pt>
                <c:pt idx="1878">
                  <c:v>61865042439.910103</c:v>
                </c:pt>
                <c:pt idx="1879">
                  <c:v>64248116732.263802</c:v>
                </c:pt>
                <c:pt idx="1880">
                  <c:v>74599350281.0177</c:v>
                </c:pt>
                <c:pt idx="1881">
                  <c:v>76109647373.851105</c:v>
                </c:pt>
                <c:pt idx="1882">
                  <c:v>81024550302.560699</c:v>
                </c:pt>
                <c:pt idx="1883">
                  <c:v>79207007623.079697</c:v>
                </c:pt>
                <c:pt idx="1884">
                  <c:v>83473610537.820999</c:v>
                </c:pt>
                <c:pt idx="1885">
                  <c:v>94366389839.572205</c:v>
                </c:pt>
                <c:pt idx="1886">
                  <c:v>100450040957.87399</c:v>
                </c:pt>
                <c:pt idx="1887">
                  <c:v>106278152760.98399</c:v>
                </c:pt>
                <c:pt idx="1888">
                  <c:v>106764286056.054</c:v>
                </c:pt>
                <c:pt idx="1889">
                  <c:v>114558598920.37399</c:v>
                </c:pt>
                <c:pt idx="1890">
                  <c:v>127298727790.748</c:v>
                </c:pt>
                <c:pt idx="1891">
                  <c:v>127600897387.118</c:v>
                </c:pt>
                <c:pt idx="1892">
                  <c:v>136678803904.61501</c:v>
                </c:pt>
                <c:pt idx="1893">
                  <c:v>163313573580.07199</c:v>
                </c:pt>
                <c:pt idx="1894">
                  <c:v>196715975572.35199</c:v>
                </c:pt>
                <c:pt idx="1895">
                  <c:v>234865582860.02399</c:v>
                </c:pt>
                <c:pt idx="1896">
                  <c:v>272995523519.70599</c:v>
                </c:pt>
                <c:pt idx="1897">
                  <c:v>327512314572.13202</c:v>
                </c:pt>
                <c:pt idx="1898">
                  <c:v>394805442837.86603</c:v>
                </c:pt>
                <c:pt idx="1899">
                  <c:v>337922462226.82898</c:v>
                </c:pt>
                <c:pt idx="1900">
                  <c:v>388136053426.76801</c:v>
                </c:pt>
                <c:pt idx="1901">
                  <c:v>469603698352.06201</c:v>
                </c:pt>
                <c:pt idx="1902">
                  <c:v>492081568847.453</c:v>
                </c:pt>
                <c:pt idx="1903">
                  <c:v>510668854077.46301</c:v>
                </c:pt>
                <c:pt idx="1904">
                  <c:v>524890495443.57501</c:v>
                </c:pt>
                <c:pt idx="1905">
                  <c:v>448061495601.159</c:v>
                </c:pt>
                <c:pt idx="1906">
                  <c:v>437803722143.79999</c:v>
                </c:pt>
                <c:pt idx="1907">
                  <c:v>46535882349.535301</c:v>
                </c:pt>
                <c:pt idx="1908">
                  <c:v>49639265057.888</c:v>
                </c:pt>
                <c:pt idx="1909">
                  <c:v>52969959487.142502</c:v>
                </c:pt>
                <c:pt idx="1910">
                  <c:v>59564124018.837898</c:v>
                </c:pt>
                <c:pt idx="1911">
                  <c:v>68207240591.276001</c:v>
                </c:pt>
                <c:pt idx="1912">
                  <c:v>73302133559.012695</c:v>
                </c:pt>
                <c:pt idx="1913">
                  <c:v>61638106877.069504</c:v>
                </c:pt>
                <c:pt idx="1914">
                  <c:v>67859668331.043701</c:v>
                </c:pt>
                <c:pt idx="1915">
                  <c:v>71227636447.080994</c:v>
                </c:pt>
                <c:pt idx="1916">
                  <c:v>78199356804.7733</c:v>
                </c:pt>
                <c:pt idx="1917">
                  <c:v>84723556607.163895</c:v>
                </c:pt>
                <c:pt idx="1918">
                  <c:v>90042201738.511505</c:v>
                </c:pt>
                <c:pt idx="1919">
                  <c:v>90429767477.281998</c:v>
                </c:pt>
                <c:pt idx="1920">
                  <c:v>103394104059.765</c:v>
                </c:pt>
                <c:pt idx="1921">
                  <c:v>125253027719.799</c:v>
                </c:pt>
                <c:pt idx="1922">
                  <c:v>134416247897.745</c:v>
                </c:pt>
                <c:pt idx="1923">
                  <c:v>131167736496.194</c:v>
                </c:pt>
                <c:pt idx="1924">
                  <c:v>151656859736.336</c:v>
                </c:pt>
                <c:pt idx="1925">
                  <c:v>172583702486.21301</c:v>
                </c:pt>
                <c:pt idx="1926">
                  <c:v>193318644211.61401</c:v>
                </c:pt>
                <c:pt idx="1927">
                  <c:v>233086150890.28201</c:v>
                </c:pt>
                <c:pt idx="1928">
                  <c:v>247106727889.629</c:v>
                </c:pt>
                <c:pt idx="1929">
                  <c:v>255647758194.56</c:v>
                </c:pt>
                <c:pt idx="1930">
                  <c:v>270545959907.086</c:v>
                </c:pt>
                <c:pt idx="1931">
                  <c:v>269355371620.121</c:v>
                </c:pt>
                <c:pt idx="1932">
                  <c:v>292874261367.599</c:v>
                </c:pt>
                <c:pt idx="1933">
                  <c:v>310147312221.755</c:v>
                </c:pt>
                <c:pt idx="1934">
                  <c:v>344338564247.53802</c:v>
                </c:pt>
                <c:pt idx="1935">
                  <c:v>370046274628.88898</c:v>
                </c:pt>
                <c:pt idx="1936">
                  <c:v>373481452092.26599</c:v>
                </c:pt>
                <c:pt idx="1937">
                  <c:v>402050004575.52301</c:v>
                </c:pt>
                <c:pt idx="1938">
                  <c:v>357724016271.71997</c:v>
                </c:pt>
                <c:pt idx="1939">
                  <c:v>379830007892.91199</c:v>
                </c:pt>
                <c:pt idx="1940">
                  <c:v>376239667457.36401</c:v>
                </c:pt>
                <c:pt idx="1941">
                  <c:v>426649315425.987</c:v>
                </c:pt>
                <c:pt idx="1942">
                  <c:v>474034412840.60498</c:v>
                </c:pt>
                <c:pt idx="1943">
                  <c:v>518624561849.02899</c:v>
                </c:pt>
                <c:pt idx="1944">
                  <c:v>544005563623.85303</c:v>
                </c:pt>
                <c:pt idx="1945">
                  <c:v>551628275407.375</c:v>
                </c:pt>
                <c:pt idx="1946">
                  <c:v>590948715637.07605</c:v>
                </c:pt>
                <c:pt idx="1947">
                  <c:v>614756473708.65002</c:v>
                </c:pt>
                <c:pt idx="1948">
                  <c:v>630828017007.04504</c:v>
                </c:pt>
                <c:pt idx="1949">
                  <c:v>663250167513.21301</c:v>
                </c:pt>
                <c:pt idx="1950">
                  <c:v>774466662241.15796</c:v>
                </c:pt>
                <c:pt idx="1951">
                  <c:v>897926604903.82996</c:v>
                </c:pt>
                <c:pt idx="1952">
                  <c:v>1028639938471.39</c:v>
                </c:pt>
                <c:pt idx="1953">
                  <c:v>1176253735122.3501</c:v>
                </c:pt>
                <c:pt idx="1954">
                  <c:v>1488693557083.01</c:v>
                </c:pt>
                <c:pt idx="1955">
                  <c:v>1515641609304.52</c:v>
                </c:pt>
                <c:pt idx="1956">
                  <c:v>1665589062548.3101</c:v>
                </c:pt>
                <c:pt idx="1957">
                  <c:v>2042141855806.8999</c:v>
                </c:pt>
                <c:pt idx="1958">
                  <c:v>2272006394117.54</c:v>
                </c:pt>
                <c:pt idx="1959">
                  <c:v>2297909547839.0498</c:v>
                </c:pt>
                <c:pt idx="1960">
                  <c:v>2356659793779.4302</c:v>
                </c:pt>
                <c:pt idx="1961">
                  <c:v>2577691553786.73</c:v>
                </c:pt>
                <c:pt idx="1962">
                  <c:v>2682804385971.4102</c:v>
                </c:pt>
                <c:pt idx="1963">
                  <c:v>2892480763179.4702</c:v>
                </c:pt>
                <c:pt idx="1964">
                  <c:v>46535882349.535301</c:v>
                </c:pt>
                <c:pt idx="1965">
                  <c:v>49639265057.888</c:v>
                </c:pt>
                <c:pt idx="1966">
                  <c:v>52969959487.142502</c:v>
                </c:pt>
                <c:pt idx="1967">
                  <c:v>59564124018.837898</c:v>
                </c:pt>
                <c:pt idx="1968">
                  <c:v>68207240591.2761</c:v>
                </c:pt>
                <c:pt idx="1969">
                  <c:v>73302133559.012695</c:v>
                </c:pt>
                <c:pt idx="1970">
                  <c:v>61638106877.069504</c:v>
                </c:pt>
                <c:pt idx="1971">
                  <c:v>67859668331.043701</c:v>
                </c:pt>
                <c:pt idx="1972">
                  <c:v>71227636447.080994</c:v>
                </c:pt>
                <c:pt idx="1973">
                  <c:v>78199356804.7733</c:v>
                </c:pt>
                <c:pt idx="1974">
                  <c:v>84723556607.163895</c:v>
                </c:pt>
                <c:pt idx="1975">
                  <c:v>90042201738.511597</c:v>
                </c:pt>
                <c:pt idx="1976">
                  <c:v>90429767477.281998</c:v>
                </c:pt>
                <c:pt idx="1977">
                  <c:v>103394104059.765</c:v>
                </c:pt>
                <c:pt idx="1978">
                  <c:v>125253027719.799</c:v>
                </c:pt>
                <c:pt idx="1979">
                  <c:v>134416247897.745</c:v>
                </c:pt>
                <c:pt idx="1980">
                  <c:v>131167736496.194</c:v>
                </c:pt>
                <c:pt idx="1981">
                  <c:v>151656859736.336</c:v>
                </c:pt>
                <c:pt idx="1982">
                  <c:v>172583702486.21301</c:v>
                </c:pt>
                <c:pt idx="1983">
                  <c:v>193318644211.61401</c:v>
                </c:pt>
                <c:pt idx="1984">
                  <c:v>233086150890.28201</c:v>
                </c:pt>
                <c:pt idx="1985">
                  <c:v>247106727889.629</c:v>
                </c:pt>
                <c:pt idx="1986">
                  <c:v>255647758194.56</c:v>
                </c:pt>
                <c:pt idx="1987">
                  <c:v>270545959907.086</c:v>
                </c:pt>
                <c:pt idx="1988">
                  <c:v>269355371620.121</c:v>
                </c:pt>
                <c:pt idx="1989">
                  <c:v>292874261367.599</c:v>
                </c:pt>
                <c:pt idx="1990">
                  <c:v>310147312221.75598</c:v>
                </c:pt>
                <c:pt idx="1991">
                  <c:v>344338564247.53802</c:v>
                </c:pt>
                <c:pt idx="1992">
                  <c:v>370046274628.88898</c:v>
                </c:pt>
                <c:pt idx="1993">
                  <c:v>373481452092.26599</c:v>
                </c:pt>
                <c:pt idx="1994">
                  <c:v>402050004575.52301</c:v>
                </c:pt>
                <c:pt idx="1995">
                  <c:v>357724016271.71997</c:v>
                </c:pt>
                <c:pt idx="1996">
                  <c:v>379830007892.91199</c:v>
                </c:pt>
                <c:pt idx="1997">
                  <c:v>376239667457.36401</c:v>
                </c:pt>
                <c:pt idx="1998">
                  <c:v>426649315425.987</c:v>
                </c:pt>
                <c:pt idx="1999">
                  <c:v>474034412840.60498</c:v>
                </c:pt>
                <c:pt idx="2000">
                  <c:v>518624561849.02899</c:v>
                </c:pt>
                <c:pt idx="2001">
                  <c:v>544005563623.85303</c:v>
                </c:pt>
                <c:pt idx="2002">
                  <c:v>551628275407.375</c:v>
                </c:pt>
                <c:pt idx="2003">
                  <c:v>590948715637.07605</c:v>
                </c:pt>
                <c:pt idx="2004">
                  <c:v>614756473708.65002</c:v>
                </c:pt>
                <c:pt idx="2005">
                  <c:v>630828017007.04504</c:v>
                </c:pt>
                <c:pt idx="2006">
                  <c:v>663250167513.21301</c:v>
                </c:pt>
                <c:pt idx="2007">
                  <c:v>774466662241.15796</c:v>
                </c:pt>
                <c:pt idx="2008">
                  <c:v>897926604903.82996</c:v>
                </c:pt>
                <c:pt idx="2009">
                  <c:v>1028639938471.39</c:v>
                </c:pt>
                <c:pt idx="2010">
                  <c:v>1176253735122.3501</c:v>
                </c:pt>
                <c:pt idx="2011">
                  <c:v>1488693557083.01</c:v>
                </c:pt>
                <c:pt idx="2012">
                  <c:v>1515641609304.52</c:v>
                </c:pt>
                <c:pt idx="2013">
                  <c:v>1665589062548.3101</c:v>
                </c:pt>
                <c:pt idx="2014">
                  <c:v>2042141855806.8999</c:v>
                </c:pt>
                <c:pt idx="2015">
                  <c:v>2272006394117.54</c:v>
                </c:pt>
                <c:pt idx="2016">
                  <c:v>2297909547839.0498</c:v>
                </c:pt>
                <c:pt idx="2017">
                  <c:v>2356659793779.4302</c:v>
                </c:pt>
                <c:pt idx="2018">
                  <c:v>2577691553786.73</c:v>
                </c:pt>
                <c:pt idx="2019">
                  <c:v>2682804385971.4102</c:v>
                </c:pt>
                <c:pt idx="2020">
                  <c:v>2892480763179.4702</c:v>
                </c:pt>
                <c:pt idx="2021">
                  <c:v>30293454848.210499</c:v>
                </c:pt>
                <c:pt idx="2022">
                  <c:v>31465076775.530499</c:v>
                </c:pt>
                <c:pt idx="2023">
                  <c:v>34104849889.476601</c:v>
                </c:pt>
                <c:pt idx="2024">
                  <c:v>39106436783.560501</c:v>
                </c:pt>
                <c:pt idx="2025">
                  <c:v>38154669432.473099</c:v>
                </c:pt>
                <c:pt idx="2026">
                  <c:v>42511265775.887001</c:v>
                </c:pt>
                <c:pt idx="2027">
                  <c:v>45892007068.428902</c:v>
                </c:pt>
                <c:pt idx="2028">
                  <c:v>45355789870.411201</c:v>
                </c:pt>
                <c:pt idx="2029">
                  <c:v>48511689901.6278</c:v>
                </c:pt>
                <c:pt idx="2030">
                  <c:v>55619101230.424103</c:v>
                </c:pt>
                <c:pt idx="2031">
                  <c:v>65441663595.2528</c:v>
                </c:pt>
                <c:pt idx="2032">
                  <c:v>66584540143.783798</c:v>
                </c:pt>
                <c:pt idx="2033">
                  <c:v>75015704819.286697</c:v>
                </c:pt>
                <c:pt idx="2034">
                  <c:v>95886132380.882599</c:v>
                </c:pt>
                <c:pt idx="2035">
                  <c:v>125666113209.18401</c:v>
                </c:pt>
                <c:pt idx="2036">
                  <c:v>138201570744.76401</c:v>
                </c:pt>
                <c:pt idx="2037">
                  <c:v>150065750976.478</c:v>
                </c:pt>
                <c:pt idx="2038">
                  <c:v>165419484974.17999</c:v>
                </c:pt>
                <c:pt idx="2039">
                  <c:v>182804718774.66</c:v>
                </c:pt>
                <c:pt idx="2040">
                  <c:v>220049397934.685</c:v>
                </c:pt>
                <c:pt idx="2041">
                  <c:v>276325613788.15802</c:v>
                </c:pt>
                <c:pt idx="2042">
                  <c:v>278746905466.92102</c:v>
                </c:pt>
                <c:pt idx="2043">
                  <c:v>260407279021.10199</c:v>
                </c:pt>
                <c:pt idx="2044">
                  <c:v>242438533416.832</c:v>
                </c:pt>
                <c:pt idx="2045">
                  <c:v>230830117319.80099</c:v>
                </c:pt>
                <c:pt idx="2046">
                  <c:v>215111614796.82599</c:v>
                </c:pt>
                <c:pt idx="2047">
                  <c:v>238400378521.77701</c:v>
                </c:pt>
                <c:pt idx="2048">
                  <c:v>280930550942.23602</c:v>
                </c:pt>
                <c:pt idx="2049">
                  <c:v>295523690332.11102</c:v>
                </c:pt>
                <c:pt idx="2050">
                  <c:v>309182519793.758</c:v>
                </c:pt>
                <c:pt idx="2051">
                  <c:v>309656772694.71802</c:v>
                </c:pt>
                <c:pt idx="2052">
                  <c:v>319139026333.24701</c:v>
                </c:pt>
                <c:pt idx="2053">
                  <c:v>313874505716.53198</c:v>
                </c:pt>
                <c:pt idx="2054">
                  <c:v>300038498591.01001</c:v>
                </c:pt>
                <c:pt idx="2055">
                  <c:v>292189333027.88599</c:v>
                </c:pt>
                <c:pt idx="2056">
                  <c:v>337411634256.534</c:v>
                </c:pt>
                <c:pt idx="2057">
                  <c:v>348828092040.987</c:v>
                </c:pt>
                <c:pt idx="2058">
                  <c:v>361006709281.60797</c:v>
                </c:pt>
                <c:pt idx="2059">
                  <c:v>340572456123.53198</c:v>
                </c:pt>
                <c:pt idx="2060">
                  <c:v>342916454500.38599</c:v>
                </c:pt>
                <c:pt idx="2061">
                  <c:v>367679644790.85303</c:v>
                </c:pt>
                <c:pt idx="2062">
                  <c:v>342345476693.07098</c:v>
                </c:pt>
                <c:pt idx="2063">
                  <c:v>366969503176.65503</c:v>
                </c:pt>
                <c:pt idx="2064">
                  <c:v>468505411662.93903</c:v>
                </c:pt>
                <c:pt idx="2065">
                  <c:v>583461060225.83398</c:v>
                </c:pt>
                <c:pt idx="2066">
                  <c:v>685226908393.03296</c:v>
                </c:pt>
                <c:pt idx="2067">
                  <c:v>802075288542.16296</c:v>
                </c:pt>
                <c:pt idx="2068">
                  <c:v>933327105483.53296</c:v>
                </c:pt>
                <c:pt idx="2069">
                  <c:v>1067466936503.72</c:v>
                </c:pt>
                <c:pt idx="2070">
                  <c:v>1022616202357.64</c:v>
                </c:pt>
                <c:pt idx="2071">
                  <c:v>1365815003522.1699</c:v>
                </c:pt>
                <c:pt idx="2072">
                  <c:v>1537231271076.8</c:v>
                </c:pt>
                <c:pt idx="2073">
                  <c:v>1612110026187.1499</c:v>
                </c:pt>
                <c:pt idx="2074">
                  <c:v>1698517981177.8601</c:v>
                </c:pt>
                <c:pt idx="2075">
                  <c:v>1780285270973.27</c:v>
                </c:pt>
                <c:pt idx="2076">
                  <c:v>1605874046218.3701</c:v>
                </c:pt>
                <c:pt idx="2077">
                  <c:v>1512596044161.4199</c:v>
                </c:pt>
                <c:pt idx="2078">
                  <c:v>30282688202.590199</c:v>
                </c:pt>
                <c:pt idx="2079">
                  <c:v>31454913188.751301</c:v>
                </c:pt>
                <c:pt idx="2080">
                  <c:v>34093744323.705601</c:v>
                </c:pt>
                <c:pt idx="2081">
                  <c:v>39094362715.9907</c:v>
                </c:pt>
                <c:pt idx="2082">
                  <c:v>38140805165.222801</c:v>
                </c:pt>
                <c:pt idx="2083">
                  <c:v>42497601517.867996</c:v>
                </c:pt>
                <c:pt idx="2084">
                  <c:v>45877717974.533401</c:v>
                </c:pt>
                <c:pt idx="2085">
                  <c:v>45341229114.3769</c:v>
                </c:pt>
                <c:pt idx="2086">
                  <c:v>48498076332.206398</c:v>
                </c:pt>
                <c:pt idx="2087">
                  <c:v>55605752590.730003</c:v>
                </c:pt>
                <c:pt idx="2088">
                  <c:v>65427015247.306198</c:v>
                </c:pt>
                <c:pt idx="2089">
                  <c:v>66565970097.998497</c:v>
                </c:pt>
                <c:pt idx="2090">
                  <c:v>74988052256.663101</c:v>
                </c:pt>
                <c:pt idx="2091">
                  <c:v>95853382652.872406</c:v>
                </c:pt>
                <c:pt idx="2092">
                  <c:v>125629150789.938</c:v>
                </c:pt>
                <c:pt idx="2093">
                  <c:v>138160503656.034</c:v>
                </c:pt>
                <c:pt idx="2094">
                  <c:v>150024157646.685</c:v>
                </c:pt>
                <c:pt idx="2095">
                  <c:v>165362050849.06799</c:v>
                </c:pt>
                <c:pt idx="2096">
                  <c:v>182725066759.896</c:v>
                </c:pt>
                <c:pt idx="2097">
                  <c:v>219925937375.48599</c:v>
                </c:pt>
                <c:pt idx="2098">
                  <c:v>276184722336.96002</c:v>
                </c:pt>
                <c:pt idx="2099">
                  <c:v>278597853235.48602</c:v>
                </c:pt>
                <c:pt idx="2100">
                  <c:v>260264589147.935</c:v>
                </c:pt>
                <c:pt idx="2101">
                  <c:v>242295997168.79199</c:v>
                </c:pt>
                <c:pt idx="2102">
                  <c:v>230681896256.79999</c:v>
                </c:pt>
                <c:pt idx="2103">
                  <c:v>214943487938.23099</c:v>
                </c:pt>
                <c:pt idx="2104">
                  <c:v>238192518260.50201</c:v>
                </c:pt>
                <c:pt idx="2105">
                  <c:v>280681131373.112</c:v>
                </c:pt>
                <c:pt idx="2106">
                  <c:v>295238997460.33899</c:v>
                </c:pt>
                <c:pt idx="2107">
                  <c:v>308876668854.17297</c:v>
                </c:pt>
                <c:pt idx="2108">
                  <c:v>309286253188.39398</c:v>
                </c:pt>
                <c:pt idx="2109">
                  <c:v>318762752488.883</c:v>
                </c:pt>
                <c:pt idx="2110">
                  <c:v>313438008904.03998</c:v>
                </c:pt>
                <c:pt idx="2111">
                  <c:v>299561111282.797</c:v>
                </c:pt>
                <c:pt idx="2112">
                  <c:v>291699180590.638</c:v>
                </c:pt>
                <c:pt idx="2113">
                  <c:v>336899828856.75897</c:v>
                </c:pt>
                <c:pt idx="2114">
                  <c:v>348321606632.53497</c:v>
                </c:pt>
                <c:pt idx="2115">
                  <c:v>360439668356.03998</c:v>
                </c:pt>
                <c:pt idx="2116">
                  <c:v>339959239241.73798</c:v>
                </c:pt>
                <c:pt idx="2117">
                  <c:v>342288453546.95203</c:v>
                </c:pt>
                <c:pt idx="2118">
                  <c:v>367060072093.125</c:v>
                </c:pt>
                <c:pt idx="2119">
                  <c:v>341718203479.383</c:v>
                </c:pt>
                <c:pt idx="2120">
                  <c:v>366266226628.10999</c:v>
                </c:pt>
                <c:pt idx="2121">
                  <c:v>467794698562.70099</c:v>
                </c:pt>
                <c:pt idx="2122">
                  <c:v>582616004511.31799</c:v>
                </c:pt>
                <c:pt idx="2123">
                  <c:v>684301913492.80798</c:v>
                </c:pt>
                <c:pt idx="2124">
                  <c:v>801052727346.29602</c:v>
                </c:pt>
                <c:pt idx="2125">
                  <c:v>932288287192.58606</c:v>
                </c:pt>
                <c:pt idx="2126">
                  <c:v>1066496449692.34</c:v>
                </c:pt>
                <c:pt idx="2127">
                  <c:v>1021766938427.26</c:v>
                </c:pt>
                <c:pt idx="2128">
                  <c:v>1364845197859.6399</c:v>
                </c:pt>
                <c:pt idx="2129">
                  <c:v>1536165615272.1699</c:v>
                </c:pt>
                <c:pt idx="2130">
                  <c:v>1610975894781.1499</c:v>
                </c:pt>
                <c:pt idx="2131">
                  <c:v>1697106498117.3301</c:v>
                </c:pt>
                <c:pt idx="2132">
                  <c:v>1778862267354.27</c:v>
                </c:pt>
                <c:pt idx="2133">
                  <c:v>1604435981606.03</c:v>
                </c:pt>
                <c:pt idx="2134">
                  <c:v>1511168024853.8201</c:v>
                </c:pt>
                <c:pt idx="2135">
                  <c:v>30293454848.210499</c:v>
                </c:pt>
                <c:pt idx="2136">
                  <c:v>31465076775.530499</c:v>
                </c:pt>
                <c:pt idx="2137">
                  <c:v>34104849889.476601</c:v>
                </c:pt>
                <c:pt idx="2138">
                  <c:v>39106436783.560501</c:v>
                </c:pt>
                <c:pt idx="2139">
                  <c:v>38154669432.473099</c:v>
                </c:pt>
                <c:pt idx="2140">
                  <c:v>42511265775.886902</c:v>
                </c:pt>
                <c:pt idx="2141">
                  <c:v>45892007068.428802</c:v>
                </c:pt>
                <c:pt idx="2142">
                  <c:v>45355789870.411201</c:v>
                </c:pt>
                <c:pt idx="2143">
                  <c:v>48511689901.6278</c:v>
                </c:pt>
                <c:pt idx="2144">
                  <c:v>55619101230.424103</c:v>
                </c:pt>
                <c:pt idx="2145">
                  <c:v>65441663595.252701</c:v>
                </c:pt>
                <c:pt idx="2146">
                  <c:v>66584540143.783798</c:v>
                </c:pt>
                <c:pt idx="2147">
                  <c:v>75015704819.286697</c:v>
                </c:pt>
                <c:pt idx="2148">
                  <c:v>95886132380.882599</c:v>
                </c:pt>
                <c:pt idx="2149">
                  <c:v>125666113209.18401</c:v>
                </c:pt>
                <c:pt idx="2150">
                  <c:v>138201570744.76401</c:v>
                </c:pt>
                <c:pt idx="2151">
                  <c:v>150065750976.478</c:v>
                </c:pt>
                <c:pt idx="2152">
                  <c:v>165419484974.17999</c:v>
                </c:pt>
                <c:pt idx="2153">
                  <c:v>182804718774.66</c:v>
                </c:pt>
                <c:pt idx="2154">
                  <c:v>220049397934.685</c:v>
                </c:pt>
                <c:pt idx="2155">
                  <c:v>276325613788.15698</c:v>
                </c:pt>
                <c:pt idx="2156">
                  <c:v>278746905466.92102</c:v>
                </c:pt>
                <c:pt idx="2157">
                  <c:v>260407279021.10199</c:v>
                </c:pt>
                <c:pt idx="2158">
                  <c:v>242438533416.83099</c:v>
                </c:pt>
                <c:pt idx="2159">
                  <c:v>230830117319.79999</c:v>
                </c:pt>
                <c:pt idx="2160">
                  <c:v>215111614796.82501</c:v>
                </c:pt>
                <c:pt idx="2161">
                  <c:v>238400378521.77701</c:v>
                </c:pt>
                <c:pt idx="2162">
                  <c:v>280930550942.23602</c:v>
                </c:pt>
                <c:pt idx="2163">
                  <c:v>295523690332.11102</c:v>
                </c:pt>
                <c:pt idx="2164">
                  <c:v>309182519793.75702</c:v>
                </c:pt>
                <c:pt idx="2165">
                  <c:v>309656772694.71802</c:v>
                </c:pt>
                <c:pt idx="2166">
                  <c:v>319139026333.24597</c:v>
                </c:pt>
                <c:pt idx="2167">
                  <c:v>313874505716.53198</c:v>
                </c:pt>
                <c:pt idx="2168">
                  <c:v>300038498591.01001</c:v>
                </c:pt>
                <c:pt idx="2169">
                  <c:v>292189333027.88599</c:v>
                </c:pt>
                <c:pt idx="2170">
                  <c:v>337411634256.534</c:v>
                </c:pt>
                <c:pt idx="2171">
                  <c:v>348828092040.987</c:v>
                </c:pt>
                <c:pt idx="2172">
                  <c:v>361006709281.60797</c:v>
                </c:pt>
                <c:pt idx="2173">
                  <c:v>340572456123.53198</c:v>
                </c:pt>
                <c:pt idx="2174">
                  <c:v>342916454500.38599</c:v>
                </c:pt>
                <c:pt idx="2175">
                  <c:v>367679644790.85303</c:v>
                </c:pt>
                <c:pt idx="2176">
                  <c:v>342345476693.07098</c:v>
                </c:pt>
                <c:pt idx="2177">
                  <c:v>366969503176.65601</c:v>
                </c:pt>
                <c:pt idx="2178">
                  <c:v>468505411662.93903</c:v>
                </c:pt>
                <c:pt idx="2179">
                  <c:v>583461060225.83398</c:v>
                </c:pt>
                <c:pt idx="2180">
                  <c:v>685226908393.03296</c:v>
                </c:pt>
                <c:pt idx="2181">
                  <c:v>802075288542.16296</c:v>
                </c:pt>
                <c:pt idx="2182">
                  <c:v>933327105483.53406</c:v>
                </c:pt>
                <c:pt idx="2183">
                  <c:v>1067466936503.72</c:v>
                </c:pt>
                <c:pt idx="2184">
                  <c:v>1022616202357.64</c:v>
                </c:pt>
                <c:pt idx="2185">
                  <c:v>1365815003522.1699</c:v>
                </c:pt>
                <c:pt idx="2186">
                  <c:v>1537231271076.8</c:v>
                </c:pt>
                <c:pt idx="2187">
                  <c:v>1612110026187.1499</c:v>
                </c:pt>
                <c:pt idx="2188">
                  <c:v>1698517981177.8601</c:v>
                </c:pt>
                <c:pt idx="2189">
                  <c:v>1780285270973.27</c:v>
                </c:pt>
                <c:pt idx="2190">
                  <c:v>1605874046218.3701</c:v>
                </c:pt>
                <c:pt idx="2191">
                  <c:v>1512596044161.4199</c:v>
                </c:pt>
                <c:pt idx="2192">
                  <c:v>217197228589.06</c:v>
                </c:pt>
                <c:pt idx="2193">
                  <c:v>198161709253.15701</c:v>
                </c:pt>
                <c:pt idx="2194">
                  <c:v>208387681588.37601</c:v>
                </c:pt>
                <c:pt idx="2195">
                  <c:v>218097128148.79401</c:v>
                </c:pt>
                <c:pt idx="2196">
                  <c:v>246118229644.67499</c:v>
                </c:pt>
                <c:pt idx="2197">
                  <c:v>274661068385.74899</c:v>
                </c:pt>
                <c:pt idx="2198">
                  <c:v>301788034391.80701</c:v>
                </c:pt>
                <c:pt idx="2199">
                  <c:v>306048687590.86401</c:v>
                </c:pt>
                <c:pt idx="2200">
                  <c:v>322080862813.56</c:v>
                </c:pt>
                <c:pt idx="2201">
                  <c:v>360346863732.28998</c:v>
                </c:pt>
                <c:pt idx="2202">
                  <c:v>394709749267.255</c:v>
                </c:pt>
                <c:pt idx="2203">
                  <c:v>432717473893.99298</c:v>
                </c:pt>
                <c:pt idx="2204">
                  <c:v>494628928337.53101</c:v>
                </c:pt>
                <c:pt idx="2205">
                  <c:v>642136260560.18994</c:v>
                </c:pt>
                <c:pt idx="2206">
                  <c:v>822212508130.01501</c:v>
                </c:pt>
                <c:pt idx="2207">
                  <c:v>906907625571.62195</c:v>
                </c:pt>
                <c:pt idx="2208">
                  <c:v>984879011514.86902</c:v>
                </c:pt>
                <c:pt idx="2209">
                  <c:v>1099892763408.74</c:v>
                </c:pt>
                <c:pt idx="2210">
                  <c:v>1175436105563.1299</c:v>
                </c:pt>
                <c:pt idx="2211">
                  <c:v>1426455337349</c:v>
                </c:pt>
                <c:pt idx="2212">
                  <c:v>1630708204057.47</c:v>
                </c:pt>
                <c:pt idx="2213">
                  <c:v>1773940105596.22</c:v>
                </c:pt>
                <c:pt idx="2214">
                  <c:v>1749432551997.4099</c:v>
                </c:pt>
                <c:pt idx="2215">
                  <c:v>1724507334399.3201</c:v>
                </c:pt>
                <c:pt idx="2216">
                  <c:v>1770298964147.9299</c:v>
                </c:pt>
                <c:pt idx="2217">
                  <c:v>1866998100513.03</c:v>
                </c:pt>
                <c:pt idx="2218">
                  <c:v>1949717163087.0801</c:v>
                </c:pt>
                <c:pt idx="2219">
                  <c:v>1947815210541.8799</c:v>
                </c:pt>
                <c:pt idx="2220">
                  <c:v>2143321393959.6101</c:v>
                </c:pt>
                <c:pt idx="2221">
                  <c:v>2330509907218.71</c:v>
                </c:pt>
                <c:pt idx="2222">
                  <c:v>2667998768468.1001</c:v>
                </c:pt>
                <c:pt idx="2223">
                  <c:v>2945865006368.9399</c:v>
                </c:pt>
                <c:pt idx="2224">
                  <c:v>2871277482764.4399</c:v>
                </c:pt>
                <c:pt idx="2225">
                  <c:v>3115092888404.3398</c:v>
                </c:pt>
                <c:pt idx="2226">
                  <c:v>3394081761536.2798</c:v>
                </c:pt>
                <c:pt idx="2227">
                  <c:v>3790084357284.8501</c:v>
                </c:pt>
                <c:pt idx="2228">
                  <c:v>4119734461208.9902</c:v>
                </c:pt>
                <c:pt idx="2229">
                  <c:v>4389821145553.7998</c:v>
                </c:pt>
                <c:pt idx="2230">
                  <c:v>4336843745142.04</c:v>
                </c:pt>
                <c:pt idx="2231">
                  <c:v>4105116372238.1299</c:v>
                </c:pt>
                <c:pt idx="2232">
                  <c:v>4516717359655</c:v>
                </c:pt>
                <c:pt idx="2233">
                  <c:v>4570269255613.3701</c:v>
                </c:pt>
                <c:pt idx="2234">
                  <c:v>4585341852437.7598</c:v>
                </c:pt>
                <c:pt idx="2235">
                  <c:v>5167481933006.5</c:v>
                </c:pt>
                <c:pt idx="2236">
                  <c:v>6213674550938.7695</c:v>
                </c:pt>
                <c:pt idx="2237">
                  <c:v>7480336164014.4697</c:v>
                </c:pt>
                <c:pt idx="2238">
                  <c:v>8894393230290.4102</c:v>
                </c:pt>
                <c:pt idx="2239">
                  <c:v>11065382151621.801</c:v>
                </c:pt>
                <c:pt idx="2240">
                  <c:v>13528506574524.199</c:v>
                </c:pt>
                <c:pt idx="2241">
                  <c:v>13027040456100</c:v>
                </c:pt>
                <c:pt idx="2242">
                  <c:v>15792230570440.199</c:v>
                </c:pt>
                <c:pt idx="2243">
                  <c:v>18897054524211</c:v>
                </c:pt>
                <c:pt idx="2244">
                  <c:v>20194427120059.199</c:v>
                </c:pt>
                <c:pt idx="2245">
                  <c:v>21498865852640</c:v>
                </c:pt>
                <c:pt idx="2246">
                  <c:v>22212201918323.898</c:v>
                </c:pt>
                <c:pt idx="2247">
                  <c:v>20772440074303.602</c:v>
                </c:pt>
                <c:pt idx="2248">
                  <c:v>20623856301266.301</c:v>
                </c:pt>
                <c:pt idx="2249">
                  <c:v>1366678314500.1101</c:v>
                </c:pt>
                <c:pt idx="2250">
                  <c:v>1421787954650.6599</c:v>
                </c:pt>
                <c:pt idx="2251">
                  <c:v>1526955368819.3501</c:v>
                </c:pt>
                <c:pt idx="2252">
                  <c:v>1643751761478.77</c:v>
                </c:pt>
                <c:pt idx="2253">
                  <c:v>1800795995209.4299</c:v>
                </c:pt>
                <c:pt idx="2254">
                  <c:v>1961780296080.77</c:v>
                </c:pt>
                <c:pt idx="2255">
                  <c:v>2128450484917.02</c:v>
                </c:pt>
                <c:pt idx="2256">
                  <c:v>2264600480895.7402</c:v>
                </c:pt>
                <c:pt idx="2257">
                  <c:v>2443223914097.1899</c:v>
                </c:pt>
                <c:pt idx="2258">
                  <c:v>2690797713906.75</c:v>
                </c:pt>
                <c:pt idx="2259">
                  <c:v>2957799684034.8799</c:v>
                </c:pt>
                <c:pt idx="2260">
                  <c:v>3266907090008.4199</c:v>
                </c:pt>
                <c:pt idx="2261">
                  <c:v>3767673874129.3901</c:v>
                </c:pt>
                <c:pt idx="2262">
                  <c:v>4591345929540.29</c:v>
                </c:pt>
                <c:pt idx="2263">
                  <c:v>5296031606150.4805</c:v>
                </c:pt>
                <c:pt idx="2264">
                  <c:v>5897205371168.4102</c:v>
                </c:pt>
                <c:pt idx="2265">
                  <c:v>6416473081055.6104</c:v>
                </c:pt>
                <c:pt idx="2266">
                  <c:v>7257626963722.6104</c:v>
                </c:pt>
                <c:pt idx="2267">
                  <c:v>8542924735220.4102</c:v>
                </c:pt>
                <c:pt idx="2268">
                  <c:v>9925897437975.2402</c:v>
                </c:pt>
                <c:pt idx="2269">
                  <c:v>11172203734232.9</c:v>
                </c:pt>
                <c:pt idx="2270">
                  <c:v>11464351513520.9</c:v>
                </c:pt>
                <c:pt idx="2271">
                  <c:v>11363646516060.801</c:v>
                </c:pt>
                <c:pt idx="2272">
                  <c:v>11623710624558.5</c:v>
                </c:pt>
                <c:pt idx="2273">
                  <c:v>12065068062766.6</c:v>
                </c:pt>
                <c:pt idx="2274">
                  <c:v>12689154578406.4</c:v>
                </c:pt>
                <c:pt idx="2275">
                  <c:v>15022583231149.5</c:v>
                </c:pt>
                <c:pt idx="2276">
                  <c:v>17091694967928.9</c:v>
                </c:pt>
                <c:pt idx="2277">
                  <c:v>19140813953244.602</c:v>
                </c:pt>
                <c:pt idx="2278">
                  <c:v>20092825106288.398</c:v>
                </c:pt>
                <c:pt idx="2279">
                  <c:v>22595007714784.699</c:v>
                </c:pt>
                <c:pt idx="2280">
                  <c:v>23927631710502.602</c:v>
                </c:pt>
                <c:pt idx="2281">
                  <c:v>25409951568921.602</c:v>
                </c:pt>
                <c:pt idx="2282">
                  <c:v>25859044482204.5</c:v>
                </c:pt>
                <c:pt idx="2283">
                  <c:v>27767511728269.102</c:v>
                </c:pt>
                <c:pt idx="2284">
                  <c:v>30872586998056.699</c:v>
                </c:pt>
                <c:pt idx="2285">
                  <c:v>31552679853240.199</c:v>
                </c:pt>
                <c:pt idx="2286">
                  <c:v>31435387611565.398</c:v>
                </c:pt>
                <c:pt idx="2287">
                  <c:v>31338780339102.699</c:v>
                </c:pt>
                <c:pt idx="2288">
                  <c:v>32510834041730.301</c:v>
                </c:pt>
                <c:pt idx="2289">
                  <c:v>33566568243507</c:v>
                </c:pt>
                <c:pt idx="2290">
                  <c:v>33354548715888.5</c:v>
                </c:pt>
                <c:pt idx="2291">
                  <c:v>34635964364193.102</c:v>
                </c:pt>
                <c:pt idx="2292">
                  <c:v>38894058718266</c:v>
                </c:pt>
                <c:pt idx="2293">
                  <c:v>43804823746956.602</c:v>
                </c:pt>
                <c:pt idx="2294">
                  <c:v>47428894542015.898</c:v>
                </c:pt>
                <c:pt idx="2295">
                  <c:v>51363239608528.703</c:v>
                </c:pt>
                <c:pt idx="2296">
                  <c:v>57858970551966.602</c:v>
                </c:pt>
                <c:pt idx="2297">
                  <c:v>63461809858683.898</c:v>
                </c:pt>
                <c:pt idx="2298">
                  <c:v>60168346976208.898</c:v>
                </c:pt>
                <c:pt idx="2299">
                  <c:v>65954532001568.703</c:v>
                </c:pt>
                <c:pt idx="2300">
                  <c:v>73279862292629</c:v>
                </c:pt>
                <c:pt idx="2301">
                  <c:v>74889946508917.797</c:v>
                </c:pt>
                <c:pt idx="2302">
                  <c:v>76990857251851</c:v>
                </c:pt>
                <c:pt idx="2303">
                  <c:v>79049230590610.906</c:v>
                </c:pt>
                <c:pt idx="2304">
                  <c:v>74757745150689.094</c:v>
                </c:pt>
                <c:pt idx="2305">
                  <c:v>75845109381590.5</c:v>
                </c:pt>
                <c:pt idx="2306">
                  <c:v>537777811.11111104</c:v>
                </c:pt>
                <c:pt idx="2307">
                  <c:v>548888895.55555606</c:v>
                </c:pt>
                <c:pt idx="2308">
                  <c:v>546666677.77777803</c:v>
                </c:pt>
                <c:pt idx="2309">
                  <c:v>751111191.11111104</c:v>
                </c:pt>
                <c:pt idx="2310">
                  <c:v>800000044.44444394</c:v>
                </c:pt>
                <c:pt idx="2311">
                  <c:v>1006666637.7777801</c:v>
                </c:pt>
                <c:pt idx="2312">
                  <c:v>1399999966.6666701</c:v>
                </c:pt>
                <c:pt idx="2313">
                  <c:v>1673333417.7777801</c:v>
                </c:pt>
                <c:pt idx="2314">
                  <c:v>1373333366.6666701</c:v>
                </c:pt>
                <c:pt idx="2315">
                  <c:v>1408888922.2222199</c:v>
                </c:pt>
                <c:pt idx="2316">
                  <c:v>1748886595.5555601</c:v>
                </c:pt>
                <c:pt idx="2317">
                  <c:v>1831108971.11111</c:v>
                </c:pt>
                <c:pt idx="2318">
                  <c:v>1595555475.5555601</c:v>
                </c:pt>
                <c:pt idx="2319">
                  <c:v>1733333264.4444399</c:v>
                </c:pt>
                <c:pt idx="2320">
                  <c:v>2155555497.7777801</c:v>
                </c:pt>
                <c:pt idx="2321">
                  <c:v>2366666615.5555601</c:v>
                </c:pt>
                <c:pt idx="2322">
                  <c:v>2555555566.6666698</c:v>
                </c:pt>
                <c:pt idx="2323">
                  <c:v>2953333417.7777801</c:v>
                </c:pt>
                <c:pt idx="2324">
                  <c:v>3300000108.8888898</c:v>
                </c:pt>
                <c:pt idx="2325">
                  <c:v>3697940409.61098</c:v>
                </c:pt>
                <c:pt idx="2326">
                  <c:v>3641723321.99546</c:v>
                </c:pt>
                <c:pt idx="2327">
                  <c:v>3478787909.09091</c:v>
                </c:pt>
                <c:pt idx="2328">
                  <c:v>2461665937.8938599</c:v>
                </c:pt>
                <c:pt idx="2329">
                  <c:v>4128820723.0471301</c:v>
                </c:pt>
                <c:pt idx="2330">
                  <c:v>4583644246.4806099</c:v>
                </c:pt>
                <c:pt idx="2331">
                  <c:v>5285465685.8642302</c:v>
                </c:pt>
                <c:pt idx="2332">
                  <c:v>6275073571.5465899</c:v>
                </c:pt>
                <c:pt idx="2333">
                  <c:v>7057598406.61553</c:v>
                </c:pt>
                <c:pt idx="2334">
                  <c:v>9843842455.4832306</c:v>
                </c:pt>
                <c:pt idx="2335">
                  <c:v>10190529882.487801</c:v>
                </c:pt>
                <c:pt idx="2336">
                  <c:v>12486943505.7381</c:v>
                </c:pt>
                <c:pt idx="2337">
                  <c:v>15936800636.248699</c:v>
                </c:pt>
                <c:pt idx="2338">
                  <c:v>17930239399.814899</c:v>
                </c:pt>
                <c:pt idx="2339">
                  <c:v>20536542736.729698</c:v>
                </c:pt>
                <c:pt idx="2340">
                  <c:v>20046334303.966099</c:v>
                </c:pt>
                <c:pt idx="2341">
                  <c:v>20050189881.665901</c:v>
                </c:pt>
                <c:pt idx="2342">
                  <c:v>19215562179.0117</c:v>
                </c:pt>
                <c:pt idx="2343">
                  <c:v>19469022207.6852</c:v>
                </c:pt>
                <c:pt idx="2344">
                  <c:v>1924242453.00793</c:v>
                </c:pt>
                <c:pt idx="2345">
                  <c:v>1965384586.2409</c:v>
                </c:pt>
                <c:pt idx="2346">
                  <c:v>2173750012.5</c:v>
                </c:pt>
                <c:pt idx="2347">
                  <c:v>2156624900</c:v>
                </c:pt>
                <c:pt idx="2348">
                  <c:v>2126000000</c:v>
                </c:pt>
                <c:pt idx="2349">
                  <c:v>2335124987.5</c:v>
                </c:pt>
                <c:pt idx="2350">
                  <c:v>2101624962.5</c:v>
                </c:pt>
                <c:pt idx="2351">
                  <c:v>1139166645.8333299</c:v>
                </c:pt>
                <c:pt idx="2352">
                  <c:v>709452583.880319</c:v>
                </c:pt>
                <c:pt idx="2353">
                  <c:v>1228071037.84446</c:v>
                </c:pt>
                <c:pt idx="2354">
                  <c:v>1985673798.1025801</c:v>
                </c:pt>
                <c:pt idx="2355">
                  <c:v>2424499009.1426401</c:v>
                </c:pt>
                <c:pt idx="2356">
                  <c:v>3314898291.7523499</c:v>
                </c:pt>
                <c:pt idx="2357">
                  <c:v>2359903108.38446</c:v>
                </c:pt>
                <c:pt idx="2358">
                  <c:v>2707123772.1619501</c:v>
                </c:pt>
                <c:pt idx="2359">
                  <c:v>3414760915.27878</c:v>
                </c:pt>
                <c:pt idx="2360">
                  <c:v>3632043907.9773302</c:v>
                </c:pt>
                <c:pt idx="2361">
                  <c:v>4060758804.1208401</c:v>
                </c:pt>
                <c:pt idx="2362">
                  <c:v>4435078647.7481699</c:v>
                </c:pt>
                <c:pt idx="2363">
                  <c:v>5746945912.5808201</c:v>
                </c:pt>
                <c:pt idx="2364">
                  <c:v>7314865175.6198997</c:v>
                </c:pt>
                <c:pt idx="2365">
                  <c:v>8158548716.6855402</c:v>
                </c:pt>
                <c:pt idx="2366">
                  <c:v>8992642348.7870998</c:v>
                </c:pt>
                <c:pt idx="2367">
                  <c:v>10701011896.7708</c:v>
                </c:pt>
                <c:pt idx="2368">
                  <c:v>12881352687.7773</c:v>
                </c:pt>
                <c:pt idx="2369">
                  <c:v>12044212903.816799</c:v>
                </c:pt>
                <c:pt idx="2370">
                  <c:v>11926953258.916</c:v>
                </c:pt>
                <c:pt idx="2371">
                  <c:v>12890867538.530199</c:v>
                </c:pt>
                <c:pt idx="2372">
                  <c:v>12319784787.2987</c:v>
                </c:pt>
                <c:pt idx="2373">
                  <c:v>12776277515.48</c:v>
                </c:pt>
                <c:pt idx="2374">
                  <c:v>13228244357.181299</c:v>
                </c:pt>
                <c:pt idx="2375">
                  <c:v>11335264966.561001</c:v>
                </c:pt>
                <c:pt idx="2376">
                  <c:v>11863865978.0942</c:v>
                </c:pt>
                <c:pt idx="2377">
                  <c:v>2723648551.75208</c:v>
                </c:pt>
                <c:pt idx="2378">
                  <c:v>2434776645.73628</c:v>
                </c:pt>
                <c:pt idx="2379">
                  <c:v>2001468867.7334399</c:v>
                </c:pt>
                <c:pt idx="2380">
                  <c:v>2703014867.3283401</c:v>
                </c:pt>
                <c:pt idx="2381">
                  <c:v>2909351792.5865898</c:v>
                </c:pt>
                <c:pt idx="2382">
                  <c:v>3136258896.9232998</c:v>
                </c:pt>
                <c:pt idx="2383">
                  <c:v>3039834558.7490602</c:v>
                </c:pt>
                <c:pt idx="2384">
                  <c:v>3370843065.7673502</c:v>
                </c:pt>
                <c:pt idx="2385">
                  <c:v>3852115816.9775801</c:v>
                </c:pt>
                <c:pt idx="2386">
                  <c:v>4257218772.1536899</c:v>
                </c:pt>
                <c:pt idx="2387">
                  <c:v>4863487492.65763</c:v>
                </c:pt>
                <c:pt idx="2388">
                  <c:v>5077222366.97472</c:v>
                </c:pt>
                <c:pt idx="2389">
                  <c:v>6761786386.5471296</c:v>
                </c:pt>
                <c:pt idx="2390">
                  <c:v>8715105930.4910107</c:v>
                </c:pt>
                <c:pt idx="2391">
                  <c:v>13209713643.321899</c:v>
                </c:pt>
                <c:pt idx="2392">
                  <c:v>15557934268.4965</c:v>
                </c:pt>
                <c:pt idx="2393">
                  <c:v>17728347374.993999</c:v>
                </c:pt>
                <c:pt idx="2394">
                  <c:v>20971901273.271</c:v>
                </c:pt>
                <c:pt idx="2395">
                  <c:v>26364491313.447102</c:v>
                </c:pt>
                <c:pt idx="2396">
                  <c:v>33243422157.6311</c:v>
                </c:pt>
                <c:pt idx="2397">
                  <c:v>42345277342.019501</c:v>
                </c:pt>
                <c:pt idx="2398">
                  <c:v>44348672667.871498</c:v>
                </c:pt>
                <c:pt idx="2399">
                  <c:v>45207088715.6483</c:v>
                </c:pt>
                <c:pt idx="2400">
                  <c:v>48801369800.3675</c:v>
                </c:pt>
                <c:pt idx="2401">
                  <c:v>53698278905.967796</c:v>
                </c:pt>
                <c:pt idx="2402">
                  <c:v>57937868670.193703</c:v>
                </c:pt>
                <c:pt idx="2403">
                  <c:v>63696301892.8116</c:v>
                </c:pt>
                <c:pt idx="2404">
                  <c:v>66742267773.1959</c:v>
                </c:pt>
                <c:pt idx="2405">
                  <c:v>59089067187.394302</c:v>
                </c:pt>
                <c:pt idx="2406">
                  <c:v>55631489801.550797</c:v>
                </c:pt>
                <c:pt idx="2407">
                  <c:v>62045099642.777397</c:v>
                </c:pt>
                <c:pt idx="2408">
                  <c:v>45715367087.100098</c:v>
                </c:pt>
                <c:pt idx="2409">
                  <c:v>48003298223.117798</c:v>
                </c:pt>
                <c:pt idx="2410">
                  <c:v>49946455210.966003</c:v>
                </c:pt>
                <c:pt idx="2411">
                  <c:v>42542571305.513603</c:v>
                </c:pt>
                <c:pt idx="2412">
                  <c:v>41764052457.881401</c:v>
                </c:pt>
                <c:pt idx="2413">
                  <c:v>46941496779.849899</c:v>
                </c:pt>
                <c:pt idx="2414">
                  <c:v>48177862501.949501</c:v>
                </c:pt>
                <c:pt idx="2415">
                  <c:v>48187747528.899002</c:v>
                </c:pt>
                <c:pt idx="2416">
                  <c:v>48640574566.647598</c:v>
                </c:pt>
                <c:pt idx="2417">
                  <c:v>54790245600.584602</c:v>
                </c:pt>
                <c:pt idx="2418">
                  <c:v>54744714396.166603</c:v>
                </c:pt>
                <c:pt idx="2419">
                  <c:v>56760288973.670303</c:v>
                </c:pt>
                <c:pt idx="2420">
                  <c:v>67863829880.4832</c:v>
                </c:pt>
                <c:pt idx="2421">
                  <c:v>85324998813.604004</c:v>
                </c:pt>
                <c:pt idx="2422">
                  <c:v>103198228458.588</c:v>
                </c:pt>
                <c:pt idx="2423">
                  <c:v>117027304746.53999</c:v>
                </c:pt>
                <c:pt idx="2424">
                  <c:v>134977087734.008</c:v>
                </c:pt>
                <c:pt idx="2425">
                  <c:v>171000691877.71399</c:v>
                </c:pt>
                <c:pt idx="2426">
                  <c:v>137211039898.19299</c:v>
                </c:pt>
                <c:pt idx="2427">
                  <c:v>161207268655.392</c:v>
                </c:pt>
                <c:pt idx="2428">
                  <c:v>200019057307.655</c:v>
                </c:pt>
                <c:pt idx="2429">
                  <c:v>209058991952.125</c:v>
                </c:pt>
                <c:pt idx="2430">
                  <c:v>209755003250.664</c:v>
                </c:pt>
                <c:pt idx="2431">
                  <c:v>213810022462.42801</c:v>
                </c:pt>
                <c:pt idx="2432">
                  <c:v>165874330876.32101</c:v>
                </c:pt>
                <c:pt idx="2433">
                  <c:v>159049096745.24899</c:v>
                </c:pt>
                <c:pt idx="2434">
                  <c:v>514000000</c:v>
                </c:pt>
                <c:pt idx="2435">
                  <c:v>527000000</c:v>
                </c:pt>
                <c:pt idx="2436">
                  <c:v>512000000</c:v>
                </c:pt>
                <c:pt idx="2437">
                  <c:v>503000000</c:v>
                </c:pt>
                <c:pt idx="2438">
                  <c:v>496000000</c:v>
                </c:pt>
                <c:pt idx="2439">
                  <c:v>520000000</c:v>
                </c:pt>
                <c:pt idx="2440">
                  <c:v>563000000</c:v>
                </c:pt>
                <c:pt idx="2441">
                  <c:v>678000000</c:v>
                </c:pt>
                <c:pt idx="2442">
                  <c:v>576000000</c:v>
                </c:pt>
                <c:pt idx="2443">
                  <c:v>574000000</c:v>
                </c:pt>
                <c:pt idx="2444">
                  <c:v>644000000</c:v>
                </c:pt>
                <c:pt idx="2445">
                  <c:v>641000000</c:v>
                </c:pt>
                <c:pt idx="2446">
                  <c:v>643000000</c:v>
                </c:pt>
                <c:pt idx="2447">
                  <c:v>659000000</c:v>
                </c:pt>
                <c:pt idx="2448">
                  <c:v>658000000</c:v>
                </c:pt>
                <c:pt idx="2449">
                  <c:v>78619206.0850963</c:v>
                </c:pt>
                <c:pt idx="2450">
                  <c:v>89409820.359281406</c:v>
                </c:pt>
                <c:pt idx="2451">
                  <c:v>113408231.944085</c:v>
                </c:pt>
                <c:pt idx="2452">
                  <c:v>150820102.798401</c:v>
                </c:pt>
                <c:pt idx="2453">
                  <c:v>186558696.27920401</c:v>
                </c:pt>
                <c:pt idx="2454">
                  <c:v>220127246.37681201</c:v>
                </c:pt>
                <c:pt idx="2455">
                  <c:v>227281024.62074101</c:v>
                </c:pt>
                <c:pt idx="2456">
                  <c:v>254020153.340635</c:v>
                </c:pt>
                <c:pt idx="2457">
                  <c:v>308008897.569444</c:v>
                </c:pt>
                <c:pt idx="2458">
                  <c:v>411578334.15964299</c:v>
                </c:pt>
                <c:pt idx="2459">
                  <c:v>446416105.82501698</c:v>
                </c:pt>
                <c:pt idx="2460">
                  <c:v>388958731.30293798</c:v>
                </c:pt>
                <c:pt idx="2461">
                  <c:v>375895956.38346201</c:v>
                </c:pt>
                <c:pt idx="2462">
                  <c:v>327861832.94663602</c:v>
                </c:pt>
                <c:pt idx="2463">
                  <c:v>330070689.29828203</c:v>
                </c:pt>
                <c:pt idx="2464">
                  <c:v>346737964.77495098</c:v>
                </c:pt>
                <c:pt idx="2465">
                  <c:v>482000594.03588003</c:v>
                </c:pt>
                <c:pt idx="2466">
                  <c:v>611316399.40708804</c:v>
                </c:pt>
                <c:pt idx="2467">
                  <c:v>721425939.15155005</c:v>
                </c:pt>
                <c:pt idx="2468">
                  <c:v>795449332.39634597</c:v>
                </c:pt>
                <c:pt idx="2469">
                  <c:v>1029048481.88051</c:v>
                </c:pt>
                <c:pt idx="2470">
                  <c:v>1106928582.8662901</c:v>
                </c:pt>
                <c:pt idx="2471">
                  <c:v>1210013651.87713</c:v>
                </c:pt>
                <c:pt idx="2472">
                  <c:v>1007025755.00065</c:v>
                </c:pt>
                <c:pt idx="2473">
                  <c:v>1017549124.3323801</c:v>
                </c:pt>
                <c:pt idx="2474">
                  <c:v>1178738991.19295</c:v>
                </c:pt>
                <c:pt idx="2475">
                  <c:v>1223945356.6268201</c:v>
                </c:pt>
                <c:pt idx="2476">
                  <c:v>1180597272.7272699</c:v>
                </c:pt>
                <c:pt idx="2477">
                  <c:v>1211932397.8171301</c:v>
                </c:pt>
                <c:pt idx="2478">
                  <c:v>1239876305.1353099</c:v>
                </c:pt>
                <c:pt idx="2479">
                  <c:v>1434429703.33518</c:v>
                </c:pt>
                <c:pt idx="2480">
                  <c:v>1496912751.67785</c:v>
                </c:pt>
                <c:pt idx="2481">
                  <c:v>1733116883.1168799</c:v>
                </c:pt>
                <c:pt idx="2482">
                  <c:v>2398645598.1941299</c:v>
                </c:pt>
                <c:pt idx="2483">
                  <c:v>2935659299.72684</c:v>
                </c:pt>
                <c:pt idx="2484">
                  <c:v>3255789080.9600801</c:v>
                </c:pt>
                <c:pt idx="2485">
                  <c:v>3543256805.9214702</c:v>
                </c:pt>
                <c:pt idx="2486">
                  <c:v>4016972351.49192</c:v>
                </c:pt>
                <c:pt idx="2487">
                  <c:v>4007353156.5841498</c:v>
                </c:pt>
                <c:pt idx="2488">
                  <c:v>3660530702.9730501</c:v>
                </c:pt>
                <c:pt idx="2489">
                  <c:v>3355695364.23841</c:v>
                </c:pt>
                <c:pt idx="2490">
                  <c:v>3442062830.13622</c:v>
                </c:pt>
                <c:pt idx="2491">
                  <c:v>3164615186.94591</c:v>
                </c:pt>
                <c:pt idx="2492">
                  <c:v>3281585236.3250098</c:v>
                </c:pt>
                <c:pt idx="2493">
                  <c:v>3350736367.25488</c:v>
                </c:pt>
                <c:pt idx="2494">
                  <c:v>2811489408.89431</c:v>
                </c:pt>
                <c:pt idx="2495">
                  <c:v>2858517699.1150398</c:v>
                </c:pt>
                <c:pt idx="2496">
                  <c:v>6684491978.6096296</c:v>
                </c:pt>
                <c:pt idx="2497">
                  <c:v>6684491978.6096296</c:v>
                </c:pt>
                <c:pt idx="2498">
                  <c:v>6684491978.6096296</c:v>
                </c:pt>
                <c:pt idx="2499">
                  <c:v>6684491978.6096296</c:v>
                </c:pt>
                <c:pt idx="2500">
                  <c:v>10026737967.9144</c:v>
                </c:pt>
                <c:pt idx="2501">
                  <c:v>10026737967.9144</c:v>
                </c:pt>
                <c:pt idx="2502">
                  <c:v>12118610904.2251</c:v>
                </c:pt>
                <c:pt idx="2503">
                  <c:v>5684291718.77106</c:v>
                </c:pt>
                <c:pt idx="2504">
                  <c:v>5278182970.7961798</c:v>
                </c:pt>
                <c:pt idx="2505">
                  <c:v>4059352153.0536799</c:v>
                </c:pt>
                <c:pt idx="2506">
                  <c:v>5039552482.4277802</c:v>
                </c:pt>
                <c:pt idx="2507">
                  <c:v>7526446605.5171204</c:v>
                </c:pt>
                <c:pt idx="2508">
                  <c:v>7648377412.8327703</c:v>
                </c:pt>
                <c:pt idx="2509">
                  <c:v>6445041824.6662102</c:v>
                </c:pt>
                <c:pt idx="2510">
                  <c:v>6152922942.98032</c:v>
                </c:pt>
                <c:pt idx="2511">
                  <c:v>9129594818.6074905</c:v>
                </c:pt>
                <c:pt idx="2512">
                  <c:v>8936063723.20121</c:v>
                </c:pt>
                <c:pt idx="2513">
                  <c:v>12497346669.6684</c:v>
                </c:pt>
                <c:pt idx="2514">
                  <c:v>14188949190.618</c:v>
                </c:pt>
                <c:pt idx="2515">
                  <c:v>19640848728.8937</c:v>
                </c:pt>
                <c:pt idx="2516">
                  <c:v>28233712830.9035</c:v>
                </c:pt>
                <c:pt idx="2517">
                  <c:v>41789478661.309601</c:v>
                </c:pt>
                <c:pt idx="2518">
                  <c:v>60448921272.232597</c:v>
                </c:pt>
                <c:pt idx="2519">
                  <c:v>84178032716.097107</c:v>
                </c:pt>
                <c:pt idx="2520">
                  <c:v>75492384801.369507</c:v>
                </c:pt>
                <c:pt idx="2521">
                  <c:v>82470913120.7314</c:v>
                </c:pt>
                <c:pt idx="2522">
                  <c:v>104115923082.737</c:v>
                </c:pt>
                <c:pt idx="2523">
                  <c:v>115398371427.673</c:v>
                </c:pt>
                <c:pt idx="2524">
                  <c:v>124912063308.202</c:v>
                </c:pt>
                <c:pt idx="2525">
                  <c:v>126776874216.703</c:v>
                </c:pt>
                <c:pt idx="2526">
                  <c:v>102962245246.70799</c:v>
                </c:pt>
                <c:pt idx="2527">
                  <c:v>95335111741.202499</c:v>
                </c:pt>
                <c:pt idx="2528">
                  <c:v>77496740.740740702</c:v>
                </c:pt>
                <c:pt idx="2529">
                  <c:v>87879333.333333299</c:v>
                </c:pt>
                <c:pt idx="2530">
                  <c:v>109079962.962963</c:v>
                </c:pt>
                <c:pt idx="2531">
                  <c:v>131431037.037037</c:v>
                </c:pt>
                <c:pt idx="2532">
                  <c:v>147841740.74074101</c:v>
                </c:pt>
                <c:pt idx="2533">
                  <c:v>164369296.296296</c:v>
                </c:pt>
                <c:pt idx="2534">
                  <c:v>182144111.11111099</c:v>
                </c:pt>
                <c:pt idx="2535">
                  <c:v>208372851.851852</c:v>
                </c:pt>
                <c:pt idx="2536">
                  <c:v>240923925.925926</c:v>
                </c:pt>
                <c:pt idx="2537">
                  <c:v>290440148.148148</c:v>
                </c:pt>
                <c:pt idx="2538">
                  <c:v>337174851.851852</c:v>
                </c:pt>
                <c:pt idx="2539">
                  <c:v>398637740.74074101</c:v>
                </c:pt>
                <c:pt idx="2540">
                  <c:v>438794777.77777803</c:v>
                </c:pt>
                <c:pt idx="2541">
                  <c:v>459469074.07407397</c:v>
                </c:pt>
                <c:pt idx="2542">
                  <c:v>481706333.33333302</c:v>
                </c:pt>
                <c:pt idx="2543">
                  <c:v>499281148.148148</c:v>
                </c:pt>
                <c:pt idx="2544">
                  <c:v>535172777.77777803</c:v>
                </c:pt>
                <c:pt idx="2545">
                  <c:v>589429592.59259295</c:v>
                </c:pt>
                <c:pt idx="2546">
                  <c:v>577280740.74074101</c:v>
                </c:pt>
                <c:pt idx="2547">
                  <c:v>633730629.62962997</c:v>
                </c:pt>
                <c:pt idx="2548">
                  <c:v>680617111.11111104</c:v>
                </c:pt>
                <c:pt idx="2549">
                  <c:v>727860592.59259295</c:v>
                </c:pt>
                <c:pt idx="2550">
                  <c:v>766198925.92592597</c:v>
                </c:pt>
                <c:pt idx="2551">
                  <c:v>830158768.88888896</c:v>
                </c:pt>
                <c:pt idx="2552">
                  <c:v>800740257.40740705</c:v>
                </c:pt>
                <c:pt idx="2553">
                  <c:v>814615323.703704</c:v>
                </c:pt>
                <c:pt idx="2554">
                  <c:v>855643099.62962997</c:v>
                </c:pt>
                <c:pt idx="2555">
                  <c:v>919577142.592592</c:v>
                </c:pt>
                <c:pt idx="2556">
                  <c:v>1022191294.07407</c:v>
                </c:pt>
                <c:pt idx="2557">
                  <c:v>1157005441.4814799</c:v>
                </c:pt>
                <c:pt idx="2558">
                  <c:v>1311401318.88889</c:v>
                </c:pt>
                <c:pt idx="2559">
                  <c:v>1368431037.03704</c:v>
                </c:pt>
                <c:pt idx="2560">
                  <c:v>1224253000</c:v>
                </c:pt>
                <c:pt idx="2561">
                  <c:v>1152469074.07407</c:v>
                </c:pt>
                <c:pt idx="2562">
                  <c:v>1142042925.92593</c:v>
                </c:pt>
                <c:pt idx="2563">
                  <c:v>1211411703.7037001</c:v>
                </c:pt>
                <c:pt idx="2564">
                  <c:v>1192925407.4074099</c:v>
                </c:pt>
                <c:pt idx="2565">
                  <c:v>1280133333.3333299</c:v>
                </c:pt>
                <c:pt idx="2566">
                  <c:v>1364863037.03704</c:v>
                </c:pt>
                <c:pt idx="2567">
                  <c:v>1460144703.7037001</c:v>
                </c:pt>
                <c:pt idx="2568">
                  <c:v>24450604877.608101</c:v>
                </c:pt>
                <c:pt idx="2569">
                  <c:v>18272123664.4715</c:v>
                </c:pt>
                <c:pt idx="2570">
                  <c:v>25605249381.759701</c:v>
                </c:pt>
                <c:pt idx="2571">
                  <c:v>28344705966.638901</c:v>
                </c:pt>
                <c:pt idx="2572">
                  <c:v>28630474727.902302</c:v>
                </c:pt>
                <c:pt idx="2573">
                  <c:v>24256667553.256901</c:v>
                </c:pt>
                <c:pt idx="2574">
                  <c:v>26436857247.498199</c:v>
                </c:pt>
                <c:pt idx="2575">
                  <c:v>31256284543.615501</c:v>
                </c:pt>
                <c:pt idx="2576">
                  <c:v>31584210365.544701</c:v>
                </c:pt>
                <c:pt idx="2577">
                  <c:v>33293199095.488098</c:v>
                </c:pt>
                <c:pt idx="2578">
                  <c:v>34733000536.286201</c:v>
                </c:pt>
                <c:pt idx="2579">
                  <c:v>52544000116.903702</c:v>
                </c:pt>
                <c:pt idx="2580">
                  <c:v>72436777342.455399</c:v>
                </c:pt>
                <c:pt idx="2581">
                  <c:v>52438647921.9226</c:v>
                </c:pt>
                <c:pt idx="2582">
                  <c:v>51169499890.772202</c:v>
                </c:pt>
                <c:pt idx="2583">
                  <c:v>56781000100.944801</c:v>
                </c:pt>
                <c:pt idx="2584">
                  <c:v>58082870156.263397</c:v>
                </c:pt>
                <c:pt idx="2585">
                  <c:v>69252328953.378906</c:v>
                </c:pt>
                <c:pt idx="2586">
                  <c:v>76961923741.9478</c:v>
                </c:pt>
                <c:pt idx="2587">
                  <c:v>78676842366.421295</c:v>
                </c:pt>
                <c:pt idx="2588">
                  <c:v>84307486836.723999</c:v>
                </c:pt>
                <c:pt idx="2589">
                  <c:v>103979106777.911</c:v>
                </c:pt>
                <c:pt idx="2590">
                  <c:v>79092001998.031998</c:v>
                </c:pt>
                <c:pt idx="2591">
                  <c:v>88416668900.259598</c:v>
                </c:pt>
                <c:pt idx="2592">
                  <c:v>110934442762.694</c:v>
                </c:pt>
                <c:pt idx="2593">
                  <c:v>111106191358.19701</c:v>
                </c:pt>
                <c:pt idx="2594">
                  <c:v>126206817196.091</c:v>
                </c:pt>
                <c:pt idx="2595">
                  <c:v>76636898036.471207</c:v>
                </c:pt>
                <c:pt idx="2596">
                  <c:v>141352368714.69101</c:v>
                </c:pt>
                <c:pt idx="2597">
                  <c:v>189719984268.48499</c:v>
                </c:pt>
                <c:pt idx="2598">
                  <c:v>228788617201.69601</c:v>
                </c:pt>
                <c:pt idx="2599">
                  <c:v>236741715015.01501</c:v>
                </c:pt>
                <c:pt idx="2600">
                  <c:v>257440000000</c:v>
                </c:pt>
                <c:pt idx="2601">
                  <c:v>258031750000</c:v>
                </c:pt>
                <c:pt idx="2602">
                  <c:v>272149750000</c:v>
                </c:pt>
                <c:pt idx="2603">
                  <c:v>292859000000</c:v>
                </c:pt>
                <c:pt idx="2604">
                  <c:v>298948250000</c:v>
                </c:pt>
                <c:pt idx="2605">
                  <c:v>283523000000</c:v>
                </c:pt>
                <c:pt idx="2606">
                  <c:v>284203750000</c:v>
                </c:pt>
                <c:pt idx="2607">
                  <c:v>268696750000</c:v>
                </c:pt>
                <c:pt idx="2608">
                  <c:v>97724004251.860199</c:v>
                </c:pt>
                <c:pt idx="2609">
                  <c:v>127586973492.177</c:v>
                </c:pt>
                <c:pt idx="2610">
                  <c:v>164657930452.78699</c:v>
                </c:pt>
                <c:pt idx="2611">
                  <c:v>198737095012.28201</c:v>
                </c:pt>
                <c:pt idx="2612">
                  <c:v>232557260817.30801</c:v>
                </c:pt>
                <c:pt idx="2613">
                  <c:v>287530508430.56799</c:v>
                </c:pt>
                <c:pt idx="2614">
                  <c:v>361558037110.41901</c:v>
                </c:pt>
                <c:pt idx="2615">
                  <c:v>332976484577.61902</c:v>
                </c:pt>
                <c:pt idx="2616">
                  <c:v>423627422092.48999</c:v>
                </c:pt>
                <c:pt idx="2617">
                  <c:v>530163281574.65802</c:v>
                </c:pt>
                <c:pt idx="2618">
                  <c:v>545982375701.12799</c:v>
                </c:pt>
                <c:pt idx="2619">
                  <c:v>552025140252.24597</c:v>
                </c:pt>
                <c:pt idx="2620">
                  <c:v>526319673731.638</c:v>
                </c:pt>
                <c:pt idx="2621">
                  <c:v>584711485367.26697</c:v>
                </c:pt>
                <c:pt idx="2622">
                  <c:v>545476103427.24701</c:v>
                </c:pt>
                <c:pt idx="2623">
                  <c:v>2256838858.4271402</c:v>
                </c:pt>
                <c:pt idx="2624">
                  <c:v>2068526521.9029901</c:v>
                </c:pt>
                <c:pt idx="2625">
                  <c:v>1272577456.12712</c:v>
                </c:pt>
                <c:pt idx="2626">
                  <c:v>1201313201.0127201</c:v>
                </c:pt>
                <c:pt idx="2627">
                  <c:v>1315158670.28285</c:v>
                </c:pt>
                <c:pt idx="2628">
                  <c:v>1468317350.0684099</c:v>
                </c:pt>
                <c:pt idx="2629">
                  <c:v>1596968913.27897</c:v>
                </c:pt>
                <c:pt idx="2630">
                  <c:v>1639492424.3647201</c:v>
                </c:pt>
                <c:pt idx="2631">
                  <c:v>1893726437.2646201</c:v>
                </c:pt>
                <c:pt idx="2632">
                  <c:v>1845482181.44801</c:v>
                </c:pt>
                <c:pt idx="2633">
                  <c:v>1911563665.3900599</c:v>
                </c:pt>
                <c:pt idx="2634">
                  <c:v>2118467913.3787301</c:v>
                </c:pt>
                <c:pt idx="2635">
                  <c:v>2376335048.3997598</c:v>
                </c:pt>
                <c:pt idx="2636">
                  <c:v>2807061008.6908398</c:v>
                </c:pt>
                <c:pt idx="2637">
                  <c:v>3576615240.4161601</c:v>
                </c:pt>
                <c:pt idx="2638">
                  <c:v>4900469950.0903301</c:v>
                </c:pt>
                <c:pt idx="2639">
                  <c:v>6384451606.1421003</c:v>
                </c:pt>
                <c:pt idx="2640">
                  <c:v>9206301700.3961906</c:v>
                </c:pt>
                <c:pt idx="2641">
                  <c:v>11662040713.875299</c:v>
                </c:pt>
                <c:pt idx="2642">
                  <c:v>8647936747.9870396</c:v>
                </c:pt>
                <c:pt idx="2643">
                  <c:v>9260284937.7978191</c:v>
                </c:pt>
                <c:pt idx="2644">
                  <c:v>10142111334.496099</c:v>
                </c:pt>
                <c:pt idx="2645">
                  <c:v>10619320048.585699</c:v>
                </c:pt>
                <c:pt idx="2646">
                  <c:v>11121465767.4067</c:v>
                </c:pt>
                <c:pt idx="2647">
                  <c:v>11609512939.754299</c:v>
                </c:pt>
                <c:pt idx="2648">
                  <c:v>10553337672.9872</c:v>
                </c:pt>
                <c:pt idx="2649">
                  <c:v>10572298341.5618</c:v>
                </c:pt>
                <c:pt idx="2650">
                  <c:v>1330167597.7653601</c:v>
                </c:pt>
                <c:pt idx="2651">
                  <c:v>1320670391.06145</c:v>
                </c:pt>
                <c:pt idx="2652">
                  <c:v>1379888268.15642</c:v>
                </c:pt>
                <c:pt idx="2653">
                  <c:v>1531843575.4189899</c:v>
                </c:pt>
                <c:pt idx="2654">
                  <c:v>1665363128.4916201</c:v>
                </c:pt>
                <c:pt idx="2655">
                  <c:v>1722798882.68156</c:v>
                </c:pt>
                <c:pt idx="2656">
                  <c:v>1873452513.96648</c:v>
                </c:pt>
                <c:pt idx="2657">
                  <c:v>1920262569.8324001</c:v>
                </c:pt>
                <c:pt idx="2658">
                  <c:v>1941094972.06704</c:v>
                </c:pt>
                <c:pt idx="2659">
                  <c:v>2021301675.9776499</c:v>
                </c:pt>
                <c:pt idx="2660">
                  <c:v>2228279329.6089401</c:v>
                </c:pt>
                <c:pt idx="2661">
                  <c:v>2331005586.5921798</c:v>
                </c:pt>
                <c:pt idx="2662">
                  <c:v>2421474860.3351998</c:v>
                </c:pt>
                <c:pt idx="2663">
                  <c:v>2623726256.9832401</c:v>
                </c:pt>
                <c:pt idx="2664">
                  <c:v>2791960893.8547502</c:v>
                </c:pt>
                <c:pt idx="2665">
                  <c:v>2498932960.8938498</c:v>
                </c:pt>
                <c:pt idx="2666">
                  <c:v>2467703910.6145301</c:v>
                </c:pt>
                <c:pt idx="2667">
                  <c:v>2584463687.1508398</c:v>
                </c:pt>
                <c:pt idx="2668">
                  <c:v>18593347519.319099</c:v>
                </c:pt>
                <c:pt idx="2669">
                  <c:v>19666256019.711102</c:v>
                </c:pt>
                <c:pt idx="2670">
                  <c:v>19911524246.836201</c:v>
                </c:pt>
                <c:pt idx="2671">
                  <c:v>21527606674.879601</c:v>
                </c:pt>
                <c:pt idx="2672">
                  <c:v>23787658192.406799</c:v>
                </c:pt>
                <c:pt idx="2673">
                  <c:v>25962593795.497799</c:v>
                </c:pt>
                <c:pt idx="2674">
                  <c:v>27288610146.713001</c:v>
                </c:pt>
                <c:pt idx="2675">
                  <c:v>30421099787.210201</c:v>
                </c:pt>
                <c:pt idx="2676">
                  <c:v>32687870982.192902</c:v>
                </c:pt>
                <c:pt idx="2677">
                  <c:v>36659200358.382797</c:v>
                </c:pt>
                <c:pt idx="2678">
                  <c:v>41304737372.606102</c:v>
                </c:pt>
                <c:pt idx="2679">
                  <c:v>45183111210.661903</c:v>
                </c:pt>
                <c:pt idx="2680">
                  <c:v>52003504672.897202</c:v>
                </c:pt>
                <c:pt idx="2681">
                  <c:v>63782190903.267097</c:v>
                </c:pt>
                <c:pt idx="2682">
                  <c:v>88906411201.179092</c:v>
                </c:pt>
                <c:pt idx="2683">
                  <c:v>97226546497.337204</c:v>
                </c:pt>
                <c:pt idx="2684">
                  <c:v>104974158578.092</c:v>
                </c:pt>
                <c:pt idx="2685">
                  <c:v>110266116081.67</c:v>
                </c:pt>
                <c:pt idx="2686">
                  <c:v>118400631626.438</c:v>
                </c:pt>
                <c:pt idx="2687">
                  <c:v>134793820288.53799</c:v>
                </c:pt>
                <c:pt idx="2688">
                  <c:v>149887465181.05899</c:v>
                </c:pt>
                <c:pt idx="2689">
                  <c:v>176804829908.27802</c:v>
                </c:pt>
                <c:pt idx="2690">
                  <c:v>193954540439.14801</c:v>
                </c:pt>
                <c:pt idx="2691">
                  <c:v>177176415535.798</c:v>
                </c:pt>
                <c:pt idx="2692">
                  <c:v>193503894222.061</c:v>
                </c:pt>
                <c:pt idx="2693">
                  <c:v>180470967247.06601</c:v>
                </c:pt>
                <c:pt idx="2694">
                  <c:v>182281757134.86301</c:v>
                </c:pt>
                <c:pt idx="2695">
                  <c:v>189375992588.67099</c:v>
                </c:pt>
                <c:pt idx="2696">
                  <c:v>236135768335.27399</c:v>
                </c:pt>
                <c:pt idx="2697">
                  <c:v>299941372852.37402</c:v>
                </c:pt>
                <c:pt idx="2698">
                  <c:v>311425933051.17401</c:v>
                </c:pt>
                <c:pt idx="2699">
                  <c:v>326068597441.33099</c:v>
                </c:pt>
                <c:pt idx="2700">
                  <c:v>325692532492.50201</c:v>
                </c:pt>
                <c:pt idx="2701">
                  <c:v>312372821810.00598</c:v>
                </c:pt>
                <c:pt idx="2702">
                  <c:v>323216879972.328</c:v>
                </c:pt>
                <c:pt idx="2703">
                  <c:v>368391743391.74298</c:v>
                </c:pt>
                <c:pt idx="2704">
                  <c:v>401819423368.73999</c:v>
                </c:pt>
                <c:pt idx="2705">
                  <c:v>436097980904.67999</c:v>
                </c:pt>
                <c:pt idx="2706">
                  <c:v>399778878111.646</c:v>
                </c:pt>
                <c:pt idx="2707">
                  <c:v>389146509587.66803</c:v>
                </c:pt>
                <c:pt idx="2708">
                  <c:v>415446209885.07202</c:v>
                </c:pt>
                <c:pt idx="2709">
                  <c:v>378899860470.10797</c:v>
                </c:pt>
                <c:pt idx="2710">
                  <c:v>394635830891.586</c:v>
                </c:pt>
                <c:pt idx="2711">
                  <c:v>466853232382.06201</c:v>
                </c:pt>
                <c:pt idx="2712">
                  <c:v>613329776639.63599</c:v>
                </c:pt>
                <c:pt idx="2713">
                  <c:v>693764095624.71802</c:v>
                </c:pt>
                <c:pt idx="2714">
                  <c:v>747572626534.89099</c:v>
                </c:pt>
                <c:pt idx="2715">
                  <c:v>853764622752.60999</c:v>
                </c:pt>
                <c:pt idx="2716">
                  <c:v>1055334825425.25</c:v>
                </c:pt>
                <c:pt idx="2717">
                  <c:v>927168310999.85303</c:v>
                </c:pt>
                <c:pt idx="2718">
                  <c:v>1142876772659.21</c:v>
                </c:pt>
                <c:pt idx="2719">
                  <c:v>1390557034407.97</c:v>
                </c:pt>
                <c:pt idx="2720">
                  <c:v>1538194473087.23</c:v>
                </c:pt>
                <c:pt idx="2721">
                  <c:v>1567178619062.28</c:v>
                </c:pt>
                <c:pt idx="2722">
                  <c:v>1459597906912.7</c:v>
                </c:pt>
                <c:pt idx="2723">
                  <c:v>1345383143356.3501</c:v>
                </c:pt>
                <c:pt idx="2724">
                  <c:v>1204616439828.4099</c:v>
                </c:pt>
                <c:pt idx="2725">
                  <c:v>6592693841.1849499</c:v>
                </c:pt>
                <c:pt idx="2726">
                  <c:v>7311749633.3622904</c:v>
                </c:pt>
                <c:pt idx="2727">
                  <c:v>7756110210.1196604</c:v>
                </c:pt>
                <c:pt idx="2728">
                  <c:v>8374175257.7307501</c:v>
                </c:pt>
                <c:pt idx="2729">
                  <c:v>9169983885.7118492</c:v>
                </c:pt>
                <c:pt idx="2730">
                  <c:v>9994070615.8599701</c:v>
                </c:pt>
                <c:pt idx="2731">
                  <c:v>10887682273.1014</c:v>
                </c:pt>
                <c:pt idx="2732">
                  <c:v>11579431668.9165</c:v>
                </c:pt>
                <c:pt idx="2733">
                  <c:v>12440625312.8685</c:v>
                </c:pt>
                <c:pt idx="2734">
                  <c:v>13582798556.2404</c:v>
                </c:pt>
                <c:pt idx="2735">
                  <c:v>15373005768.721901</c:v>
                </c:pt>
                <c:pt idx="2736">
                  <c:v>17858485956.6031</c:v>
                </c:pt>
                <c:pt idx="2737">
                  <c:v>22059612417.4058</c:v>
                </c:pt>
                <c:pt idx="2738">
                  <c:v>29515467987.911999</c:v>
                </c:pt>
                <c:pt idx="2739">
                  <c:v>35189299985.276802</c:v>
                </c:pt>
                <c:pt idx="2740">
                  <c:v>40059206763.056</c:v>
                </c:pt>
                <c:pt idx="2741">
                  <c:v>42959976068.1138</c:v>
                </c:pt>
                <c:pt idx="2742">
                  <c:v>51545759220.714302</c:v>
                </c:pt>
                <c:pt idx="2743">
                  <c:v>62052258694.210197</c:v>
                </c:pt>
                <c:pt idx="2744">
                  <c:v>73937296654.6577</c:v>
                </c:pt>
                <c:pt idx="2745">
                  <c:v>82058912465.432907</c:v>
                </c:pt>
                <c:pt idx="2746">
                  <c:v>71034228097.459793</c:v>
                </c:pt>
                <c:pt idx="2747">
                  <c:v>71275287327.5793</c:v>
                </c:pt>
                <c:pt idx="2748">
                  <c:v>72121016623.257202</c:v>
                </c:pt>
                <c:pt idx="2749">
                  <c:v>67985345161.955803</c:v>
                </c:pt>
                <c:pt idx="2750">
                  <c:v>69386774474.594299</c:v>
                </c:pt>
                <c:pt idx="2751">
                  <c:v>99036165209.553894</c:v>
                </c:pt>
                <c:pt idx="2752">
                  <c:v>124168442860.25301</c:v>
                </c:pt>
                <c:pt idx="2753">
                  <c:v>133339397080.129</c:v>
                </c:pt>
                <c:pt idx="2754">
                  <c:v>133105805928.237</c:v>
                </c:pt>
                <c:pt idx="2755">
                  <c:v>166463386663.439</c:v>
                </c:pt>
                <c:pt idx="2756">
                  <c:v>173794177725.39801</c:v>
                </c:pt>
                <c:pt idx="2757">
                  <c:v>195078126346.10599</c:v>
                </c:pt>
                <c:pt idx="2758">
                  <c:v>190379720927.48099</c:v>
                </c:pt>
                <c:pt idx="2759">
                  <c:v>203535242741.83801</c:v>
                </c:pt>
                <c:pt idx="2760">
                  <c:v>241038283062.64499</c:v>
                </c:pt>
                <c:pt idx="2761">
                  <c:v>237250948791.26599</c:v>
                </c:pt>
                <c:pt idx="2762">
                  <c:v>212790348404.55499</c:v>
                </c:pt>
                <c:pt idx="2763">
                  <c:v>218259904401.95599</c:v>
                </c:pt>
                <c:pt idx="2764">
                  <c:v>217185787342.85101</c:v>
                </c:pt>
                <c:pt idx="2765">
                  <c:v>196799778883.36099</c:v>
                </c:pt>
                <c:pt idx="2766">
                  <c:v>197337879194.63101</c:v>
                </c:pt>
                <c:pt idx="2767">
                  <c:v>213377771503.858</c:v>
                </c:pt>
                <c:pt idx="2768">
                  <c:v>261695778781.03799</c:v>
                </c:pt>
                <c:pt idx="2769">
                  <c:v>300904221504.84198</c:v>
                </c:pt>
                <c:pt idx="2770">
                  <c:v>315974418604.651</c:v>
                </c:pt>
                <c:pt idx="2771">
                  <c:v>335998557270.104</c:v>
                </c:pt>
                <c:pt idx="2772">
                  <c:v>388691445387.35303</c:v>
                </c:pt>
                <c:pt idx="2773">
                  <c:v>430294287388.31097</c:v>
                </c:pt>
                <c:pt idx="2774">
                  <c:v>400172297860.51703</c:v>
                </c:pt>
                <c:pt idx="2775">
                  <c:v>391892746544.69</c:v>
                </c:pt>
                <c:pt idx="2776">
                  <c:v>431120310088.82001</c:v>
                </c:pt>
                <c:pt idx="2777">
                  <c:v>409425234155.263</c:v>
                </c:pt>
                <c:pt idx="2778">
                  <c:v>430068712971.867</c:v>
                </c:pt>
                <c:pt idx="2779">
                  <c:v>441885415805.82501</c:v>
                </c:pt>
                <c:pt idx="2780">
                  <c:v>382065930307.97803</c:v>
                </c:pt>
                <c:pt idx="2781">
                  <c:v>390799991147.46802</c:v>
                </c:pt>
                <c:pt idx="2782">
                  <c:v>8858006035.9156609</c:v>
                </c:pt>
                <c:pt idx="2783">
                  <c:v>8792365810.5093994</c:v>
                </c:pt>
                <c:pt idx="2784">
                  <c:v>4991350457.5424995</c:v>
                </c:pt>
                <c:pt idx="2785">
                  <c:v>3973027396.6519499</c:v>
                </c:pt>
                <c:pt idx="2786">
                  <c:v>3313739673.54738</c:v>
                </c:pt>
                <c:pt idx="2787">
                  <c:v>3052467522.3610401</c:v>
                </c:pt>
                <c:pt idx="2788">
                  <c:v>3176749593.1178799</c:v>
                </c:pt>
                <c:pt idx="2789">
                  <c:v>3962710163.11167</c:v>
                </c:pt>
                <c:pt idx="2790">
                  <c:v>4446396217.6326504</c:v>
                </c:pt>
                <c:pt idx="2791">
                  <c:v>4581222442.4578304</c:v>
                </c:pt>
                <c:pt idx="2792">
                  <c:v>5272617196.0451698</c:v>
                </c:pt>
                <c:pt idx="2793">
                  <c:v>5707720390.8514996</c:v>
                </c:pt>
                <c:pt idx="2794">
                  <c:v>6235795103.8880901</c:v>
                </c:pt>
                <c:pt idx="2795">
                  <c:v>7276013031.9690504</c:v>
                </c:pt>
                <c:pt idx="2796">
                  <c:v>8680472168.5153103</c:v>
                </c:pt>
                <c:pt idx="2797">
                  <c:v>13245716099.005699</c:v>
                </c:pt>
                <c:pt idx="2798">
                  <c:v>20983019923.886299</c:v>
                </c:pt>
                <c:pt idx="2799">
                  <c:v>33050343782.775902</c:v>
                </c:pt>
                <c:pt idx="2800">
                  <c:v>48852482960.077904</c:v>
                </c:pt>
                <c:pt idx="2801">
                  <c:v>44291490420.502602</c:v>
                </c:pt>
                <c:pt idx="2802">
                  <c:v>52902703376.105598</c:v>
                </c:pt>
                <c:pt idx="2803">
                  <c:v>65951627200.202599</c:v>
                </c:pt>
                <c:pt idx="2804">
                  <c:v>69684317718.940903</c:v>
                </c:pt>
                <c:pt idx="2805">
                  <c:v>74164435946.462708</c:v>
                </c:pt>
                <c:pt idx="2806">
                  <c:v>75244166772.918503</c:v>
                </c:pt>
                <c:pt idx="2807">
                  <c:v>53074370486.043297</c:v>
                </c:pt>
                <c:pt idx="2808">
                  <c:v>37847715736.040604</c:v>
                </c:pt>
                <c:pt idx="2809">
                  <c:v>169803921.568627</c:v>
                </c:pt>
                <c:pt idx="2810">
                  <c:v>190098039.21568599</c:v>
                </c:pt>
                <c:pt idx="2811">
                  <c:v>212254901.96078399</c:v>
                </c:pt>
                <c:pt idx="2812">
                  <c:v>237745098.03921601</c:v>
                </c:pt>
                <c:pt idx="2813">
                  <c:v>266666666.66666701</c:v>
                </c:pt>
                <c:pt idx="2814">
                  <c:v>300392156.86274499</c:v>
                </c:pt>
                <c:pt idx="2815">
                  <c:v>340000000</c:v>
                </c:pt>
                <c:pt idx="2816">
                  <c:v>390196078.431373</c:v>
                </c:pt>
                <c:pt idx="2817">
                  <c:v>444901960.78431398</c:v>
                </c:pt>
                <c:pt idx="2818">
                  <c:v>528137254.90196103</c:v>
                </c:pt>
                <c:pt idx="2819">
                  <c:v>538423153.69261503</c:v>
                </c:pt>
                <c:pt idx="2820">
                  <c:v>573400000</c:v>
                </c:pt>
                <c:pt idx="2821">
                  <c:v>590900000</c:v>
                </c:pt>
                <c:pt idx="2822">
                  <c:v>670900000</c:v>
                </c:pt>
                <c:pt idx="2823">
                  <c:v>632400000</c:v>
                </c:pt>
                <c:pt idx="2824">
                  <c:v>596200000</c:v>
                </c:pt>
                <c:pt idx="2825">
                  <c:v>642100000</c:v>
                </c:pt>
                <c:pt idx="2826">
                  <c:v>713000000</c:v>
                </c:pt>
                <c:pt idx="2827">
                  <c:v>832400000</c:v>
                </c:pt>
                <c:pt idx="2828">
                  <c:v>1139800100</c:v>
                </c:pt>
                <c:pt idx="2829">
                  <c:v>1335300000</c:v>
                </c:pt>
                <c:pt idx="2830">
                  <c:v>1426500000</c:v>
                </c:pt>
                <c:pt idx="2831">
                  <c:v>1578300000</c:v>
                </c:pt>
                <c:pt idx="2832">
                  <c:v>1732800000</c:v>
                </c:pt>
                <c:pt idx="2833">
                  <c:v>2041100000</c:v>
                </c:pt>
                <c:pt idx="2834">
                  <c:v>2320699900</c:v>
                </c:pt>
                <c:pt idx="2835">
                  <c:v>2472500000</c:v>
                </c:pt>
                <c:pt idx="2836">
                  <c:v>2713999900</c:v>
                </c:pt>
                <c:pt idx="2837">
                  <c:v>2817900000</c:v>
                </c:pt>
                <c:pt idx="2838">
                  <c:v>3062000000</c:v>
                </c:pt>
                <c:pt idx="2839">
                  <c:v>3166000000</c:v>
                </c:pt>
                <c:pt idx="2840">
                  <c:v>3111160000</c:v>
                </c:pt>
                <c:pt idx="2841">
                  <c:v>3109000000</c:v>
                </c:pt>
                <c:pt idx="2842">
                  <c:v>3092000000</c:v>
                </c:pt>
                <c:pt idx="2843">
                  <c:v>3259000000</c:v>
                </c:pt>
                <c:pt idx="2844">
                  <c:v>3429000000</c:v>
                </c:pt>
                <c:pt idx="2845">
                  <c:v>3609000000</c:v>
                </c:pt>
                <c:pt idx="2846">
                  <c:v>4961119000</c:v>
                </c:pt>
                <c:pt idx="2847">
                  <c:v>5353524000</c:v>
                </c:pt>
                <c:pt idx="2848">
                  <c:v>6019972000</c:v>
                </c:pt>
                <c:pt idx="2849">
                  <c:v>6327552000</c:v>
                </c:pt>
                <c:pt idx="2850">
                  <c:v>6516651000</c:v>
                </c:pt>
                <c:pt idx="2851">
                  <c:v>6957996000</c:v>
                </c:pt>
                <c:pt idx="2852">
                  <c:v>6949317000</c:v>
                </c:pt>
                <c:pt idx="2853">
                  <c:v>7094413000</c:v>
                </c:pt>
                <c:pt idx="2854">
                  <c:v>7706222000</c:v>
                </c:pt>
                <c:pt idx="2855">
                  <c:v>7965588000</c:v>
                </c:pt>
                <c:pt idx="2856">
                  <c:v>8318996000</c:v>
                </c:pt>
                <c:pt idx="2857">
                  <c:v>8247000000</c:v>
                </c:pt>
                <c:pt idx="2858">
                  <c:v>7820000000</c:v>
                </c:pt>
                <c:pt idx="2859">
                  <c:v>7910000000</c:v>
                </c:pt>
                <c:pt idx="2860">
                  <c:v>7890000000</c:v>
                </c:pt>
                <c:pt idx="2861">
                  <c:v>10720500000</c:v>
                </c:pt>
                <c:pt idx="2862">
                  <c:v>10677200000</c:v>
                </c:pt>
                <c:pt idx="2863">
                  <c:v>10843800000</c:v>
                </c:pt>
                <c:pt idx="2864">
                  <c:v>11240000000</c:v>
                </c:pt>
                <c:pt idx="2865">
                  <c:v>11261800000</c:v>
                </c:pt>
                <c:pt idx="2866">
                  <c:v>3072698328.46909</c:v>
                </c:pt>
                <c:pt idx="2867">
                  <c:v>3467819148.9361701</c:v>
                </c:pt>
                <c:pt idx="2868">
                  <c:v>3645744680.8510599</c:v>
                </c:pt>
                <c:pt idx="2869">
                  <c:v>3735106382.9787202</c:v>
                </c:pt>
                <c:pt idx="2870">
                  <c:v>3905585106.3829799</c:v>
                </c:pt>
                <c:pt idx="2871">
                  <c:v>3651861702.1276598</c:v>
                </c:pt>
                <c:pt idx="2872">
                  <c:v>3052393617.0212798</c:v>
                </c:pt>
                <c:pt idx="2873">
                  <c:v>3392021010.6382999</c:v>
                </c:pt>
                <c:pt idx="2874">
                  <c:v>3702393617.0212798</c:v>
                </c:pt>
                <c:pt idx="2875">
                  <c:v>3863563829.78723</c:v>
                </c:pt>
                <c:pt idx="2876">
                  <c:v>4229787234.0425501</c:v>
                </c:pt>
                <c:pt idx="2877">
                  <c:v>4616223404.2553196</c:v>
                </c:pt>
                <c:pt idx="2878">
                  <c:v>4751063829.7872295</c:v>
                </c:pt>
                <c:pt idx="2879">
                  <c:v>5200265957.4468098</c:v>
                </c:pt>
                <c:pt idx="2880">
                  <c:v>5567553457.4468098</c:v>
                </c:pt>
                <c:pt idx="2881">
                  <c:v>5849467819.1489401</c:v>
                </c:pt>
                <c:pt idx="2882">
                  <c:v>6101861436.1702099</c:v>
                </c:pt>
                <c:pt idx="2883">
                  <c:v>6349202393.6170197</c:v>
                </c:pt>
                <c:pt idx="2884">
                  <c:v>6183776595.7446804</c:v>
                </c:pt>
                <c:pt idx="2885">
                  <c:v>6621010372.3404303</c:v>
                </c:pt>
                <c:pt idx="2886">
                  <c:v>9062906914.8936195</c:v>
                </c:pt>
                <c:pt idx="2887">
                  <c:v>8976207712.7659607</c:v>
                </c:pt>
                <c:pt idx="2888">
                  <c:v>9632155053.1914902</c:v>
                </c:pt>
                <c:pt idx="2889">
                  <c:v>11074822074.4681</c:v>
                </c:pt>
                <c:pt idx="2890">
                  <c:v>13150166755.319099</c:v>
                </c:pt>
                <c:pt idx="2891">
                  <c:v>15968726861.702101</c:v>
                </c:pt>
                <c:pt idx="2892">
                  <c:v>18505053191.489399</c:v>
                </c:pt>
                <c:pt idx="2893">
                  <c:v>21730000000</c:v>
                </c:pt>
                <c:pt idx="2894">
                  <c:v>25710877659.574501</c:v>
                </c:pt>
                <c:pt idx="2895">
                  <c:v>22938218085.1064</c:v>
                </c:pt>
                <c:pt idx="2896">
                  <c:v>25713271276.595699</c:v>
                </c:pt>
                <c:pt idx="2897">
                  <c:v>28776595744.680901</c:v>
                </c:pt>
                <c:pt idx="2898">
                  <c:v>30749308510.638302</c:v>
                </c:pt>
                <c:pt idx="2899">
                  <c:v>32539547872.340401</c:v>
                </c:pt>
                <c:pt idx="2900">
                  <c:v>33387712765.9575</c:v>
                </c:pt>
                <c:pt idx="2901">
                  <c:v>31125851063.8298</c:v>
                </c:pt>
                <c:pt idx="2902">
                  <c:v>32179069148.936199</c:v>
                </c:pt>
                <c:pt idx="2903">
                  <c:v>4274893913.4643202</c:v>
                </c:pt>
                <c:pt idx="2904">
                  <c:v>4817580183.5665703</c:v>
                </c:pt>
                <c:pt idx="2905">
                  <c:v>5081413339.7494497</c:v>
                </c:pt>
                <c:pt idx="2906">
                  <c:v>5319458351.1237202</c:v>
                </c:pt>
                <c:pt idx="2907">
                  <c:v>5386054619.3107595</c:v>
                </c:pt>
                <c:pt idx="2908">
                  <c:v>5906636556.9580202</c:v>
                </c:pt>
                <c:pt idx="2909">
                  <c:v>6439687598.2764797</c:v>
                </c:pt>
                <c:pt idx="2910">
                  <c:v>7253575399.2688198</c:v>
                </c:pt>
                <c:pt idx="2911">
                  <c:v>7483685473.4583998</c:v>
                </c:pt>
                <c:pt idx="2912">
                  <c:v>8471006100.8924704</c:v>
                </c:pt>
                <c:pt idx="2913">
                  <c:v>8992721809.3280106</c:v>
                </c:pt>
                <c:pt idx="2914">
                  <c:v>8751842839.7330208</c:v>
                </c:pt>
                <c:pt idx="2915">
                  <c:v>6288245866.6666698</c:v>
                </c:pt>
                <c:pt idx="2916">
                  <c:v>8086725729.3407001</c:v>
                </c:pt>
                <c:pt idx="2917">
                  <c:v>12512460519.708799</c:v>
                </c:pt>
                <c:pt idx="2918">
                  <c:v>19448348073.456501</c:v>
                </c:pt>
                <c:pt idx="2919">
                  <c:v>10117113333.3333</c:v>
                </c:pt>
                <c:pt idx="2920">
                  <c:v>9651149301.8745995</c:v>
                </c:pt>
                <c:pt idx="2921">
                  <c:v>13281767142.8571</c:v>
                </c:pt>
                <c:pt idx="2922">
                  <c:v>15565480321.944799</c:v>
                </c:pt>
                <c:pt idx="2923">
                  <c:v>18138049095.607201</c:v>
                </c:pt>
                <c:pt idx="2924">
                  <c:v>20249694002.448002</c:v>
                </c:pt>
                <c:pt idx="2925">
                  <c:v>18525399201.596802</c:v>
                </c:pt>
                <c:pt idx="2926">
                  <c:v>17609048821.548801</c:v>
                </c:pt>
                <c:pt idx="2927">
                  <c:v>18920840000</c:v>
                </c:pt>
                <c:pt idx="2928">
                  <c:v>22278423076.9231</c:v>
                </c:pt>
                <c:pt idx="2929">
                  <c:v>21774033333.333302</c:v>
                </c:pt>
                <c:pt idx="2930">
                  <c:v>24298032258.064499</c:v>
                </c:pt>
                <c:pt idx="2931">
                  <c:v>26579005760.314999</c:v>
                </c:pt>
                <c:pt idx="2932">
                  <c:v>28781714763.782299</c:v>
                </c:pt>
                <c:pt idx="2933">
                  <c:v>31598341233.5793</c:v>
                </c:pt>
                <c:pt idx="2934">
                  <c:v>30957483290.541</c:v>
                </c:pt>
                <c:pt idx="2935">
                  <c:v>31708873954.940498</c:v>
                </c:pt>
                <c:pt idx="2936">
                  <c:v>33166520084.829498</c:v>
                </c:pt>
                <c:pt idx="2937">
                  <c:v>33768662171.223301</c:v>
                </c:pt>
                <c:pt idx="2938">
                  <c:v>37939748051.387802</c:v>
                </c:pt>
                <c:pt idx="2939">
                  <c:v>46438482370.394203</c:v>
                </c:pt>
                <c:pt idx="2940">
                  <c:v>48244308274.808601</c:v>
                </c:pt>
                <c:pt idx="2941">
                  <c:v>49984559471.365601</c:v>
                </c:pt>
                <c:pt idx="2942">
                  <c:v>51270569883.527496</c:v>
                </c:pt>
                <c:pt idx="2943">
                  <c:v>53369787318.624496</c:v>
                </c:pt>
                <c:pt idx="2944">
                  <c:v>53991289844.329102</c:v>
                </c:pt>
                <c:pt idx="2945">
                  <c:v>54724081490.510201</c:v>
                </c:pt>
                <c:pt idx="2946">
                  <c:v>60158929188.2556</c:v>
                </c:pt>
                <c:pt idx="2947">
                  <c:v>65108544250.042503</c:v>
                </c:pt>
                <c:pt idx="2948">
                  <c:v>69442943089.430893</c:v>
                </c:pt>
                <c:pt idx="2949">
                  <c:v>71819083683.740295</c:v>
                </c:pt>
                <c:pt idx="2950">
                  <c:v>79611888213.147995</c:v>
                </c:pt>
                <c:pt idx="2951">
                  <c:v>91631278239.3237</c:v>
                </c:pt>
                <c:pt idx="2952">
                  <c:v>102477791472.39</c:v>
                </c:pt>
                <c:pt idx="2953">
                  <c:v>115279077465.226</c:v>
                </c:pt>
                <c:pt idx="2954">
                  <c:v>128637938711.386</c:v>
                </c:pt>
                <c:pt idx="2955">
                  <c:v>133355749482.478</c:v>
                </c:pt>
                <c:pt idx="2956">
                  <c:v>149990451022.29001</c:v>
                </c:pt>
                <c:pt idx="2957">
                  <c:v>172885454931.453</c:v>
                </c:pt>
                <c:pt idx="2958">
                  <c:v>195078665827.565</c:v>
                </c:pt>
                <c:pt idx="2959">
                  <c:v>221415162445.64801</c:v>
                </c:pt>
                <c:pt idx="2960">
                  <c:v>2023318251.8769</c:v>
                </c:pt>
                <c:pt idx="2961">
                  <c:v>2007109829.4635301</c:v>
                </c:pt>
                <c:pt idx="2962">
                  <c:v>1950900000</c:v>
                </c:pt>
                <c:pt idx="2963">
                  <c:v>2046189031.9693699</c:v>
                </c:pt>
                <c:pt idx="2964">
                  <c:v>2151295182.2204499</c:v>
                </c:pt>
                <c:pt idx="2965">
                  <c:v>2261969870.23318</c:v>
                </c:pt>
                <c:pt idx="2966">
                  <c:v>2411872918.0132298</c:v>
                </c:pt>
                <c:pt idx="2967">
                  <c:v>2549296474.9167199</c:v>
                </c:pt>
                <c:pt idx="2968">
                  <c:v>2874459304.9271598</c:v>
                </c:pt>
                <c:pt idx="2969">
                  <c:v>3012081738.1792898</c:v>
                </c:pt>
                <c:pt idx="2970">
                  <c:v>3121500000</c:v>
                </c:pt>
                <c:pt idx="2971">
                  <c:v>3116650000</c:v>
                </c:pt>
                <c:pt idx="2972">
                  <c:v>3169600000</c:v>
                </c:pt>
                <c:pt idx="2973">
                  <c:v>3274850000</c:v>
                </c:pt>
                <c:pt idx="2974">
                  <c:v>3514350000</c:v>
                </c:pt>
                <c:pt idx="2975">
                  <c:v>3897300000</c:v>
                </c:pt>
                <c:pt idx="2976">
                  <c:v>4246600000</c:v>
                </c:pt>
                <c:pt idx="2977">
                  <c:v>4523750000</c:v>
                </c:pt>
                <c:pt idx="2978">
                  <c:v>4607300000</c:v>
                </c:pt>
                <c:pt idx="2979">
                  <c:v>4434050000</c:v>
                </c:pt>
                <c:pt idx="2980">
                  <c:v>4461650000</c:v>
                </c:pt>
                <c:pt idx="2981">
                  <c:v>4660900000</c:v>
                </c:pt>
                <c:pt idx="2982">
                  <c:v>4656350000</c:v>
                </c:pt>
                <c:pt idx="2983">
                  <c:v>4612500000</c:v>
                </c:pt>
                <c:pt idx="2984">
                  <c:v>4608350000</c:v>
                </c:pt>
                <c:pt idx="2985">
                  <c:v>4584150000</c:v>
                </c:pt>
                <c:pt idx="2986">
                  <c:v>4529050000</c:v>
                </c:pt>
                <c:pt idx="2987">
                  <c:v>21650000000</c:v>
                </c:pt>
                <c:pt idx="2988">
                  <c:v>17420000000</c:v>
                </c:pt>
                <c:pt idx="2989">
                  <c:v>17120370370.370399</c:v>
                </c:pt>
                <c:pt idx="2990">
                  <c:v>16286280991.7355</c:v>
                </c:pt>
                <c:pt idx="2991">
                  <c:v>14932192010.741899</c:v>
                </c:pt>
                <c:pt idx="2992">
                  <c:v>13972630803.581699</c:v>
                </c:pt>
                <c:pt idx="2993">
                  <c:v>14756861538.4615</c:v>
                </c:pt>
                <c:pt idx="2994">
                  <c:v>14128412417.193001</c:v>
                </c:pt>
                <c:pt idx="2995">
                  <c:v>15222014828.3039</c:v>
                </c:pt>
                <c:pt idx="2996">
                  <c:v>12138485328.626699</c:v>
                </c:pt>
                <c:pt idx="2997">
                  <c:v>12736856827.984699</c:v>
                </c:pt>
                <c:pt idx="2998">
                  <c:v>12354820143.884899</c:v>
                </c:pt>
                <c:pt idx="2999">
                  <c:v>14594925392.969101</c:v>
                </c:pt>
                <c:pt idx="3000">
                  <c:v>17825436034.536598</c:v>
                </c:pt>
                <c:pt idx="3001">
                  <c:v>23141587717.763302</c:v>
                </c:pt>
                <c:pt idx="3002">
                  <c:v>30210091836.829399</c:v>
                </c:pt>
                <c:pt idx="3003">
                  <c:v>36961821893.697601</c:v>
                </c:pt>
                <c:pt idx="3004">
                  <c:v>45275747860.644203</c:v>
                </c:pt>
                <c:pt idx="3005">
                  <c:v>60763483146.067398</c:v>
                </c:pt>
                <c:pt idx="3006">
                  <c:v>49209523809.523804</c:v>
                </c:pt>
                <c:pt idx="3007">
                  <c:v>57222490768.714302</c:v>
                </c:pt>
                <c:pt idx="3008">
                  <c:v>61757788944.723602</c:v>
                </c:pt>
                <c:pt idx="3009">
                  <c:v>65685102554.8759</c:v>
                </c:pt>
                <c:pt idx="3010">
                  <c:v>75527984234.234207</c:v>
                </c:pt>
                <c:pt idx="3011">
                  <c:v>78813839984.350601</c:v>
                </c:pt>
                <c:pt idx="3012">
                  <c:v>56454734396.584198</c:v>
                </c:pt>
                <c:pt idx="3013">
                  <c:v>47407217531.162003</c:v>
                </c:pt>
                <c:pt idx="3014">
                  <c:v>11658722590.99</c:v>
                </c:pt>
                <c:pt idx="3015">
                  <c:v>12400145221.594999</c:v>
                </c:pt>
                <c:pt idx="3016">
                  <c:v>13264015675.3193</c:v>
                </c:pt>
                <c:pt idx="3017">
                  <c:v>14260017387.0492</c:v>
                </c:pt>
                <c:pt idx="3018">
                  <c:v>15960106680.673201</c:v>
                </c:pt>
                <c:pt idx="3019">
                  <c:v>17371457607.937401</c:v>
                </c:pt>
                <c:pt idx="3020">
                  <c:v>18651883472.480801</c:v>
                </c:pt>
                <c:pt idx="3021">
                  <c:v>19992040788.459301</c:v>
                </c:pt>
                <c:pt idx="3022">
                  <c:v>21376353113.474998</c:v>
                </c:pt>
                <c:pt idx="3023">
                  <c:v>23710735894.702202</c:v>
                </c:pt>
                <c:pt idx="3024">
                  <c:v>26849148285.598999</c:v>
                </c:pt>
                <c:pt idx="3025">
                  <c:v>29981290025.491299</c:v>
                </c:pt>
                <c:pt idx="3026">
                  <c:v>37408591329.850601</c:v>
                </c:pt>
                <c:pt idx="3027">
                  <c:v>47999363071.827797</c:v>
                </c:pt>
                <c:pt idx="3028">
                  <c:v>56333010459.817703</c:v>
                </c:pt>
                <c:pt idx="3029">
                  <c:v>66029748930.569298</c:v>
                </c:pt>
                <c:pt idx="3030">
                  <c:v>71494539498.432602</c:v>
                </c:pt>
                <c:pt idx="3031">
                  <c:v>83283328418.683197</c:v>
                </c:pt>
                <c:pt idx="3032">
                  <c:v>101788475086.461</c:v>
                </c:pt>
                <c:pt idx="3033">
                  <c:v>116938066868.465</c:v>
                </c:pt>
                <c:pt idx="3034">
                  <c:v>127508202372.741</c:v>
                </c:pt>
                <c:pt idx="3035">
                  <c:v>105290614080.834</c:v>
                </c:pt>
                <c:pt idx="3036">
                  <c:v>92588895020.307297</c:v>
                </c:pt>
                <c:pt idx="3037">
                  <c:v>87650915976.331406</c:v>
                </c:pt>
                <c:pt idx="3038">
                  <c:v>83795680815.414703</c:v>
                </c:pt>
                <c:pt idx="3039">
                  <c:v>86730038793.396301</c:v>
                </c:pt>
                <c:pt idx="3040">
                  <c:v>120661220335.922</c:v>
                </c:pt>
                <c:pt idx="3041">
                  <c:v>150194077687.73599</c:v>
                </c:pt>
                <c:pt idx="3042">
                  <c:v>163167853538.12399</c:v>
                </c:pt>
                <c:pt idx="3043">
                  <c:v>165100094594.595</c:v>
                </c:pt>
                <c:pt idx="3044">
                  <c:v>206430841501.69</c:v>
                </c:pt>
                <c:pt idx="3045">
                  <c:v>211637816538.689</c:v>
                </c:pt>
                <c:pt idx="3046">
                  <c:v>236038384441.65601</c:v>
                </c:pt>
                <c:pt idx="3047">
                  <c:v>225924679920.70901</c:v>
                </c:pt>
                <c:pt idx="3048">
                  <c:v>246194938750.90399</c:v>
                </c:pt>
                <c:pt idx="3049">
                  <c:v>289567323481.117</c:v>
                </c:pt>
                <c:pt idx="3050">
                  <c:v>281358175895.76599</c:v>
                </c:pt>
                <c:pt idx="3051">
                  <c:v>254813599458.728</c:v>
                </c:pt>
                <c:pt idx="3052">
                  <c:v>260601911535.897</c:v>
                </c:pt>
                <c:pt idx="3053">
                  <c:v>260202429149.798</c:v>
                </c:pt>
                <c:pt idx="3054">
                  <c:v>237904919845.21799</c:v>
                </c:pt>
                <c:pt idx="3055">
                  <c:v>237841968680.09</c:v>
                </c:pt>
                <c:pt idx="3056">
                  <c:v>258860436664.784</c:v>
                </c:pt>
                <c:pt idx="3057">
                  <c:v>319002821670.42902</c:v>
                </c:pt>
                <c:pt idx="3058">
                  <c:v>370885026074</c:v>
                </c:pt>
                <c:pt idx="3059">
                  <c:v>387365750528.54102</c:v>
                </c:pt>
                <c:pt idx="3060">
                  <c:v>409813197842.17798</c:v>
                </c:pt>
                <c:pt idx="3061">
                  <c:v>471821105940.323</c:v>
                </c:pt>
                <c:pt idx="3062">
                  <c:v>518625897172.98999</c:v>
                </c:pt>
                <c:pt idx="3063">
                  <c:v>484552792442.34497</c:v>
                </c:pt>
                <c:pt idx="3064">
                  <c:v>483548031197.10797</c:v>
                </c:pt>
                <c:pt idx="3065">
                  <c:v>527008453886.92902</c:v>
                </c:pt>
                <c:pt idx="3066">
                  <c:v>497884216568.867</c:v>
                </c:pt>
                <c:pt idx="3067">
                  <c:v>520925468952.93799</c:v>
                </c:pt>
                <c:pt idx="3068">
                  <c:v>531075861047.28699</c:v>
                </c:pt>
                <c:pt idx="3069">
                  <c:v>455200045095.64301</c:v>
                </c:pt>
                <c:pt idx="3070">
                  <c:v>467955709817.539</c:v>
                </c:pt>
                <c:pt idx="3071">
                  <c:v>28071888.562228799</c:v>
                </c:pt>
                <c:pt idx="3072">
                  <c:v>29964370.712585699</c:v>
                </c:pt>
                <c:pt idx="3073">
                  <c:v>31856922.861542799</c:v>
                </c:pt>
                <c:pt idx="3074">
                  <c:v>33749405.011899799</c:v>
                </c:pt>
                <c:pt idx="3075">
                  <c:v>36193826.123477504</c:v>
                </c:pt>
                <c:pt idx="3076">
                  <c:v>40069930.069930099</c:v>
                </c:pt>
                <c:pt idx="3077">
                  <c:v>44405594.405594401</c:v>
                </c:pt>
                <c:pt idx="3078">
                  <c:v>47379310.3448276</c:v>
                </c:pt>
                <c:pt idx="3079">
                  <c:v>44910179.640718602</c:v>
                </c:pt>
                <c:pt idx="3080">
                  <c:v>47305389.221556902</c:v>
                </c:pt>
                <c:pt idx="3081">
                  <c:v>53233532.934131697</c:v>
                </c:pt>
                <c:pt idx="3082">
                  <c:v>59207317.073170699</c:v>
                </c:pt>
                <c:pt idx="3083">
                  <c:v>66062500</c:v>
                </c:pt>
                <c:pt idx="3084">
                  <c:v>78343558.282208607</c:v>
                </c:pt>
                <c:pt idx="3085">
                  <c:v>103216374.269006</c:v>
                </c:pt>
                <c:pt idx="3086">
                  <c:v>118066298.34254099</c:v>
                </c:pt>
                <c:pt idx="3087">
                  <c:v>96905829.596412599</c:v>
                </c:pt>
                <c:pt idx="3088">
                  <c:v>117650000</c:v>
                </c:pt>
                <c:pt idx="3089">
                  <c:v>136300000</c:v>
                </c:pt>
                <c:pt idx="3090">
                  <c:v>151800000</c:v>
                </c:pt>
                <c:pt idx="3091">
                  <c:v>194750000</c:v>
                </c:pt>
                <c:pt idx="3092">
                  <c:v>192900000</c:v>
                </c:pt>
                <c:pt idx="3093">
                  <c:v>179250000</c:v>
                </c:pt>
                <c:pt idx="3094">
                  <c:v>189000000</c:v>
                </c:pt>
                <c:pt idx="3095">
                  <c:v>210900000</c:v>
                </c:pt>
                <c:pt idx="3096">
                  <c:v>209150000</c:v>
                </c:pt>
                <c:pt idx="3097">
                  <c:v>227850000</c:v>
                </c:pt>
                <c:pt idx="3098">
                  <c:v>276550000</c:v>
                </c:pt>
                <c:pt idx="3099">
                  <c:v>314900000</c:v>
                </c:pt>
                <c:pt idx="3100">
                  <c:v>363150000</c:v>
                </c:pt>
                <c:pt idx="3101">
                  <c:v>413050000</c:v>
                </c:pt>
                <c:pt idx="3102">
                  <c:v>444720750</c:v>
                </c:pt>
                <c:pt idx="3103">
                  <c:v>518239100</c:v>
                </c:pt>
                <c:pt idx="3104">
                  <c:v>559858250</c:v>
                </c:pt>
                <c:pt idx="3105">
                  <c:v>580863700</c:v>
                </c:pt>
                <c:pt idx="3106">
                  <c:v>620140400</c:v>
                </c:pt>
                <c:pt idx="3107">
                  <c:v>641383800</c:v>
                </c:pt>
                <c:pt idx="3108">
                  <c:v>654314350</c:v>
                </c:pt>
                <c:pt idx="3109">
                  <c:v>688992450</c:v>
                </c:pt>
                <c:pt idx="3110">
                  <c:v>732732350</c:v>
                </c:pt>
                <c:pt idx="3111">
                  <c:v>832072450</c:v>
                </c:pt>
                <c:pt idx="3112">
                  <c:v>871860600</c:v>
                </c:pt>
                <c:pt idx="3113">
                  <c:v>932551850</c:v>
                </c:pt>
                <c:pt idx="3114">
                  <c:v>990374050</c:v>
                </c:pt>
                <c:pt idx="3115">
                  <c:v>1057845500</c:v>
                </c:pt>
                <c:pt idx="3116">
                  <c:v>1114222550</c:v>
                </c:pt>
                <c:pt idx="3117">
                  <c:v>1217467600</c:v>
                </c:pt>
                <c:pt idx="3118">
                  <c:v>1290573400</c:v>
                </c:pt>
                <c:pt idx="3119">
                  <c:v>1368625150</c:v>
                </c:pt>
                <c:pt idx="3120">
                  <c:v>1336957250</c:v>
                </c:pt>
                <c:pt idx="3121">
                  <c:v>1397113450</c:v>
                </c:pt>
                <c:pt idx="3122">
                  <c:v>1486712300</c:v>
                </c:pt>
                <c:pt idx="3123">
                  <c:v>1573618750</c:v>
                </c:pt>
                <c:pt idx="3124">
                  <c:v>1613705850</c:v>
                </c:pt>
                <c:pt idx="3125">
                  <c:v>1706497950</c:v>
                </c:pt>
                <c:pt idx="3126">
                  <c:v>1742545900</c:v>
                </c:pt>
                <c:pt idx="3127">
                  <c:v>1741100000</c:v>
                </c:pt>
                <c:pt idx="3128">
                  <c:v>226195579.35701001</c:v>
                </c:pt>
                <c:pt idx="3129">
                  <c:v>235668222.429984</c:v>
                </c:pt>
                <c:pt idx="3130">
                  <c:v>236434906.75426999</c:v>
                </c:pt>
                <c:pt idx="3131">
                  <c:v>253927646.47590899</c:v>
                </c:pt>
                <c:pt idx="3132">
                  <c:v>269818988.25926298</c:v>
                </c:pt>
                <c:pt idx="3133">
                  <c:v>289908720.64862198</c:v>
                </c:pt>
                <c:pt idx="3134">
                  <c:v>302925280.77356398</c:v>
                </c:pt>
                <c:pt idx="3135">
                  <c:v>306222000.40731603</c:v>
                </c:pt>
                <c:pt idx="3136">
                  <c:v>326323097.355964</c:v>
                </c:pt>
                <c:pt idx="3137">
                  <c:v>330748211.459737</c:v>
                </c:pt>
                <c:pt idx="3138">
                  <c:v>333627758.15466601</c:v>
                </c:pt>
                <c:pt idx="3139">
                  <c:v>335072975.21576601</c:v>
                </c:pt>
                <c:pt idx="3140">
                  <c:v>410331900.95053101</c:v>
                </c:pt>
                <c:pt idx="3141">
                  <c:v>504376035.71640098</c:v>
                </c:pt>
                <c:pt idx="3142">
                  <c:v>554654786.96510696</c:v>
                </c:pt>
                <c:pt idx="3143">
                  <c:v>676870140.34152901</c:v>
                </c:pt>
                <c:pt idx="3144">
                  <c:v>698408244.38534296</c:v>
                </c:pt>
                <c:pt idx="3145">
                  <c:v>750049739.15223801</c:v>
                </c:pt>
                <c:pt idx="3146">
                  <c:v>928843304.78396499</c:v>
                </c:pt>
                <c:pt idx="3147">
                  <c:v>1186231265.18417</c:v>
                </c:pt>
                <c:pt idx="3148">
                  <c:v>1405251547.2388201</c:v>
                </c:pt>
                <c:pt idx="3149">
                  <c:v>1291119965.1126201</c:v>
                </c:pt>
                <c:pt idx="3150">
                  <c:v>1267778489.0307901</c:v>
                </c:pt>
                <c:pt idx="3151">
                  <c:v>1095348302.9186499</c:v>
                </c:pt>
                <c:pt idx="3152">
                  <c:v>1051133927.00009</c:v>
                </c:pt>
                <c:pt idx="3153">
                  <c:v>1045712703.02696</c:v>
                </c:pt>
                <c:pt idx="3154">
                  <c:v>1336102040.7102499</c:v>
                </c:pt>
                <c:pt idx="3155">
                  <c:v>1562412030.3483801</c:v>
                </c:pt>
                <c:pt idx="3156">
                  <c:v>1620246187.15171</c:v>
                </c:pt>
                <c:pt idx="3157">
                  <c:v>1502294411.4620199</c:v>
                </c:pt>
                <c:pt idx="3158">
                  <c:v>1959965243.7626901</c:v>
                </c:pt>
                <c:pt idx="3159">
                  <c:v>1986437859.90346</c:v>
                </c:pt>
                <c:pt idx="3160">
                  <c:v>1695315305.7030799</c:v>
                </c:pt>
                <c:pt idx="3161">
                  <c:v>2274557914.07481</c:v>
                </c:pt>
                <c:pt idx="3162">
                  <c:v>1598075932.35432</c:v>
                </c:pt>
                <c:pt idx="3163">
                  <c:v>2169627250.9337902</c:v>
                </c:pt>
                <c:pt idx="3164">
                  <c:v>2361116587.8607898</c:v>
                </c:pt>
                <c:pt idx="3165">
                  <c:v>2268301537.6512799</c:v>
                </c:pt>
                <c:pt idx="3166">
                  <c:v>2455092582.3092699</c:v>
                </c:pt>
                <c:pt idx="3167">
                  <c:v>2689787917.5071101</c:v>
                </c:pt>
                <c:pt idx="3168">
                  <c:v>2569186642.8699899</c:v>
                </c:pt>
                <c:pt idx="3169">
                  <c:v>2680213931.4647198</c:v>
                </c:pt>
                <c:pt idx="3170">
                  <c:v>3054571081.6911998</c:v>
                </c:pt>
                <c:pt idx="3171">
                  <c:v>3905366187.8701701</c:v>
                </c:pt>
                <c:pt idx="3172">
                  <c:v>4521424807.2251902</c:v>
                </c:pt>
                <c:pt idx="3173">
                  <c:v>4803702821.0805502</c:v>
                </c:pt>
                <c:pt idx="3174">
                  <c:v>5142380779.4410295</c:v>
                </c:pt>
                <c:pt idx="3175">
                  <c:v>5969535131.5801601</c:v>
                </c:pt>
                <c:pt idx="3176">
                  <c:v>7132787396.6654701</c:v>
                </c:pt>
                <c:pt idx="3177">
                  <c:v>7097198711.6102304</c:v>
                </c:pt>
                <c:pt idx="3178">
                  <c:v>6970240895.4988804</c:v>
                </c:pt>
                <c:pt idx="3179">
                  <c:v>7814081155.6498804</c:v>
                </c:pt>
                <c:pt idx="3180">
                  <c:v>8152554487.3132095</c:v>
                </c:pt>
                <c:pt idx="3181">
                  <c:v>9156748441.4217491</c:v>
                </c:pt>
                <c:pt idx="3182">
                  <c:v>9707432015.6144104</c:v>
                </c:pt>
                <c:pt idx="3183">
                  <c:v>8290986804.4524498</c:v>
                </c:pt>
                <c:pt idx="3184">
                  <c:v>8583031398.2167501</c:v>
                </c:pt>
                <c:pt idx="3185">
                  <c:v>84466654.080154404</c:v>
                </c:pt>
                <c:pt idx="3186">
                  <c:v>89249986.700715601</c:v>
                </c:pt>
                <c:pt idx="3187">
                  <c:v>94149985.970558807</c:v>
                </c:pt>
                <c:pt idx="3188">
                  <c:v>96366652.306916505</c:v>
                </c:pt>
                <c:pt idx="3189">
                  <c:v>107566650.637987</c:v>
                </c:pt>
                <c:pt idx="3190">
                  <c:v>114339048.962736</c:v>
                </c:pt>
                <c:pt idx="3191">
                  <c:v>134173373.782802</c:v>
                </c:pt>
                <c:pt idx="3192">
                  <c:v>155102984.62157601</c:v>
                </c:pt>
                <c:pt idx="3193">
                  <c:v>150000000</c:v>
                </c:pt>
                <c:pt idx="3194">
                  <c:v>164900000</c:v>
                </c:pt>
                <c:pt idx="3195">
                  <c:v>186300000</c:v>
                </c:pt>
                <c:pt idx="3196">
                  <c:v>211100000</c:v>
                </c:pt>
                <c:pt idx="3197">
                  <c:v>235400000</c:v>
                </c:pt>
                <c:pt idx="3198">
                  <c:v>269500000</c:v>
                </c:pt>
                <c:pt idx="3199">
                  <c:v>312600000</c:v>
                </c:pt>
                <c:pt idx="3200">
                  <c:v>345000000</c:v>
                </c:pt>
                <c:pt idx="3201">
                  <c:v>386300000</c:v>
                </c:pt>
                <c:pt idx="3202">
                  <c:v>447000000</c:v>
                </c:pt>
                <c:pt idx="3203">
                  <c:v>475800000</c:v>
                </c:pt>
                <c:pt idx="3204">
                  <c:v>517200000</c:v>
                </c:pt>
                <c:pt idx="3205">
                  <c:v>613299968</c:v>
                </c:pt>
                <c:pt idx="3206">
                  <c:v>739100032</c:v>
                </c:pt>
                <c:pt idx="3207">
                  <c:v>785500032</c:v>
                </c:pt>
                <c:pt idx="3208">
                  <c:v>889400000</c:v>
                </c:pt>
                <c:pt idx="3209">
                  <c:v>985699968</c:v>
                </c:pt>
                <c:pt idx="3210">
                  <c:v>1039500032</c:v>
                </c:pt>
                <c:pt idx="3211">
                  <c:v>1173500032</c:v>
                </c:pt>
                <c:pt idx="3212">
                  <c:v>1296499968</c:v>
                </c:pt>
                <c:pt idx="3213">
                  <c:v>1415100032</c:v>
                </c:pt>
                <c:pt idx="3214">
                  <c:v>1501500032</c:v>
                </c:pt>
                <c:pt idx="3215">
                  <c:v>1592400000</c:v>
                </c:pt>
                <c:pt idx="3216">
                  <c:v>1634899968</c:v>
                </c:pt>
                <c:pt idx="3217">
                  <c:v>1679900032</c:v>
                </c:pt>
                <c:pt idx="3218">
                  <c:v>1820359936</c:v>
                </c:pt>
                <c:pt idx="3219">
                  <c:v>1867160064</c:v>
                </c:pt>
                <c:pt idx="3220">
                  <c:v>2030749952</c:v>
                </c:pt>
                <c:pt idx="3221">
                  <c:v>2695390000</c:v>
                </c:pt>
                <c:pt idx="3222">
                  <c:v>2932827000</c:v>
                </c:pt>
                <c:pt idx="3223">
                  <c:v>3130748000</c:v>
                </c:pt>
                <c:pt idx="3224">
                  <c:v>3324433000</c:v>
                </c:pt>
                <c:pt idx="3225">
                  <c:v>3480219000</c:v>
                </c:pt>
                <c:pt idx="3226">
                  <c:v>3680483000</c:v>
                </c:pt>
                <c:pt idx="3227">
                  <c:v>3937228000</c:v>
                </c:pt>
                <c:pt idx="3228">
                  <c:v>4186525000</c:v>
                </c:pt>
                <c:pt idx="3229">
                  <c:v>4484703000</c:v>
                </c:pt>
                <c:pt idx="3230">
                  <c:v>4868136000</c:v>
                </c:pt>
                <c:pt idx="3231">
                  <c:v>5414299000</c:v>
                </c:pt>
                <c:pt idx="3232">
                  <c:v>5895048000</c:v>
                </c:pt>
                <c:pt idx="3233">
                  <c:v>6109928000</c:v>
                </c:pt>
                <c:pt idx="3234">
                  <c:v>5806378000</c:v>
                </c:pt>
                <c:pt idx="3235">
                  <c:v>5744414000</c:v>
                </c:pt>
                <c:pt idx="3236">
                  <c:v>5550771000</c:v>
                </c:pt>
                <c:pt idx="3237">
                  <c:v>5537537000</c:v>
                </c:pt>
                <c:pt idx="3238">
                  <c:v>5573710000</c:v>
                </c:pt>
                <c:pt idx="3239">
                  <c:v>135653295.16539401</c:v>
                </c:pt>
                <c:pt idx="3240">
                  <c:v>146391639.722864</c:v>
                </c:pt>
                <c:pt idx="3241">
                  <c:v>148934334.038055</c:v>
                </c:pt>
                <c:pt idx="3242">
                  <c:v>165585940.59405899</c:v>
                </c:pt>
                <c:pt idx="3243">
                  <c:v>169264991.19718301</c:v>
                </c:pt>
                <c:pt idx="3244">
                  <c:v>172217502.02101901</c:v>
                </c:pt>
                <c:pt idx="3245">
                  <c:v>201375725.61459199</c:v>
                </c:pt>
                <c:pt idx="3246">
                  <c:v>253182453.703704</c:v>
                </c:pt>
                <c:pt idx="3247">
                  <c:v>283855833.33333302</c:v>
                </c:pt>
                <c:pt idx="3248">
                  <c:v>275949889.09426999</c:v>
                </c:pt>
                <c:pt idx="3249">
                  <c:v>299787275.84237599</c:v>
                </c:pt>
                <c:pt idx="3250">
                  <c:v>250045839.92963901</c:v>
                </c:pt>
                <c:pt idx="3251">
                  <c:v>250794359.56790099</c:v>
                </c:pt>
                <c:pt idx="3252">
                  <c:v>235239570.35093501</c:v>
                </c:pt>
                <c:pt idx="3253">
                  <c:v>270801565.18967199</c:v>
                </c:pt>
                <c:pt idx="3254">
                  <c:v>303053462.84304702</c:v>
                </c:pt>
                <c:pt idx="3255">
                  <c:v>316420860.85238498</c:v>
                </c:pt>
                <c:pt idx="3256">
                  <c:v>365964500.137703</c:v>
                </c:pt>
                <c:pt idx="3257">
                  <c:v>376955087.25157499</c:v>
                </c:pt>
                <c:pt idx="3258">
                  <c:v>419035810.49698102</c:v>
                </c:pt>
                <c:pt idx="3259">
                  <c:v>439158233.19982201</c:v>
                </c:pt>
                <c:pt idx="3260">
                  <c:v>476360697.18160599</c:v>
                </c:pt>
                <c:pt idx="3261">
                  <c:v>537050133.71734202</c:v>
                </c:pt>
                <c:pt idx="3262">
                  <c:v>622026107.77157605</c:v>
                </c:pt>
                <c:pt idx="3263">
                  <c:v>702682018.97616899</c:v>
                </c:pt>
                <c:pt idx="3264">
                  <c:v>818869145.124717</c:v>
                </c:pt>
                <c:pt idx="3265">
                  <c:v>897731524.92992198</c:v>
                </c:pt>
                <c:pt idx="3266">
                  <c:v>1196091805.02316</c:v>
                </c:pt>
                <c:pt idx="3267">
                  <c:v>1258332337.2838199</c:v>
                </c:pt>
                <c:pt idx="3268">
                  <c:v>1264758197.96593</c:v>
                </c:pt>
                <c:pt idx="3269">
                  <c:v>1585472534.1054699</c:v>
                </c:pt>
                <c:pt idx="3270">
                  <c:v>1820207625.80217</c:v>
                </c:pt>
                <c:pt idx="3271">
                  <c:v>1823692109.6165199</c:v>
                </c:pt>
                <c:pt idx="3272">
                  <c:v>1798333725.83954</c:v>
                </c:pt>
                <c:pt idx="3273">
                  <c:v>1944782820.8882401</c:v>
                </c:pt>
                <c:pt idx="3274">
                  <c:v>2059258652.9466801</c:v>
                </c:pt>
                <c:pt idx="3275">
                  <c:v>2212638830.3943901</c:v>
                </c:pt>
                <c:pt idx="3276">
                  <c:v>563110051.92073298</c:v>
                </c:pt>
                <c:pt idx="3277">
                  <c:v>612518906.826491</c:v>
                </c:pt>
                <c:pt idx="3278">
                  <c:v>669722541.27781796</c:v>
                </c:pt>
                <c:pt idx="3279">
                  <c:v>721142957.31147397</c:v>
                </c:pt>
                <c:pt idx="3280">
                  <c:v>812543072.50538397</c:v>
                </c:pt>
                <c:pt idx="3281">
                  <c:v>908874537.03703701</c:v>
                </c:pt>
                <c:pt idx="3282">
                  <c:v>994044553.87205398</c:v>
                </c:pt>
                <c:pt idx="3283">
                  <c:v>1084059814.81481</c:v>
                </c:pt>
                <c:pt idx="3284">
                  <c:v>908874537.03703701</c:v>
                </c:pt>
                <c:pt idx="3285">
                  <c:v>964615698.65319896</c:v>
                </c:pt>
                <c:pt idx="3286">
                  <c:v>1017171717.17172</c:v>
                </c:pt>
                <c:pt idx="3287">
                  <c:v>1095454545.45455</c:v>
                </c:pt>
                <c:pt idx="3288">
                  <c:v>1257615644.97932</c:v>
                </c:pt>
                <c:pt idx="3289">
                  <c:v>1263018490.7546201</c:v>
                </c:pt>
                <c:pt idx="3290">
                  <c:v>2100249875.06247</c:v>
                </c:pt>
                <c:pt idx="3291">
                  <c:v>2404697651.1744099</c:v>
                </c:pt>
                <c:pt idx="3292">
                  <c:v>2732083958.0209899</c:v>
                </c:pt>
                <c:pt idx="3293">
                  <c:v>3227436281.8590698</c:v>
                </c:pt>
                <c:pt idx="3294">
                  <c:v>3758220889.5552201</c:v>
                </c:pt>
                <c:pt idx="3295">
                  <c:v>4421343606.1813498</c:v>
                </c:pt>
                <c:pt idx="3296">
                  <c:v>4537487842.5774899</c:v>
                </c:pt>
                <c:pt idx="3297">
                  <c:v>5891606676.1827097</c:v>
                </c:pt>
                <c:pt idx="3298">
                  <c:v>5594118400.1673098</c:v>
                </c:pt>
                <c:pt idx="3299">
                  <c:v>5422656261.7104902</c:v>
                </c:pt>
                <c:pt idx="3300">
                  <c:v>6169481549.3748198</c:v>
                </c:pt>
                <c:pt idx="3301">
                  <c:v>5377277406.7163801</c:v>
                </c:pt>
                <c:pt idx="3302">
                  <c:v>3959379487.6064</c:v>
                </c:pt>
                <c:pt idx="3303">
                  <c:v>4347956298.5132704</c:v>
                </c:pt>
                <c:pt idx="3304">
                  <c:v>4597615562.6659403</c:v>
                </c:pt>
                <c:pt idx="3305">
                  <c:v>4715978868.2161303</c:v>
                </c:pt>
                <c:pt idx="3306">
                  <c:v>4867582620.2070799</c:v>
                </c:pt>
                <c:pt idx="3307">
                  <c:v>5343274311.5678902</c:v>
                </c:pt>
                <c:pt idx="3308">
                  <c:v>5643893347.0067902</c:v>
                </c:pt>
                <c:pt idx="3309">
                  <c:v>5734676560.9247103</c:v>
                </c:pt>
                <c:pt idx="3310">
                  <c:v>5981244886.9169998</c:v>
                </c:pt>
                <c:pt idx="3311">
                  <c:v>6715220507.0516396</c:v>
                </c:pt>
                <c:pt idx="3312">
                  <c:v>7396966657.47054</c:v>
                </c:pt>
                <c:pt idx="3313">
                  <c:v>7925673448.4136801</c:v>
                </c:pt>
                <c:pt idx="3314">
                  <c:v>8497545598.0835199</c:v>
                </c:pt>
                <c:pt idx="3315">
                  <c:v>8285075872.2730703</c:v>
                </c:pt>
                <c:pt idx="3316">
                  <c:v>8397912509.0967903</c:v>
                </c:pt>
                <c:pt idx="3317">
                  <c:v>8141537937.6106796</c:v>
                </c:pt>
                <c:pt idx="3318">
                  <c:v>7905485216.1785202</c:v>
                </c:pt>
                <c:pt idx="3319">
                  <c:v>8082364868.3935699</c:v>
                </c:pt>
                <c:pt idx="3320">
                  <c:v>8773451738.9112892</c:v>
                </c:pt>
                <c:pt idx="3321">
                  <c:v>9549077869.1065006</c:v>
                </c:pt>
                <c:pt idx="3322">
                  <c:v>11451869164.711201</c:v>
                </c:pt>
                <c:pt idx="3323">
                  <c:v>13120159975.545099</c:v>
                </c:pt>
                <c:pt idx="3324">
                  <c:v>16674324634.237301</c:v>
                </c:pt>
                <c:pt idx="3325">
                  <c:v>17339992165.242199</c:v>
                </c:pt>
                <c:pt idx="3326">
                  <c:v>19649631308.164799</c:v>
                </c:pt>
                <c:pt idx="3327">
                  <c:v>23963033443.851799</c:v>
                </c:pt>
                <c:pt idx="3328">
                  <c:v>27084497539.797401</c:v>
                </c:pt>
                <c:pt idx="3329">
                  <c:v>30659338929.088299</c:v>
                </c:pt>
                <c:pt idx="3330">
                  <c:v>32996187988.4226</c:v>
                </c:pt>
                <c:pt idx="3331">
                  <c:v>33000198263.386398</c:v>
                </c:pt>
                <c:pt idx="3332">
                  <c:v>33806395513.748199</c:v>
                </c:pt>
                <c:pt idx="3333">
                  <c:v>1255802469.1357999</c:v>
                </c:pt>
                <c:pt idx="3334">
                  <c:v>1866572953.73666</c:v>
                </c:pt>
                <c:pt idx="3335">
                  <c:v>2786045321.6374302</c:v>
                </c:pt>
                <c:pt idx="3336">
                  <c:v>3671816504.2385101</c:v>
                </c:pt>
                <c:pt idx="3337">
                  <c:v>4116699437.4040999</c:v>
                </c:pt>
                <c:pt idx="3338">
                  <c:v>4685729738.5620899</c:v>
                </c:pt>
                <c:pt idx="3339">
                  <c:v>5505984455.9585505</c:v>
                </c:pt>
                <c:pt idx="3340">
                  <c:v>5748990666.1786203</c:v>
                </c:pt>
                <c:pt idx="3341">
                  <c:v>6651226179.0182896</c:v>
                </c:pt>
                <c:pt idx="3342">
                  <c:v>8370020196.1915798</c:v>
                </c:pt>
                <c:pt idx="3343">
                  <c:v>10022840634.920601</c:v>
                </c:pt>
                <c:pt idx="3344">
                  <c:v>11225138297.1959</c:v>
                </c:pt>
                <c:pt idx="3345">
                  <c:v>12866524918.222099</c:v>
                </c:pt>
                <c:pt idx="3346">
                  <c:v>15776422673.198</c:v>
                </c:pt>
                <c:pt idx="3347">
                  <c:v>19112739664.4697</c:v>
                </c:pt>
                <c:pt idx="3348">
                  <c:v>17613836209.958099</c:v>
                </c:pt>
                <c:pt idx="3349">
                  <c:v>17176781336.7644</c:v>
                </c:pt>
                <c:pt idx="3350">
                  <c:v>18644723860.970901</c:v>
                </c:pt>
                <c:pt idx="3351">
                  <c:v>17226849297.07</c:v>
                </c:pt>
                <c:pt idx="3352">
                  <c:v>18178503835.4491</c:v>
                </c:pt>
                <c:pt idx="3353">
                  <c:v>18558343508.343498</c:v>
                </c:pt>
                <c:pt idx="3354">
                  <c:v>16209702863.623501</c:v>
                </c:pt>
                <c:pt idx="3355">
                  <c:v>16910277133.646299</c:v>
                </c:pt>
                <c:pt idx="3356">
                  <c:v>30412308.9864012</c:v>
                </c:pt>
                <c:pt idx="3357">
                  <c:v>32902336.644746002</c:v>
                </c:pt>
                <c:pt idx="3358">
                  <c:v>35643207.626524597</c:v>
                </c:pt>
                <c:pt idx="3359">
                  <c:v>38091150.566196002</c:v>
                </c:pt>
                <c:pt idx="3360">
                  <c:v>41613969.0506064</c:v>
                </c:pt>
                <c:pt idx="3361">
                  <c:v>45790869.747312598</c:v>
                </c:pt>
                <c:pt idx="3362">
                  <c:v>51464435.146443501</c:v>
                </c:pt>
                <c:pt idx="3363">
                  <c:v>58646443.514644399</c:v>
                </c:pt>
                <c:pt idx="3364">
                  <c:v>66248256.624825701</c:v>
                </c:pt>
                <c:pt idx="3365">
                  <c:v>77356914.078819096</c:v>
                </c:pt>
                <c:pt idx="3366">
                  <c:v>96245114.461194903</c:v>
                </c:pt>
                <c:pt idx="3367">
                  <c:v>126957494.407159</c:v>
                </c:pt>
                <c:pt idx="3368">
                  <c:v>165258093.87595901</c:v>
                </c:pt>
                <c:pt idx="3369">
                  <c:v>244129088.02766201</c:v>
                </c:pt>
                <c:pt idx="3370">
                  <c:v>306033848.41795403</c:v>
                </c:pt>
                <c:pt idx="3371">
                  <c:v>355172413.79310298</c:v>
                </c:pt>
                <c:pt idx="3372">
                  <c:v>372010119.59521598</c:v>
                </c:pt>
                <c:pt idx="3373">
                  <c:v>451603325.41567701</c:v>
                </c:pt>
                <c:pt idx="3374">
                  <c:v>590376720.59888899</c:v>
                </c:pt>
                <c:pt idx="3375">
                  <c:v>819877300.61349702</c:v>
                </c:pt>
                <c:pt idx="3376">
                  <c:v>1060923829.13021</c:v>
                </c:pt>
                <c:pt idx="3377">
                  <c:v>1073861599.1394801</c:v>
                </c:pt>
                <c:pt idx="3378">
                  <c:v>1014907254.5401599</c:v>
                </c:pt>
                <c:pt idx="3379">
                  <c:v>1172258182.1496899</c:v>
                </c:pt>
                <c:pt idx="3380">
                  <c:v>1240796364.7566199</c:v>
                </c:pt>
                <c:pt idx="3381">
                  <c:v>1114764007.1481099</c:v>
                </c:pt>
                <c:pt idx="3382">
                  <c:v>1392634771.9653001</c:v>
                </c:pt>
                <c:pt idx="3383">
                  <c:v>1965274882.3634501</c:v>
                </c:pt>
                <c:pt idx="3384">
                  <c:v>2644536804.1124401</c:v>
                </c:pt>
                <c:pt idx="3385">
                  <c:v>3083800684.8975101</c:v>
                </c:pt>
                <c:pt idx="3386">
                  <c:v>3790567051.8677802</c:v>
                </c:pt>
                <c:pt idx="3387">
                  <c:v>3942792837.3565502</c:v>
                </c:pt>
                <c:pt idx="3388">
                  <c:v>4146513722.3301902</c:v>
                </c:pt>
                <c:pt idx="3389">
                  <c:v>4160086253.1468</c:v>
                </c:pt>
                <c:pt idx="3390">
                  <c:v>4259330999.0315099</c:v>
                </c:pt>
                <c:pt idx="3391">
                  <c:v>4730611067.0225801</c:v>
                </c:pt>
                <c:pt idx="3392">
                  <c:v>4847752842.7892399</c:v>
                </c:pt>
                <c:pt idx="3393">
                  <c:v>5020214747.45261</c:v>
                </c:pt>
                <c:pt idx="3394">
                  <c:v>4790458837.1707802</c:v>
                </c:pt>
                <c:pt idx="3395">
                  <c:v>5484257417.1784401</c:v>
                </c:pt>
                <c:pt idx="3396">
                  <c:v>5788329609.1575499</c:v>
                </c:pt>
                <c:pt idx="3397">
                  <c:v>5489608299.6644497</c:v>
                </c:pt>
                <c:pt idx="3398">
                  <c:v>5438857106.7353601</c:v>
                </c:pt>
                <c:pt idx="3399">
                  <c:v>7511582173.3772402</c:v>
                </c:pt>
                <c:pt idx="3400">
                  <c:v>8957467706.5354004</c:v>
                </c:pt>
                <c:pt idx="3401">
                  <c:v>9931134940.5134602</c:v>
                </c:pt>
                <c:pt idx="3402">
                  <c:v>10126940513.3125</c:v>
                </c:pt>
                <c:pt idx="3403">
                  <c:v>10939053367.1521</c:v>
                </c:pt>
                <c:pt idx="3404">
                  <c:v>10945070441.928301</c:v>
                </c:pt>
                <c:pt idx="3405">
                  <c:v>10267133177.7334</c:v>
                </c:pt>
                <c:pt idx="3406">
                  <c:v>12786654365.8738</c:v>
                </c:pt>
                <c:pt idx="3407">
                  <c:v>15682926895.966801</c:v>
                </c:pt>
                <c:pt idx="3408">
                  <c:v>14686278707.4589</c:v>
                </c:pt>
                <c:pt idx="3409">
                  <c:v>14915780538.6724</c:v>
                </c:pt>
                <c:pt idx="3410">
                  <c:v>16259445052.556499</c:v>
                </c:pt>
                <c:pt idx="3411">
                  <c:v>14430573505.3797</c:v>
                </c:pt>
                <c:pt idx="3412">
                  <c:v>15581137273.7728</c:v>
                </c:pt>
                <c:pt idx="3413">
                  <c:v>15165569912.519899</c:v>
                </c:pt>
                <c:pt idx="3414">
                  <c:v>15236854859.469</c:v>
                </c:pt>
                <c:pt idx="3415">
                  <c:v>19926293839.0163</c:v>
                </c:pt>
                <c:pt idx="3416">
                  <c:v>23021477292.209301</c:v>
                </c:pt>
                <c:pt idx="3417">
                  <c:v>21211892259.990398</c:v>
                </c:pt>
                <c:pt idx="3418">
                  <c:v>21790035117.189999</c:v>
                </c:pt>
                <c:pt idx="3419">
                  <c:v>27062716577.911098</c:v>
                </c:pt>
                <c:pt idx="3420">
                  <c:v>30591834053.965302</c:v>
                </c:pt>
                <c:pt idx="3421">
                  <c:v>33875881876.367199</c:v>
                </c:pt>
                <c:pt idx="3422">
                  <c:v>37458898243.860901</c:v>
                </c:pt>
                <c:pt idx="3423">
                  <c:v>42327600098.241203</c:v>
                </c:pt>
                <c:pt idx="3424">
                  <c:v>49204456700.451599</c:v>
                </c:pt>
                <c:pt idx="3425">
                  <c:v>58539008786.368401</c:v>
                </c:pt>
                <c:pt idx="3426">
                  <c:v>79279057730.828995</c:v>
                </c:pt>
                <c:pt idx="3427">
                  <c:v>105136007528.75999</c:v>
                </c:pt>
                <c:pt idx="3428">
                  <c:v>123709376567.89</c:v>
                </c:pt>
                <c:pt idx="3429">
                  <c:v>152678020452.82901</c:v>
                </c:pt>
                <c:pt idx="3430">
                  <c:v>176171284311.76099</c:v>
                </c:pt>
                <c:pt idx="3431">
                  <c:v>200800891870.164</c:v>
                </c:pt>
                <c:pt idx="3432">
                  <c:v>224969488835.181</c:v>
                </c:pt>
                <c:pt idx="3433">
                  <c:v>235024598983.26099</c:v>
                </c:pt>
                <c:pt idx="3434">
                  <c:v>263561088977.129</c:v>
                </c:pt>
                <c:pt idx="3435">
                  <c:v>281682304161.04102</c:v>
                </c:pt>
                <c:pt idx="3436">
                  <c:v>203304515490.79501</c:v>
                </c:pt>
                <c:pt idx="3437">
                  <c:v>209023912696.83899</c:v>
                </c:pt>
                <c:pt idx="3438">
                  <c:v>222942790435.29901</c:v>
                </c:pt>
                <c:pt idx="3439">
                  <c:v>268137224729.72198</c:v>
                </c:pt>
                <c:pt idx="3440">
                  <c:v>294084112392.65997</c:v>
                </c:pt>
                <c:pt idx="3441">
                  <c:v>330397381998.48901</c:v>
                </c:pt>
                <c:pt idx="3442">
                  <c:v>425595310000</c:v>
                </c:pt>
                <c:pt idx="3443">
                  <c:v>461951782000</c:v>
                </c:pt>
                <c:pt idx="3444">
                  <c:v>602860000000</c:v>
                </c:pt>
                <c:pt idx="3445">
                  <c:v>400599250000</c:v>
                </c:pt>
                <c:pt idx="3446">
                  <c:v>437798577639.75201</c:v>
                </c:pt>
                <c:pt idx="3447">
                  <c:v>558111997497.26294</c:v>
                </c:pt>
                <c:pt idx="3448">
                  <c:v>785643456467.255</c:v>
                </c:pt>
                <c:pt idx="3449">
                  <c:v>850425828275.79297</c:v>
                </c:pt>
                <c:pt idx="3450">
                  <c:v>883199443413.729</c:v>
                </c:pt>
                <c:pt idx="3451">
                  <c:v>863723395088.32397</c:v>
                </c:pt>
                <c:pt idx="3452">
                  <c:v>599388879704.63403</c:v>
                </c:pt>
                <c:pt idx="3453">
                  <c:v>655421153320.57898</c:v>
                </c:pt>
                <c:pt idx="3454">
                  <c:v>559372502338.23706</c:v>
                </c:pt>
                <c:pt idx="3455">
                  <c:v>507962741819.91901</c:v>
                </c:pt>
                <c:pt idx="3456">
                  <c:v>558320116997.07495</c:v>
                </c:pt>
                <c:pt idx="3457">
                  <c:v>669316239316.23901</c:v>
                </c:pt>
                <c:pt idx="3458">
                  <c:v>891629970423.92395</c:v>
                </c:pt>
                <c:pt idx="3459">
                  <c:v>1107640325472.3501</c:v>
                </c:pt>
                <c:pt idx="3460">
                  <c:v>1397084381901.29</c:v>
                </c:pt>
                <c:pt idx="3461">
                  <c:v>1695824517395.5701</c:v>
                </c:pt>
                <c:pt idx="3462">
                  <c:v>1667019605881.76</c:v>
                </c:pt>
                <c:pt idx="3463">
                  <c:v>2208871646202.8198</c:v>
                </c:pt>
                <c:pt idx="3464">
                  <c:v>2616201578192.25</c:v>
                </c:pt>
                <c:pt idx="3465">
                  <c:v>2465188674415.0298</c:v>
                </c:pt>
                <c:pt idx="3466">
                  <c:v>2472806919901.6699</c:v>
                </c:pt>
                <c:pt idx="3467">
                  <c:v>2455993200170</c:v>
                </c:pt>
                <c:pt idx="3468">
                  <c:v>1803652649613.75</c:v>
                </c:pt>
                <c:pt idx="3469">
                  <c:v>1796186586414.45</c:v>
                </c:pt>
                <c:pt idx="3470">
                  <c:v>114040245.65529899</c:v>
                </c:pt>
                <c:pt idx="3471">
                  <c:v>132758395.400497</c:v>
                </c:pt>
                <c:pt idx="3472">
                  <c:v>139030445.57689801</c:v>
                </c:pt>
                <c:pt idx="3473">
                  <c:v>160819286.55429199</c:v>
                </c:pt>
                <c:pt idx="3474">
                  <c:v>161211289.69031799</c:v>
                </c:pt>
                <c:pt idx="3475">
                  <c:v>179080099.30746099</c:v>
                </c:pt>
                <c:pt idx="3476">
                  <c:v>197523179.24188301</c:v>
                </c:pt>
                <c:pt idx="3477">
                  <c:v>270818555.82352102</c:v>
                </c:pt>
                <c:pt idx="3478">
                  <c:v>433092003.57927299</c:v>
                </c:pt>
                <c:pt idx="3479">
                  <c:v>1073577085.64159</c:v>
                </c:pt>
                <c:pt idx="3480">
                  <c:v>1168304305.6551299</c:v>
                </c:pt>
                <c:pt idx="3481">
                  <c:v>1423061356.6456201</c:v>
                </c:pt>
                <c:pt idx="3482">
                  <c:v>1732721160.94122</c:v>
                </c:pt>
                <c:pt idx="3483">
                  <c:v>1941600703.6059799</c:v>
                </c:pt>
                <c:pt idx="3484">
                  <c:v>2803780005.51826</c:v>
                </c:pt>
                <c:pt idx="3485">
                  <c:v>4928824957.9674997</c:v>
                </c:pt>
                <c:pt idx="3486">
                  <c:v>4366213849.5763702</c:v>
                </c:pt>
                <c:pt idx="3487">
                  <c:v>4264252336.4485998</c:v>
                </c:pt>
                <c:pt idx="3488">
                  <c:v>3844723142.4514899</c:v>
                </c:pt>
                <c:pt idx="3489">
                  <c:v>3782523088.4628</c:v>
                </c:pt>
                <c:pt idx="3490">
                  <c:v>3523612563.06532</c:v>
                </c:pt>
                <c:pt idx="3491">
                  <c:v>2358592817.1213398</c:v>
                </c:pt>
                <c:pt idx="3492">
                  <c:v>2754463437.7967701</c:v>
                </c:pt>
                <c:pt idx="3493">
                  <c:v>2690717551.1826701</c:v>
                </c:pt>
                <c:pt idx="3494">
                  <c:v>2985467979.2852402</c:v>
                </c:pt>
                <c:pt idx="3495">
                  <c:v>3520551724.1379299</c:v>
                </c:pt>
                <c:pt idx="3496">
                  <c:v>3701667052.5584602</c:v>
                </c:pt>
                <c:pt idx="3497">
                  <c:v>4183548189.07305</c:v>
                </c:pt>
                <c:pt idx="3498">
                  <c:v>4105706151.7514501</c:v>
                </c:pt>
                <c:pt idx="3499">
                  <c:v>4087337959.93191</c:v>
                </c:pt>
                <c:pt idx="3500">
                  <c:v>4734020036.6868896</c:v>
                </c:pt>
                <c:pt idx="3501">
                  <c:v>5115602836.8794298</c:v>
                </c:pt>
                <c:pt idx="3502">
                  <c:v>5197332974.1379299</c:v>
                </c:pt>
                <c:pt idx="3503">
                  <c:v>4051147227.5334601</c:v>
                </c:pt>
                <c:pt idx="3504">
                  <c:v>4600000000</c:v>
                </c:pt>
                <c:pt idx="3505">
                  <c:v>6001153306.2644997</c:v>
                </c:pt>
                <c:pt idx="3506">
                  <c:v>5601090584.3612204</c:v>
                </c:pt>
                <c:pt idx="3507">
                  <c:v>5843329107.5617104</c:v>
                </c:pt>
                <c:pt idx="3508">
                  <c:v>6557333084.60567</c:v>
                </c:pt>
                <c:pt idx="3509">
                  <c:v>7872333215.0041399</c:v>
                </c:pt>
                <c:pt idx="3510">
                  <c:v>9531402847.8731098</c:v>
                </c:pt>
                <c:pt idx="3511">
                  <c:v>11470703002.0769</c:v>
                </c:pt>
                <c:pt idx="3512">
                  <c:v>12247694247.229799</c:v>
                </c:pt>
                <c:pt idx="3513">
                  <c:v>14393099068.585899</c:v>
                </c:pt>
                <c:pt idx="3514">
                  <c:v>10732366286.264299</c:v>
                </c:pt>
                <c:pt idx="3515">
                  <c:v>13707370737.0737</c:v>
                </c:pt>
                <c:pt idx="3516">
                  <c:v>18525319977.7407</c:v>
                </c:pt>
                <c:pt idx="3517">
                  <c:v>19048495518.565899</c:v>
                </c:pt>
                <c:pt idx="3518">
                  <c:v>18093829923.273701</c:v>
                </c:pt>
                <c:pt idx="3519">
                  <c:v>17098342541.436501</c:v>
                </c:pt>
                <c:pt idx="3520">
                  <c:v>12930394937.8137</c:v>
                </c:pt>
                <c:pt idx="3521">
                  <c:v>11400653731.9916</c:v>
                </c:pt>
                <c:pt idx="3522">
                  <c:v>19839230769.230801</c:v>
                </c:pt>
                <c:pt idx="3523">
                  <c:v>19870000000</c:v>
                </c:pt>
                <c:pt idx="3524">
                  <c:v>19342000000</c:v>
                </c:pt>
                <c:pt idx="3525">
                  <c:v>16563666666.6667</c:v>
                </c:pt>
                <c:pt idx="3526">
                  <c:v>17594944444.444401</c:v>
                </c:pt>
                <c:pt idx="3527">
                  <c:v>17155421052.631599</c:v>
                </c:pt>
                <c:pt idx="3528">
                  <c:v>20249294117.647099</c:v>
                </c:pt>
                <c:pt idx="3529">
                  <c:v>28101000000</c:v>
                </c:pt>
                <c:pt idx="3530">
                  <c:v>22555941176.4706</c:v>
                </c:pt>
                <c:pt idx="3531">
                  <c:v>21988444444.444401</c:v>
                </c:pt>
                <c:pt idx="3532">
                  <c:v>20632090909.0909</c:v>
                </c:pt>
                <c:pt idx="3533">
                  <c:v>10943548387.0968</c:v>
                </c:pt>
                <c:pt idx="3534">
                  <c:v>10350515463.9175</c:v>
                </c:pt>
                <c:pt idx="3535">
                  <c:v>10829710144.9275</c:v>
                </c:pt>
                <c:pt idx="3536">
                  <c:v>9697416974.1697407</c:v>
                </c:pt>
                <c:pt idx="3537">
                  <c:v>13063422619.0476</c:v>
                </c:pt>
                <c:pt idx="3538">
                  <c:v>10109404159.6402</c:v>
                </c:pt>
                <c:pt idx="3539">
                  <c:v>11195630536.892799</c:v>
                </c:pt>
                <c:pt idx="3540">
                  <c:v>14630974778.4594</c:v>
                </c:pt>
                <c:pt idx="3541">
                  <c:v>13495062850.302</c:v>
                </c:pt>
                <c:pt idx="3542">
                  <c:v>13148099185.230499</c:v>
                </c:pt>
                <c:pt idx="3543">
                  <c:v>14135393875.5893</c:v>
                </c:pt>
                <c:pt idx="3544">
                  <c:v>16360346653.8276</c:v>
                </c:pt>
                <c:pt idx="3545">
                  <c:v>21074775206.325401</c:v>
                </c:pt>
                <c:pt idx="3546">
                  <c:v>26094622563.646801</c:v>
                </c:pt>
                <c:pt idx="3547">
                  <c:v>29821662537.322899</c:v>
                </c:pt>
                <c:pt idx="3548">
                  <c:v>34304448149.810799</c:v>
                </c:pt>
                <c:pt idx="3549">
                  <c:v>44765733379.986</c:v>
                </c:pt>
                <c:pt idx="3550">
                  <c:v>54409138498.354797</c:v>
                </c:pt>
                <c:pt idx="3551">
                  <c:v>51884481410.393097</c:v>
                </c:pt>
                <c:pt idx="3552">
                  <c:v>50610031135.779099</c:v>
                </c:pt>
                <c:pt idx="3553">
                  <c:v>57418391041.592598</c:v>
                </c:pt>
                <c:pt idx="3554">
                  <c:v>53903028252.299599</c:v>
                </c:pt>
                <c:pt idx="3555">
                  <c:v>55758744571.118301</c:v>
                </c:pt>
                <c:pt idx="3556">
                  <c:v>56732006512.0065</c:v>
                </c:pt>
                <c:pt idx="3557">
                  <c:v>50199117547.041496</c:v>
                </c:pt>
                <c:pt idx="3558">
                  <c:v>53237882472.7108</c:v>
                </c:pt>
                <c:pt idx="3559">
                  <c:v>330442817.168859</c:v>
                </c:pt>
                <c:pt idx="3560">
                  <c:v>350247237.11684</c:v>
                </c:pt>
                <c:pt idx="3561">
                  <c:v>379567178.25689799</c:v>
                </c:pt>
                <c:pt idx="3562">
                  <c:v>394040749.12567002</c:v>
                </c:pt>
                <c:pt idx="3563">
                  <c:v>410321785.63105899</c:v>
                </c:pt>
                <c:pt idx="3564">
                  <c:v>422916848.42420799</c:v>
                </c:pt>
                <c:pt idx="3565">
                  <c:v>433889831.58470601</c:v>
                </c:pt>
                <c:pt idx="3566">
                  <c:v>450753993.17644799</c:v>
                </c:pt>
                <c:pt idx="3567">
                  <c:v>460442864.20594901</c:v>
                </c:pt>
                <c:pt idx="3568">
                  <c:v>478298781.54565799</c:v>
                </c:pt>
                <c:pt idx="3569">
                  <c:v>458404330.12509602</c:v>
                </c:pt>
                <c:pt idx="3570">
                  <c:v>482411278.98243898</c:v>
                </c:pt>
                <c:pt idx="3571">
                  <c:v>578595583.97572303</c:v>
                </c:pt>
                <c:pt idx="3572">
                  <c:v>674773821.15141594</c:v>
                </c:pt>
                <c:pt idx="3573">
                  <c:v>751133642.64746106</c:v>
                </c:pt>
                <c:pt idx="3574">
                  <c:v>939972703.46302104</c:v>
                </c:pt>
                <c:pt idx="3575">
                  <c:v>976547572.21582401</c:v>
                </c:pt>
                <c:pt idx="3576">
                  <c:v>1131225278.77773</c:v>
                </c:pt>
                <c:pt idx="3577">
                  <c:v>1475584037.2815599</c:v>
                </c:pt>
                <c:pt idx="3578">
                  <c:v>1748480982.1851699</c:v>
                </c:pt>
                <c:pt idx="3579">
                  <c:v>1928720390.2886901</c:v>
                </c:pt>
                <c:pt idx="3580">
                  <c:v>1775842679.9405601</c:v>
                </c:pt>
                <c:pt idx="3581">
                  <c:v>1754450379.2077</c:v>
                </c:pt>
                <c:pt idx="3582">
                  <c:v>1600278756.43589</c:v>
                </c:pt>
                <c:pt idx="3583">
                  <c:v>1459880352.6482999</c:v>
                </c:pt>
                <c:pt idx="3584">
                  <c:v>1552493413.9898901</c:v>
                </c:pt>
                <c:pt idx="3585">
                  <c:v>2036303381.2014201</c:v>
                </c:pt>
                <c:pt idx="3586">
                  <c:v>2369835438.62393</c:v>
                </c:pt>
                <c:pt idx="3587">
                  <c:v>2616040645.8726301</c:v>
                </c:pt>
                <c:pt idx="3588">
                  <c:v>2615588545.6862898</c:v>
                </c:pt>
                <c:pt idx="3589">
                  <c:v>3101301780.9506698</c:v>
                </c:pt>
                <c:pt idx="3590">
                  <c:v>3135045684.1005998</c:v>
                </c:pt>
                <c:pt idx="3591">
                  <c:v>2240264711.5481601</c:v>
                </c:pt>
                <c:pt idx="3592">
                  <c:v>2332018010.5534101</c:v>
                </c:pt>
                <c:pt idx="3593">
                  <c:v>1895290964.80829</c:v>
                </c:pt>
                <c:pt idx="3594">
                  <c:v>2379518099.2266002</c:v>
                </c:pt>
                <c:pt idx="3595">
                  <c:v>2586550747.0984402</c:v>
                </c:pt>
                <c:pt idx="3596">
                  <c:v>2447669403.8901801</c:v>
                </c:pt>
                <c:pt idx="3597">
                  <c:v>2804902723.7314501</c:v>
                </c:pt>
                <c:pt idx="3598">
                  <c:v>2993753187.0967698</c:v>
                </c:pt>
                <c:pt idx="3599">
                  <c:v>2628920056.1009798</c:v>
                </c:pt>
                <c:pt idx="3600">
                  <c:v>2812845513.57125</c:v>
                </c:pt>
                <c:pt idx="3601">
                  <c:v>3205592289.79773</c:v>
                </c:pt>
                <c:pt idx="3602">
                  <c:v>4205691222.1139598</c:v>
                </c:pt>
                <c:pt idx="3603">
                  <c:v>4838551099.7098503</c:v>
                </c:pt>
                <c:pt idx="3604">
                  <c:v>5462709498.45119</c:v>
                </c:pt>
                <c:pt idx="3605">
                  <c:v>5844669845.5373297</c:v>
                </c:pt>
                <c:pt idx="3606">
                  <c:v>6771277870.9641199</c:v>
                </c:pt>
                <c:pt idx="3607">
                  <c:v>8369637065.4025497</c:v>
                </c:pt>
                <c:pt idx="3608">
                  <c:v>8369175126.2531605</c:v>
                </c:pt>
                <c:pt idx="3609">
                  <c:v>8979966766.0723209</c:v>
                </c:pt>
                <c:pt idx="3610">
                  <c:v>10724063457.8326</c:v>
                </c:pt>
                <c:pt idx="3611">
                  <c:v>11166063466.5623</c:v>
                </c:pt>
                <c:pt idx="3612">
                  <c:v>11947176341.996599</c:v>
                </c:pt>
                <c:pt idx="3613">
                  <c:v>12377391462.637699</c:v>
                </c:pt>
                <c:pt idx="3614">
                  <c:v>10419303761.3524</c:v>
                </c:pt>
                <c:pt idx="3615">
                  <c:v>11693235542.067101</c:v>
                </c:pt>
                <c:pt idx="3616">
                  <c:v>195999990</c:v>
                </c:pt>
                <c:pt idx="3617">
                  <c:v>202999992</c:v>
                </c:pt>
                <c:pt idx="3618">
                  <c:v>213500006</c:v>
                </c:pt>
                <c:pt idx="3619">
                  <c:v>232749998</c:v>
                </c:pt>
                <c:pt idx="3620">
                  <c:v>260750008</c:v>
                </c:pt>
                <c:pt idx="3621">
                  <c:v>158994962.96296301</c:v>
                </c:pt>
                <c:pt idx="3622">
                  <c:v>165444571.42857099</c:v>
                </c:pt>
                <c:pt idx="3623">
                  <c:v>178297142.85714301</c:v>
                </c:pt>
                <c:pt idx="3624">
                  <c:v>183200000</c:v>
                </c:pt>
                <c:pt idx="3625">
                  <c:v>190205714.285714</c:v>
                </c:pt>
                <c:pt idx="3626">
                  <c:v>242732571.42857099</c:v>
                </c:pt>
                <c:pt idx="3627">
                  <c:v>252842285.714286</c:v>
                </c:pt>
                <c:pt idx="3628">
                  <c:v>246804571.42857099</c:v>
                </c:pt>
                <c:pt idx="3629">
                  <c:v>304339839.55214602</c:v>
                </c:pt>
                <c:pt idx="3630">
                  <c:v>345263492.063492</c:v>
                </c:pt>
                <c:pt idx="3631">
                  <c:v>420986666.66666698</c:v>
                </c:pt>
                <c:pt idx="3632">
                  <c:v>448412753.62318802</c:v>
                </c:pt>
                <c:pt idx="3633">
                  <c:v>547535555.55555606</c:v>
                </c:pt>
                <c:pt idx="3634">
                  <c:v>610225555.55555606</c:v>
                </c:pt>
                <c:pt idx="3635">
                  <c:v>782496666.66666698</c:v>
                </c:pt>
                <c:pt idx="3636">
                  <c:v>919726666.66666698</c:v>
                </c:pt>
                <c:pt idx="3637">
                  <c:v>969046666.66666698</c:v>
                </c:pt>
                <c:pt idx="3638">
                  <c:v>1013222222.2222199</c:v>
                </c:pt>
                <c:pt idx="3639">
                  <c:v>1082926304.4647701</c:v>
                </c:pt>
                <c:pt idx="3640">
                  <c:v>987143931.16698694</c:v>
                </c:pt>
                <c:pt idx="3641">
                  <c:v>1149979285.7734699</c:v>
                </c:pt>
                <c:pt idx="3642">
                  <c:v>1201725497.0657799</c:v>
                </c:pt>
                <c:pt idx="3643">
                  <c:v>1131466494.0110099</c:v>
                </c:pt>
                <c:pt idx="3644">
                  <c:v>1082403219.48787</c:v>
                </c:pt>
                <c:pt idx="3645">
                  <c:v>1113924130.41149</c:v>
                </c:pt>
                <c:pt idx="3646">
                  <c:v>1132101252.5181701</c:v>
                </c:pt>
                <c:pt idx="3647">
                  <c:v>1167398478.3459001</c:v>
                </c:pt>
                <c:pt idx="3648">
                  <c:v>1083037670.60484</c:v>
                </c:pt>
                <c:pt idx="3649">
                  <c:v>938632612.02635896</c:v>
                </c:pt>
                <c:pt idx="3650">
                  <c:v>925030590.15368295</c:v>
                </c:pt>
                <c:pt idx="3651">
                  <c:v>1000428393.88528</c:v>
                </c:pt>
                <c:pt idx="3652">
                  <c:v>869033856.31709301</c:v>
                </c:pt>
                <c:pt idx="3653">
                  <c:v>972896267.91542494</c:v>
                </c:pt>
                <c:pt idx="3654">
                  <c:v>893770806.07764101</c:v>
                </c:pt>
                <c:pt idx="3655">
                  <c:v>808077223.36574602</c:v>
                </c:pt>
                <c:pt idx="3656">
                  <c:v>870486065.88313699</c:v>
                </c:pt>
                <c:pt idx="3657">
                  <c:v>876794723.06858599</c:v>
                </c:pt>
                <c:pt idx="3658">
                  <c:v>825394490.15911102</c:v>
                </c:pt>
                <c:pt idx="3659">
                  <c:v>784654423.62047601</c:v>
                </c:pt>
                <c:pt idx="3660">
                  <c:v>915257323.39610004</c:v>
                </c:pt>
                <c:pt idx="3661">
                  <c:v>1117257279.46188</c:v>
                </c:pt>
                <c:pt idx="3662">
                  <c:v>1273180597.0271101</c:v>
                </c:pt>
                <c:pt idx="3663">
                  <c:v>1356078278.18821</c:v>
                </c:pt>
                <c:pt idx="3664">
                  <c:v>1611634331.64869</c:v>
                </c:pt>
                <c:pt idx="3665">
                  <c:v>1739781488.7456999</c:v>
                </c:pt>
                <c:pt idx="3666">
                  <c:v>2026864469.3638799</c:v>
                </c:pt>
                <c:pt idx="3667">
                  <c:v>2355652125.85184</c:v>
                </c:pt>
                <c:pt idx="3668">
                  <c:v>2472384906.99793</c:v>
                </c:pt>
                <c:pt idx="3669">
                  <c:v>2714505634.5262899</c:v>
                </c:pt>
                <c:pt idx="3670">
                  <c:v>3093647226.8106999</c:v>
                </c:pt>
                <c:pt idx="3671">
                  <c:v>3066681386.73841</c:v>
                </c:pt>
                <c:pt idx="3672">
                  <c:v>3007029030.4001002</c:v>
                </c:pt>
                <c:pt idx="3673">
                  <c:v>142246875.53671601</c:v>
                </c:pt>
                <c:pt idx="3674">
                  <c:v>139468114.59974101</c:v>
                </c:pt>
                <c:pt idx="3675">
                  <c:v>140630758.594899</c:v>
                </c:pt>
                <c:pt idx="3676">
                  <c:v>138476239.36679199</c:v>
                </c:pt>
                <c:pt idx="3677">
                  <c:v>132019065.033419</c:v>
                </c:pt>
                <c:pt idx="3678">
                  <c:v>137728155.212661</c:v>
                </c:pt>
                <c:pt idx="3679">
                  <c:v>190651207.999511</c:v>
                </c:pt>
                <c:pt idx="3680">
                  <c:v>235253171.84106201</c:v>
                </c:pt>
                <c:pt idx="3681">
                  <c:v>264308140.28514901</c:v>
                </c:pt>
                <c:pt idx="3682">
                  <c:v>267448513.10816801</c:v>
                </c:pt>
                <c:pt idx="3683">
                  <c:v>306891107.26203901</c:v>
                </c:pt>
                <c:pt idx="3684">
                  <c:v>319827058.592875</c:v>
                </c:pt>
                <c:pt idx="3685">
                  <c:v>357160985.32741302</c:v>
                </c:pt>
                <c:pt idx="3686">
                  <c:v>490417389.68256903</c:v>
                </c:pt>
                <c:pt idx="3687">
                  <c:v>406580652.33053702</c:v>
                </c:pt>
                <c:pt idx="3688">
                  <c:v>487148993.53310901</c:v>
                </c:pt>
                <c:pt idx="3689">
                  <c:v>501979069.274683</c:v>
                </c:pt>
                <c:pt idx="3690">
                  <c:v>490608657.92497599</c:v>
                </c:pt>
                <c:pt idx="3691">
                  <c:v>521910560.52486801</c:v>
                </c:pt>
                <c:pt idx="3692">
                  <c:v>592416703.05887794</c:v>
                </c:pt>
                <c:pt idx="3693">
                  <c:v>539227277.62641096</c:v>
                </c:pt>
                <c:pt idx="3694">
                  <c:v>563024383.29662597</c:v>
                </c:pt>
                <c:pt idx="3695">
                  <c:v>620974660.23030305</c:v>
                </c:pt>
                <c:pt idx="3696">
                  <c:v>813963830.17921698</c:v>
                </c:pt>
                <c:pt idx="3697">
                  <c:v>924318490.75979996</c:v>
                </c:pt>
                <c:pt idx="3698">
                  <c:v>971977088.156914</c:v>
                </c:pt>
                <c:pt idx="3699">
                  <c:v>1107891063.4386301</c:v>
                </c:pt>
                <c:pt idx="3700">
                  <c:v>1513934037.2478199</c:v>
                </c:pt>
                <c:pt idx="3701">
                  <c:v>1789333748.6798999</c:v>
                </c:pt>
                <c:pt idx="3702">
                  <c:v>1711817181.52969</c:v>
                </c:pt>
                <c:pt idx="3703">
                  <c:v>1664310769.55229</c:v>
                </c:pt>
                <c:pt idx="3704">
                  <c:v>1864824080.69256</c:v>
                </c:pt>
                <c:pt idx="3705">
                  <c:v>1751888561.7274699</c:v>
                </c:pt>
                <c:pt idx="3706">
                  <c:v>1850951315.4556401</c:v>
                </c:pt>
                <c:pt idx="3707">
                  <c:v>1858121723.2499299</c:v>
                </c:pt>
                <c:pt idx="3708">
                  <c:v>1574288667.69981</c:v>
                </c:pt>
                <c:pt idx="3709">
                  <c:v>1617467435.7700701</c:v>
                </c:pt>
                <c:pt idx="3710">
                  <c:v>637142865.71428597</c:v>
                </c:pt>
                <c:pt idx="3711">
                  <c:v>642857134.28571403</c:v>
                </c:pt>
                <c:pt idx="3712">
                  <c:v>660000008.57142901</c:v>
                </c:pt>
                <c:pt idx="3713">
                  <c:v>728571437.14285696</c:v>
                </c:pt>
                <c:pt idx="3714">
                  <c:v>782857128.57142901</c:v>
                </c:pt>
                <c:pt idx="3715">
                  <c:v>868571428.57142901</c:v>
                </c:pt>
                <c:pt idx="3716">
                  <c:v>914285714.28571403</c:v>
                </c:pt>
                <c:pt idx="3717">
                  <c:v>962857134.28571403</c:v>
                </c:pt>
                <c:pt idx="3718">
                  <c:v>1065714248.57143</c:v>
                </c:pt>
                <c:pt idx="3719">
                  <c:v>978873232.39436603</c:v>
                </c:pt>
                <c:pt idx="3720">
                  <c:v>718401157.72416306</c:v>
                </c:pt>
                <c:pt idx="3721">
                  <c:v>969911421.39418101</c:v>
                </c:pt>
                <c:pt idx="3722">
                  <c:v>505549441.37507701</c:v>
                </c:pt>
                <c:pt idx="3723">
                  <c:v>702899155.98203301</c:v>
                </c:pt>
                <c:pt idx="3724">
                  <c:v>588443893.68977296</c:v>
                </c:pt>
                <c:pt idx="3725">
                  <c:v>2533727592.0416498</c:v>
                </c:pt>
                <c:pt idx="3726">
                  <c:v>2791435272.26653</c:v>
                </c:pt>
                <c:pt idx="3727">
                  <c:v>3441205692.9166002</c:v>
                </c:pt>
                <c:pt idx="3728">
                  <c:v>3506695719.5725899</c:v>
                </c:pt>
                <c:pt idx="3729">
                  <c:v>3443413388.6908998</c:v>
                </c:pt>
                <c:pt idx="3730">
                  <c:v>3120425502.58253</c:v>
                </c:pt>
                <c:pt idx="3731">
                  <c:v>3517242477.2284999</c:v>
                </c:pt>
                <c:pt idx="3732">
                  <c:v>3654031716.2688098</c:v>
                </c:pt>
                <c:pt idx="3733">
                  <c:v>3984000517.0234499</c:v>
                </c:pt>
                <c:pt idx="3734">
                  <c:v>4284028482.5376601</c:v>
                </c:pt>
                <c:pt idx="3735">
                  <c:v>4658246918.2709198</c:v>
                </c:pt>
                <c:pt idx="3736">
                  <c:v>5337833248.0392399</c:v>
                </c:pt>
                <c:pt idx="3737">
                  <c:v>6293046161.8326197</c:v>
                </c:pt>
                <c:pt idx="3738">
                  <c:v>7274595706.6715403</c:v>
                </c:pt>
                <c:pt idx="3739">
                  <c:v>8639235842.1807499</c:v>
                </c:pt>
                <c:pt idx="3740">
                  <c:v>10351914093.1723</c:v>
                </c:pt>
                <c:pt idx="3741">
                  <c:v>10401851850.6108</c:v>
                </c:pt>
                <c:pt idx="3742">
                  <c:v>11242275198.9783</c:v>
                </c:pt>
                <c:pt idx="3743">
                  <c:v>12829541141.012699</c:v>
                </c:pt>
                <c:pt idx="3744">
                  <c:v>14038383450.186001</c:v>
                </c:pt>
                <c:pt idx="3745">
                  <c:v>15449630418.548599</c:v>
                </c:pt>
                <c:pt idx="3746">
                  <c:v>16777820332.7059</c:v>
                </c:pt>
                <c:pt idx="3747">
                  <c:v>18049954289.422901</c:v>
                </c:pt>
                <c:pt idx="3748">
                  <c:v>20016747754.019199</c:v>
                </c:pt>
                <c:pt idx="3749">
                  <c:v>618740988.01140499</c:v>
                </c:pt>
                <c:pt idx="3750">
                  <c:v>657597382.75915205</c:v>
                </c:pt>
                <c:pt idx="3751">
                  <c:v>699373701.21713805</c:v>
                </c:pt>
                <c:pt idx="3752">
                  <c:v>723624365.28813803</c:v>
                </c:pt>
                <c:pt idx="3753">
                  <c:v>782384527.81364906</c:v>
                </c:pt>
                <c:pt idx="3754">
                  <c:v>814139855.75645804</c:v>
                </c:pt>
                <c:pt idx="3755">
                  <c:v>853268771.09708095</c:v>
                </c:pt>
                <c:pt idx="3756">
                  <c:v>934079050.34617305</c:v>
                </c:pt>
                <c:pt idx="3757">
                  <c:v>1053077155.17925</c:v>
                </c:pt>
                <c:pt idx="3758">
                  <c:v>1152418514.82616</c:v>
                </c:pt>
                <c:pt idx="3759">
                  <c:v>1160002260.9472899</c:v>
                </c:pt>
                <c:pt idx="3760">
                  <c:v>1233991075.1162601</c:v>
                </c:pt>
                <c:pt idx="3761">
                  <c:v>1430951331.8503399</c:v>
                </c:pt>
                <c:pt idx="3762">
                  <c:v>1758727395.1870301</c:v>
                </c:pt>
                <c:pt idx="3763">
                  <c:v>2255496995.4937801</c:v>
                </c:pt>
                <c:pt idx="3764">
                  <c:v>2752771043.8860898</c:v>
                </c:pt>
                <c:pt idx="3765">
                  <c:v>3076592431.2720399</c:v>
                </c:pt>
                <c:pt idx="3766">
                  <c:v>3366368664.5970602</c:v>
                </c:pt>
                <c:pt idx="3767">
                  <c:v>4409920643.6422005</c:v>
                </c:pt>
                <c:pt idx="3768">
                  <c:v>5811444660.6575203</c:v>
                </c:pt>
                <c:pt idx="3769">
                  <c:v>6740756568.9156599</c:v>
                </c:pt>
                <c:pt idx="3770">
                  <c:v>7636345827.3430796</c:v>
                </c:pt>
                <c:pt idx="3771">
                  <c:v>7322914570.15588</c:v>
                </c:pt>
                <c:pt idx="3772">
                  <c:v>7381854746.9162903</c:v>
                </c:pt>
                <c:pt idx="3773">
                  <c:v>7801858825.1841602</c:v>
                </c:pt>
                <c:pt idx="3774">
                  <c:v>8148223603.5839901</c:v>
                </c:pt>
                <c:pt idx="3775">
                  <c:v>10621158532.5193</c:v>
                </c:pt>
                <c:pt idx="3776">
                  <c:v>12302471429.431801</c:v>
                </c:pt>
                <c:pt idx="3777">
                  <c:v>12493286761.7341</c:v>
                </c:pt>
                <c:pt idx="3778">
                  <c:v>11140055364.1502</c:v>
                </c:pt>
                <c:pt idx="3779">
                  <c:v>11151578050.7356</c:v>
                </c:pt>
                <c:pt idx="3780">
                  <c:v>12434370004.958599</c:v>
                </c:pt>
                <c:pt idx="3781">
                  <c:v>11396310990.2197</c:v>
                </c:pt>
                <c:pt idx="3782">
                  <c:v>15498179313.0425</c:v>
                </c:pt>
                <c:pt idx="3783">
                  <c:v>10600157683.8412</c:v>
                </c:pt>
                <c:pt idx="3784">
                  <c:v>9643953174.7734909</c:v>
                </c:pt>
                <c:pt idx="3785">
                  <c:v>10513387441.6194</c:v>
                </c:pt>
                <c:pt idx="3786">
                  <c:v>10833497457.5123</c:v>
                </c:pt>
                <c:pt idx="3787">
                  <c:v>10612847429.35</c:v>
                </c:pt>
                <c:pt idx="3788">
                  <c:v>11198378749.471901</c:v>
                </c:pt>
                <c:pt idx="3789">
                  <c:v>10083937740.062401</c:v>
                </c:pt>
                <c:pt idx="3790">
                  <c:v>10371327756.4548</c:v>
                </c:pt>
                <c:pt idx="3791">
                  <c:v>11579343088.161301</c:v>
                </c:pt>
                <c:pt idx="3792">
                  <c:v>14548845764.532499</c:v>
                </c:pt>
                <c:pt idx="3793">
                  <c:v>17430933517.299801</c:v>
                </c:pt>
                <c:pt idx="3794">
                  <c:v>17944084201.490101</c:v>
                </c:pt>
                <c:pt idx="3795">
                  <c:v>19356046327.899502</c:v>
                </c:pt>
                <c:pt idx="3796">
                  <c:v>22365265025.66</c:v>
                </c:pt>
                <c:pt idx="3797">
                  <c:v>26409781215.184399</c:v>
                </c:pt>
                <c:pt idx="3798">
                  <c:v>26017925551.842602</c:v>
                </c:pt>
                <c:pt idx="3799">
                  <c:v>26143818509.642101</c:v>
                </c:pt>
                <c:pt idx="3800">
                  <c:v>29337006833.0825</c:v>
                </c:pt>
                <c:pt idx="3801">
                  <c:v>29104437355.039501</c:v>
                </c:pt>
                <c:pt idx="3802">
                  <c:v>32348149947.3727</c:v>
                </c:pt>
                <c:pt idx="3803">
                  <c:v>34942948737.396698</c:v>
                </c:pt>
                <c:pt idx="3804">
                  <c:v>30916218544.440399</c:v>
                </c:pt>
                <c:pt idx="3805">
                  <c:v>32217497470.488998</c:v>
                </c:pt>
                <c:pt idx="3806">
                  <c:v>41093453544.909599</c:v>
                </c:pt>
                <c:pt idx="3807">
                  <c:v>40767969453.695999</c:v>
                </c:pt>
                <c:pt idx="3808">
                  <c:v>41978852041.442596</c:v>
                </c:pt>
                <c:pt idx="3809">
                  <c:v>44657169109.223999</c:v>
                </c:pt>
                <c:pt idx="3810">
                  <c:v>48882938810.220398</c:v>
                </c:pt>
                <c:pt idx="3811">
                  <c:v>53909570342.168999</c:v>
                </c:pt>
                <c:pt idx="3812">
                  <c:v>60358632035.153198</c:v>
                </c:pt>
                <c:pt idx="3813">
                  <c:v>64768831262.176102</c:v>
                </c:pt>
                <c:pt idx="3814">
                  <c:v>70759031841.723694</c:v>
                </c:pt>
                <c:pt idx="3815">
                  <c:v>77887510241.708298</c:v>
                </c:pt>
                <c:pt idx="3816">
                  <c:v>87896095224.423401</c:v>
                </c:pt>
                <c:pt idx="3817">
                  <c:v>99271961477.520294</c:v>
                </c:pt>
                <c:pt idx="3818">
                  <c:v>113082820992.019</c:v>
                </c:pt>
                <c:pt idx="3819">
                  <c:v>131321859214.07899</c:v>
                </c:pt>
                <c:pt idx="3820">
                  <c:v>160408697648.26199</c:v>
                </c:pt>
                <c:pt idx="3821">
                  <c:v>173834029787.65201</c:v>
                </c:pt>
                <c:pt idx="3822">
                  <c:v>206575564401.62299</c:v>
                </c:pt>
                <c:pt idx="3823">
                  <c:v>211612156934.64999</c:v>
                </c:pt>
                <c:pt idx="3824">
                  <c:v>218632867449.81201</c:v>
                </c:pt>
                <c:pt idx="3825">
                  <c:v>243072102185.41901</c:v>
                </c:pt>
                <c:pt idx="3826">
                  <c:v>273853826377.01001</c:v>
                </c:pt>
                <c:pt idx="3827">
                  <c:v>306214863624.98999</c:v>
                </c:pt>
                <c:pt idx="3828">
                  <c:v>313506525087.13599</c:v>
                </c:pt>
                <c:pt idx="3829">
                  <c:v>340547711781.88898</c:v>
                </c:pt>
                <c:pt idx="3830">
                  <c:v>355372558103.62097</c:v>
                </c:pt>
                <c:pt idx="3831">
                  <c:v>364756499450.75098</c:v>
                </c:pt>
                <c:pt idx="3832">
                  <c:v>377437927311.98297</c:v>
                </c:pt>
                <c:pt idx="3833">
                  <c:v>431316742081.448</c:v>
                </c:pt>
                <c:pt idx="3834">
                  <c:v>507354351182.25403</c:v>
                </c:pt>
                <c:pt idx="3835">
                  <c:v>565055743243.24304</c:v>
                </c:pt>
                <c:pt idx="3836">
                  <c:v>593929550908.46802</c:v>
                </c:pt>
                <c:pt idx="3837">
                  <c:v>610328183643.18799</c:v>
                </c:pt>
                <c:pt idx="3838">
                  <c:v>592387689252.91602</c:v>
                </c:pt>
                <c:pt idx="3839">
                  <c:v>577170761956.43799</c:v>
                </c:pt>
                <c:pt idx="3840">
                  <c:v>578139279437.60999</c:v>
                </c:pt>
                <c:pt idx="3841">
                  <c:v>604031623433.401</c:v>
                </c:pt>
                <c:pt idx="3842">
                  <c:v>628546387972.13098</c:v>
                </c:pt>
                <c:pt idx="3843">
                  <c:v>652825364726.27502</c:v>
                </c:pt>
                <c:pt idx="3844">
                  <c:v>631813279406.80798</c:v>
                </c:pt>
                <c:pt idx="3845">
                  <c:v>676082654640.91003</c:v>
                </c:pt>
                <c:pt idx="3846">
                  <c:v>742293448252.64294</c:v>
                </c:pt>
                <c:pt idx="3847">
                  <c:v>736379777892.56201</c:v>
                </c:pt>
                <c:pt idx="3848">
                  <c:v>757950678646.53003</c:v>
                </c:pt>
                <c:pt idx="3849">
                  <c:v>892380986367.854</c:v>
                </c:pt>
                <c:pt idx="3850">
                  <c:v>1023196003074.5601</c:v>
                </c:pt>
                <c:pt idx="3851">
                  <c:v>1169357979864.6599</c:v>
                </c:pt>
                <c:pt idx="3852">
                  <c:v>1315415197461.21</c:v>
                </c:pt>
                <c:pt idx="3853">
                  <c:v>1464977190205.75</c:v>
                </c:pt>
                <c:pt idx="3854">
                  <c:v>1549131208997.1899</c:v>
                </c:pt>
                <c:pt idx="3855">
                  <c:v>1371153004986.4399</c:v>
                </c:pt>
                <c:pt idx="3856">
                  <c:v>1613464422811.1299</c:v>
                </c:pt>
                <c:pt idx="3857">
                  <c:v>1788647906047.76</c:v>
                </c:pt>
                <c:pt idx="3858">
                  <c:v>1824288757447.5701</c:v>
                </c:pt>
                <c:pt idx="3859">
                  <c:v>1842628005830.1799</c:v>
                </c:pt>
                <c:pt idx="3860">
                  <c:v>1792883225804.3799</c:v>
                </c:pt>
                <c:pt idx="3861">
                  <c:v>1552807652015.3701</c:v>
                </c:pt>
                <c:pt idx="3862">
                  <c:v>1529760492201.3501</c:v>
                </c:pt>
                <c:pt idx="3863">
                  <c:v>1012444074.07495</c:v>
                </c:pt>
                <c:pt idx="3864">
                  <c:v>3207032512.94205</c:v>
                </c:pt>
                <c:pt idx="3865">
                  <c:v>112155598.949571</c:v>
                </c:pt>
                <c:pt idx="3866">
                  <c:v>123134584.467673</c:v>
                </c:pt>
                <c:pt idx="3867">
                  <c:v>124482748.93791699</c:v>
                </c:pt>
                <c:pt idx="3868">
                  <c:v>129379097.88895801</c:v>
                </c:pt>
                <c:pt idx="3869">
                  <c:v>142025069.461676</c:v>
                </c:pt>
                <c:pt idx="3870">
                  <c:v>150574816.30076399</c:v>
                </c:pt>
                <c:pt idx="3871">
                  <c:v>157930041.87588301</c:v>
                </c:pt>
                <c:pt idx="3872">
                  <c:v>163820538.86794701</c:v>
                </c:pt>
                <c:pt idx="3873">
                  <c:v>191767436.956884</c:v>
                </c:pt>
                <c:pt idx="3874">
                  <c:v>188039191.32360801</c:v>
                </c:pt>
                <c:pt idx="3875">
                  <c:v>189106554.52127701</c:v>
                </c:pt>
                <c:pt idx="3876">
                  <c:v>201450768.367553</c:v>
                </c:pt>
                <c:pt idx="3877">
                  <c:v>230317908.038643</c:v>
                </c:pt>
                <c:pt idx="3878">
                  <c:v>271183061.359635</c:v>
                </c:pt>
                <c:pt idx="3879">
                  <c:v>281398668.160613</c:v>
                </c:pt>
                <c:pt idx="3880">
                  <c:v>378660016.26593602</c:v>
                </c:pt>
                <c:pt idx="3881">
                  <c:v>451152449.984411</c:v>
                </c:pt>
                <c:pt idx="3882">
                  <c:v>507298120.68314999</c:v>
                </c:pt>
                <c:pt idx="3883">
                  <c:v>610578523.76117802</c:v>
                </c:pt>
                <c:pt idx="3884">
                  <c:v>700764892.704831</c:v>
                </c:pt>
                <c:pt idx="3885">
                  <c:v>797048028.773247</c:v>
                </c:pt>
                <c:pt idx="3886">
                  <c:v>694803502.72235596</c:v>
                </c:pt>
                <c:pt idx="3887">
                  <c:v>748312283.726758</c:v>
                </c:pt>
                <c:pt idx="3888">
                  <c:v>658679394.907969</c:v>
                </c:pt>
                <c:pt idx="3889">
                  <c:v>637820620.67019498</c:v>
                </c:pt>
                <c:pt idx="3890">
                  <c:v>864849765.05966401</c:v>
                </c:pt>
                <c:pt idx="3891">
                  <c:v>1122265026.38274</c:v>
                </c:pt>
                <c:pt idx="3892">
                  <c:v>1200991825.95398</c:v>
                </c:pt>
                <c:pt idx="3893">
                  <c:v>1264899368.2016499</c:v>
                </c:pt>
                <c:pt idx="3894">
                  <c:v>1233930277.0492201</c:v>
                </c:pt>
                <c:pt idx="3895">
                  <c:v>1440711395.6706901</c:v>
                </c:pt>
                <c:pt idx="3896">
                  <c:v>1377375030.5292101</c:v>
                </c:pt>
                <c:pt idx="3897">
                  <c:v>1411917558.45855</c:v>
                </c:pt>
                <c:pt idx="3898">
                  <c:v>1278781166.72188</c:v>
                </c:pt>
                <c:pt idx="3899">
                  <c:v>851174350.64940906</c:v>
                </c:pt>
                <c:pt idx="3900">
                  <c:v>1115389731.7911899</c:v>
                </c:pt>
                <c:pt idx="3901">
                  <c:v>1007791186.2010601</c:v>
                </c:pt>
                <c:pt idx="3902">
                  <c:v>937741468.02967596</c:v>
                </c:pt>
                <c:pt idx="3903">
                  <c:v>967338348.65831399</c:v>
                </c:pt>
                <c:pt idx="3904">
                  <c:v>999477510.68663204</c:v>
                </c:pt>
                <c:pt idx="3905">
                  <c:v>914500299.09703398</c:v>
                </c:pt>
                <c:pt idx="3906">
                  <c:v>931833302.75285697</c:v>
                </c:pt>
                <c:pt idx="3907">
                  <c:v>991387870.12462997</c:v>
                </c:pt>
                <c:pt idx="3908">
                  <c:v>1139754799.1630399</c:v>
                </c:pt>
                <c:pt idx="3909">
                  <c:v>1270080250.6526799</c:v>
                </c:pt>
                <c:pt idx="3910">
                  <c:v>1350301057.06866</c:v>
                </c:pt>
                <c:pt idx="3911">
                  <c:v>1460562038.37097</c:v>
                </c:pt>
                <c:pt idx="3912">
                  <c:v>1698125617.9230399</c:v>
                </c:pt>
                <c:pt idx="3913">
                  <c:v>1985239276.6261101</c:v>
                </c:pt>
                <c:pt idx="3914">
                  <c:v>1981728140.7783301</c:v>
                </c:pt>
                <c:pt idx="3915">
                  <c:v>1986014845.63184</c:v>
                </c:pt>
                <c:pt idx="3916">
                  <c:v>2212699746.8137698</c:v>
                </c:pt>
                <c:pt idx="3917">
                  <c:v>2184183758.31567</c:v>
                </c:pt>
                <c:pt idx="3918">
                  <c:v>1518565219.0106101</c:v>
                </c:pt>
                <c:pt idx="3919">
                  <c:v>1702898939.5548301</c:v>
                </c:pt>
                <c:pt idx="3920">
                  <c:v>1583776759.97697</c:v>
                </c:pt>
                <c:pt idx="3921">
                  <c:v>1756124677.1967101</c:v>
                </c:pt>
                <c:pt idx="3922">
                  <c:v>313582727.63810802</c:v>
                </c:pt>
                <c:pt idx="3923">
                  <c:v>333975336.62659597</c:v>
                </c:pt>
                <c:pt idx="3924">
                  <c:v>357635713.87685603</c:v>
                </c:pt>
                <c:pt idx="3925">
                  <c:v>371767002.65603602</c:v>
                </c:pt>
                <c:pt idx="3926">
                  <c:v>392247517.60194898</c:v>
                </c:pt>
                <c:pt idx="3927">
                  <c:v>416926302.96349698</c:v>
                </c:pt>
                <c:pt idx="3928">
                  <c:v>432794922.459759</c:v>
                </c:pt>
                <c:pt idx="3929">
                  <c:v>449826322.995107</c:v>
                </c:pt>
                <c:pt idx="3930">
                  <c:v>453980096.65441197</c:v>
                </c:pt>
                <c:pt idx="3931">
                  <c:v>471635620.92436802</c:v>
                </c:pt>
                <c:pt idx="3932">
                  <c:v>469266736.60510099</c:v>
                </c:pt>
                <c:pt idx="3933">
                  <c:v>501866730.72250301</c:v>
                </c:pt>
                <c:pt idx="3934">
                  <c:v>585427545.723598</c:v>
                </c:pt>
                <c:pt idx="3935">
                  <c:v>647199482.82798195</c:v>
                </c:pt>
                <c:pt idx="3936">
                  <c:v>652532796.06664002</c:v>
                </c:pt>
                <c:pt idx="3937">
                  <c:v>864602103.303074</c:v>
                </c:pt>
                <c:pt idx="3938">
                  <c:v>866044961.04835403</c:v>
                </c:pt>
                <c:pt idx="3939">
                  <c:v>935360466.35148799</c:v>
                </c:pt>
                <c:pt idx="3940">
                  <c:v>1113920122.6123199</c:v>
                </c:pt>
                <c:pt idx="3941">
                  <c:v>1004316495.11176</c:v>
                </c:pt>
                <c:pt idx="3942">
                  <c:v>1033002401.82543</c:v>
                </c:pt>
                <c:pt idx="3943">
                  <c:v>876937559.72495401</c:v>
                </c:pt>
                <c:pt idx="3944">
                  <c:v>834369860.42731702</c:v>
                </c:pt>
                <c:pt idx="3945">
                  <c:v>832415805.95626497</c:v>
                </c:pt>
                <c:pt idx="3946">
                  <c:v>919103735.32290602</c:v>
                </c:pt>
                <c:pt idx="3947">
                  <c:v>1033069709.99506</c:v>
                </c:pt>
                <c:pt idx="3948">
                  <c:v>1067828247.23579</c:v>
                </c:pt>
                <c:pt idx="3949">
                  <c:v>1163426850.6502399</c:v>
                </c:pt>
                <c:pt idx="3950">
                  <c:v>1482597298.88729</c:v>
                </c:pt>
                <c:pt idx="3951">
                  <c:v>1433686309.83641</c:v>
                </c:pt>
                <c:pt idx="3952">
                  <c:v>1738605558.0543599</c:v>
                </c:pt>
                <c:pt idx="3953">
                  <c:v>1877138041.64308</c:v>
                </c:pt>
                <c:pt idx="3954">
                  <c:v>1881847676.8075199</c:v>
                </c:pt>
                <c:pt idx="3955">
                  <c:v>1463251055.4006801</c:v>
                </c:pt>
                <c:pt idx="3956">
                  <c:v>1179837954.72193</c:v>
                </c:pt>
                <c:pt idx="3957">
                  <c:v>1445919969.89272</c:v>
                </c:pt>
                <c:pt idx="3958">
                  <c:v>1607345450.0457799</c:v>
                </c:pt>
                <c:pt idx="3959">
                  <c:v>1544689502.8247199</c:v>
                </c:pt>
                <c:pt idx="3960">
                  <c:v>1744794457.276</c:v>
                </c:pt>
                <c:pt idx="3961">
                  <c:v>1534673583.2486999</c:v>
                </c:pt>
                <c:pt idx="3962">
                  <c:v>1385058161.7674601</c:v>
                </c:pt>
                <c:pt idx="3963">
                  <c:v>1709347793.3287301</c:v>
                </c:pt>
                <c:pt idx="3964">
                  <c:v>1987622279.11463</c:v>
                </c:pt>
                <c:pt idx="3965">
                  <c:v>2736666515.8294001</c:v>
                </c:pt>
                <c:pt idx="3966">
                  <c:v>4414929219.9964895</c:v>
                </c:pt>
                <c:pt idx="3967">
                  <c:v>6646663561.2656002</c:v>
                </c:pt>
                <c:pt idx="3968">
                  <c:v>7422102655.9883204</c:v>
                </c:pt>
                <c:pt idx="3969">
                  <c:v>8638711442.7705002</c:v>
                </c:pt>
                <c:pt idx="3970">
                  <c:v>10351932604.4154</c:v>
                </c:pt>
                <c:pt idx="3971">
                  <c:v>9253484108.4970093</c:v>
                </c:pt>
                <c:pt idx="3972">
                  <c:v>10657705536.497801</c:v>
                </c:pt>
                <c:pt idx="3973">
                  <c:v>12156380425.0825</c:v>
                </c:pt>
                <c:pt idx="3974">
                  <c:v>12368071038.7362</c:v>
                </c:pt>
                <c:pt idx="3975">
                  <c:v>12949854262.8127</c:v>
                </c:pt>
                <c:pt idx="3976">
                  <c:v>13922223233.5184</c:v>
                </c:pt>
                <c:pt idx="3977">
                  <c:v>10888798113.7866</c:v>
                </c:pt>
                <c:pt idx="3978">
                  <c:v>9600761473.7873802</c:v>
                </c:pt>
                <c:pt idx="3979">
                  <c:v>5945677376.6147699</c:v>
                </c:pt>
                <c:pt idx="3980">
                  <c:v>6262740656.8516397</c:v>
                </c:pt>
                <c:pt idx="3981">
                  <c:v>6439703434.7102404</c:v>
                </c:pt>
                <c:pt idx="3982">
                  <c:v>6232906290.4850998</c:v>
                </c:pt>
                <c:pt idx="3983">
                  <c:v>6663669064.7482004</c:v>
                </c:pt>
                <c:pt idx="3984">
                  <c:v>7332244897.9591799</c:v>
                </c:pt>
                <c:pt idx="3985">
                  <c:v>8553643354.0827503</c:v>
                </c:pt>
                <c:pt idx="3986">
                  <c:v>8827272727.2727299</c:v>
                </c:pt>
                <c:pt idx="3987">
                  <c:v>9676172953.0818806</c:v>
                </c:pt>
                <c:pt idx="3988">
                  <c:v>11514605842.336901</c:v>
                </c:pt>
                <c:pt idx="3989">
                  <c:v>4110000000</c:v>
                </c:pt>
                <c:pt idx="3990">
                  <c:v>4609727272.7272701</c:v>
                </c:pt>
                <c:pt idx="3991">
                  <c:v>5416272727.2727299</c:v>
                </c:pt>
                <c:pt idx="3992">
                  <c:v>5668187500</c:v>
                </c:pt>
                <c:pt idx="3993">
                  <c:v>5982347826.0869598</c:v>
                </c:pt>
                <c:pt idx="3994">
                  <c:v>6026593750</c:v>
                </c:pt>
                <c:pt idx="3995">
                  <c:v>7072641025.6410303</c:v>
                </c:pt>
                <c:pt idx="3996">
                  <c:v>7013196078.4313698</c:v>
                </c:pt>
                <c:pt idx="3997">
                  <c:v>7167086956.52174</c:v>
                </c:pt>
                <c:pt idx="3998">
                  <c:v>8377093023.2558098</c:v>
                </c:pt>
                <c:pt idx="3999">
                  <c:v>9126309734.5132809</c:v>
                </c:pt>
                <c:pt idx="4000">
                  <c:v>10884114754.0984</c:v>
                </c:pt>
                <c:pt idx="4001">
                  <c:v>11853817307.692301</c:v>
                </c:pt>
                <c:pt idx="4002">
                  <c:v>16836261173.184401</c:v>
                </c:pt>
                <c:pt idx="4003">
                  <c:v>16210404183.535801</c:v>
                </c:pt>
                <c:pt idx="4004">
                  <c:v>7622217352.3421602</c:v>
                </c:pt>
                <c:pt idx="4005">
                  <c:v>10341925249.042101</c:v>
                </c:pt>
                <c:pt idx="4006">
                  <c:v>13962893421.5413</c:v>
                </c:pt>
                <c:pt idx="4007">
                  <c:v>15989933708.149099</c:v>
                </c:pt>
                <c:pt idx="4008">
                  <c:v>21803696985.234901</c:v>
                </c:pt>
                <c:pt idx="4009">
                  <c:v>29036709871.794899</c:v>
                </c:pt>
                <c:pt idx="4010">
                  <c:v>34509878043.589699</c:v>
                </c:pt>
                <c:pt idx="4011">
                  <c:v>25325893205.657001</c:v>
                </c:pt>
                <c:pt idx="4012">
                  <c:v>20355959237.212799</c:v>
                </c:pt>
                <c:pt idx="4013">
                  <c:v>19622527479.691299</c:v>
                </c:pt>
                <c:pt idx="4014">
                  <c:v>17702885393.509899</c:v>
                </c:pt>
                <c:pt idx="4015">
                  <c:v>18891048818.742599</c:v>
                </c:pt>
                <c:pt idx="4016">
                  <c:v>22255407684.699902</c:v>
                </c:pt>
                <c:pt idx="4017">
                  <c:v>26040229793.069698</c:v>
                </c:pt>
                <c:pt idx="4018">
                  <c:v>29885685142.910702</c:v>
                </c:pt>
                <c:pt idx="4019">
                  <c:v>33113887817.973099</c:v>
                </c:pt>
                <c:pt idx="4020">
                  <c:v>37834793730.313301</c:v>
                </c:pt>
                <c:pt idx="4021">
                  <c:v>45964327558.883598</c:v>
                </c:pt>
                <c:pt idx="4022">
                  <c:v>49297773130.1185</c:v>
                </c:pt>
                <c:pt idx="4023">
                  <c:v>57008425295.8256</c:v>
                </c:pt>
                <c:pt idx="4024">
                  <c:v>73447063319.303406</c:v>
                </c:pt>
                <c:pt idx="4025">
                  <c:v>78039572221.602402</c:v>
                </c:pt>
                <c:pt idx="4026">
                  <c:v>84952360922.467896</c:v>
                </c:pt>
                <c:pt idx="4027">
                  <c:v>81577430181.407394</c:v>
                </c:pt>
                <c:pt idx="4028">
                  <c:v>75173794497.032104</c:v>
                </c:pt>
                <c:pt idx="4029">
                  <c:v>77860932151.847107</c:v>
                </c:pt>
                <c:pt idx="4030">
                  <c:v>70979923960.374207</c:v>
                </c:pt>
                <c:pt idx="4031">
                  <c:v>69736811435.103195</c:v>
                </c:pt>
                <c:pt idx="4032">
                  <c:v>75643459839.6008</c:v>
                </c:pt>
                <c:pt idx="4033">
                  <c:v>99210392857.611603</c:v>
                </c:pt>
                <c:pt idx="4034">
                  <c:v>122964812046.073</c:v>
                </c:pt>
                <c:pt idx="4035">
                  <c:v>154788024805.80801</c:v>
                </c:pt>
                <c:pt idx="4036">
                  <c:v>173605968179.255</c:v>
                </c:pt>
                <c:pt idx="4037">
                  <c:v>179638496278.57401</c:v>
                </c:pt>
                <c:pt idx="4038">
                  <c:v>172389498444.621</c:v>
                </c:pt>
                <c:pt idx="4039">
                  <c:v>218537551220.07101</c:v>
                </c:pt>
                <c:pt idx="4040">
                  <c:v>252251992029.44199</c:v>
                </c:pt>
                <c:pt idx="4041">
                  <c:v>267122320056.702</c:v>
                </c:pt>
                <c:pt idx="4042">
                  <c:v>278384332694.31299</c:v>
                </c:pt>
                <c:pt idx="4043">
                  <c:v>260990299051.116</c:v>
                </c:pt>
                <c:pt idx="4044">
                  <c:v>242517905161.664</c:v>
                </c:pt>
                <c:pt idx="4045">
                  <c:v>247027912574.35001</c:v>
                </c:pt>
                <c:pt idx="4046">
                  <c:v>59716467625.314796</c:v>
                </c:pt>
                <c:pt idx="4047">
                  <c:v>50056868957.673203</c:v>
                </c:pt>
                <c:pt idx="4048">
                  <c:v>47209359005.605598</c:v>
                </c:pt>
                <c:pt idx="4049">
                  <c:v>50706799902.5103</c:v>
                </c:pt>
                <c:pt idx="4050">
                  <c:v>59708343488.504303</c:v>
                </c:pt>
                <c:pt idx="4051">
                  <c:v>70436266146.721893</c:v>
                </c:pt>
                <c:pt idx="4052">
                  <c:v>76720285969.615707</c:v>
                </c:pt>
                <c:pt idx="4053">
                  <c:v>72881631326.671494</c:v>
                </c:pt>
                <c:pt idx="4054">
                  <c:v>70846535055.650299</c:v>
                </c:pt>
                <c:pt idx="4055">
                  <c:v>79705906247.461197</c:v>
                </c:pt>
                <c:pt idx="4056">
                  <c:v>92602973434.072601</c:v>
                </c:pt>
                <c:pt idx="4057">
                  <c:v>99800958648.1436</c:v>
                </c:pt>
                <c:pt idx="4058">
                  <c:v>113687586299.05099</c:v>
                </c:pt>
                <c:pt idx="4059">
                  <c:v>138544284708.957</c:v>
                </c:pt>
                <c:pt idx="4060">
                  <c:v>144182133387.72198</c:v>
                </c:pt>
                <c:pt idx="4061">
                  <c:v>163431551779.76099</c:v>
                </c:pt>
                <c:pt idx="4062">
                  <c:v>153940455341.50601</c:v>
                </c:pt>
                <c:pt idx="4063">
                  <c:v>174938098826.569</c:v>
                </c:pt>
                <c:pt idx="4064">
                  <c:v>149540752829.26801</c:v>
                </c:pt>
                <c:pt idx="4065">
                  <c:v>178280594413.043</c:v>
                </c:pt>
                <c:pt idx="4066">
                  <c:v>191149211575</c:v>
                </c:pt>
                <c:pt idx="4067">
                  <c:v>195866382432.54001</c:v>
                </c:pt>
                <c:pt idx="4068">
                  <c:v>205089699858.77899</c:v>
                </c:pt>
                <c:pt idx="4069">
                  <c:v>230686747153.25699</c:v>
                </c:pt>
                <c:pt idx="4070">
                  <c:v>259946510957.14301</c:v>
                </c:pt>
                <c:pt idx="4071">
                  <c:v>309488028132.65302</c:v>
                </c:pt>
                <c:pt idx="4072">
                  <c:v>300758100107.24597</c:v>
                </c:pt>
                <c:pt idx="4073">
                  <c:v>272972974764.57401</c:v>
                </c:pt>
                <c:pt idx="4074">
                  <c:v>312353631207.81897</c:v>
                </c:pt>
                <c:pt idx="4075">
                  <c:v>347768051311.74103</c:v>
                </c:pt>
                <c:pt idx="4076">
                  <c:v>360857912565.966</c:v>
                </c:pt>
                <c:pt idx="4077">
                  <c:v>383373318083.62402</c:v>
                </c:pt>
                <c:pt idx="4078">
                  <c:v>426915712711.146</c:v>
                </c:pt>
                <c:pt idx="4079">
                  <c:v>444731282436.76202</c:v>
                </c:pt>
                <c:pt idx="4080">
                  <c:v>564324670005.91699</c:v>
                </c:pt>
                <c:pt idx="4081">
                  <c:v>734547898220.50806</c:v>
                </c:pt>
                <c:pt idx="4082">
                  <c:v>863746717503.78894</c:v>
                </c:pt>
                <c:pt idx="4083">
                  <c:v>961603952951.81995</c:v>
                </c:pt>
                <c:pt idx="4084">
                  <c:v>1029043097554.08</c:v>
                </c:pt>
                <c:pt idx="4085">
                  <c:v>1093997267271.0601</c:v>
                </c:pt>
                <c:pt idx="4086">
                  <c:v>1211346869605.24</c:v>
                </c:pt>
                <c:pt idx="4087">
                  <c:v>1339395718865.3</c:v>
                </c:pt>
                <c:pt idx="4088">
                  <c:v>1470550015081.55</c:v>
                </c:pt>
                <c:pt idx="4089">
                  <c:v>1660287965662.6799</c:v>
                </c:pt>
                <c:pt idx="4090">
                  <c:v>1955347004963.27</c:v>
                </c:pt>
                <c:pt idx="4091">
                  <c:v>2285965892360.54</c:v>
                </c:pt>
                <c:pt idx="4092">
                  <c:v>2752131773355.1602</c:v>
                </c:pt>
                <c:pt idx="4093">
                  <c:v>3552182311652.9702</c:v>
                </c:pt>
                <c:pt idx="4094">
                  <c:v>4598206091384</c:v>
                </c:pt>
                <c:pt idx="4095">
                  <c:v>5109953609257.25</c:v>
                </c:pt>
                <c:pt idx="4096">
                  <c:v>6100620488867.5498</c:v>
                </c:pt>
                <c:pt idx="4097">
                  <c:v>7572553836875.3398</c:v>
                </c:pt>
                <c:pt idx="4098">
                  <c:v>8560547314679.2803</c:v>
                </c:pt>
                <c:pt idx="4099">
                  <c:v>9607224481532.6504</c:v>
                </c:pt>
                <c:pt idx="4100">
                  <c:v>10482372109961.9</c:v>
                </c:pt>
                <c:pt idx="4101">
                  <c:v>11064666282625.5</c:v>
                </c:pt>
                <c:pt idx="4102">
                  <c:v>11199145157649.199</c:v>
                </c:pt>
                <c:pt idx="4103">
                  <c:v>4040948153.7302198</c:v>
                </c:pt>
                <c:pt idx="4104">
                  <c:v>4552914000</c:v>
                </c:pt>
                <c:pt idx="4105">
                  <c:v>4968603735.5822201</c:v>
                </c:pt>
                <c:pt idx="4106">
                  <c:v>4838841455.5555601</c:v>
                </c:pt>
                <c:pt idx="4107">
                  <c:v>5992169466.6666698</c:v>
                </c:pt>
                <c:pt idx="4108">
                  <c:v>5790247619.0476198</c:v>
                </c:pt>
                <c:pt idx="4109">
                  <c:v>5452762962.9629602</c:v>
                </c:pt>
                <c:pt idx="4110">
                  <c:v>5727195020.2320299</c:v>
                </c:pt>
                <c:pt idx="4111">
                  <c:v>5918455409.8099003</c:v>
                </c:pt>
                <c:pt idx="4112">
                  <c:v>6405427873.70755</c:v>
                </c:pt>
                <c:pt idx="4113">
                  <c:v>7198360460.1988697</c:v>
                </c:pt>
                <c:pt idx="4114">
                  <c:v>7820380970.5367403</c:v>
                </c:pt>
                <c:pt idx="4115">
                  <c:v>8671358732.6848602</c:v>
                </c:pt>
                <c:pt idx="4116">
                  <c:v>10315760000.339399</c:v>
                </c:pt>
                <c:pt idx="4117">
                  <c:v>12370029583.641899</c:v>
                </c:pt>
                <c:pt idx="4118">
                  <c:v>13098633901.8673</c:v>
                </c:pt>
                <c:pt idx="4119">
                  <c:v>15341403660.469801</c:v>
                </c:pt>
                <c:pt idx="4120">
                  <c:v>19470960619.1297</c:v>
                </c:pt>
                <c:pt idx="4121">
                  <c:v>23263511958.0509</c:v>
                </c:pt>
                <c:pt idx="4122">
                  <c:v>27940411250.273201</c:v>
                </c:pt>
                <c:pt idx="4123">
                  <c:v>33400735644.0481</c:v>
                </c:pt>
                <c:pt idx="4124">
                  <c:v>36388366869.030899</c:v>
                </c:pt>
                <c:pt idx="4125">
                  <c:v>38968039721.748001</c:v>
                </c:pt>
                <c:pt idx="4126">
                  <c:v>38729822781.599701</c:v>
                </c:pt>
                <c:pt idx="4127">
                  <c:v>38253120737.967102</c:v>
                </c:pt>
                <c:pt idx="4128">
                  <c:v>34894411351.983002</c:v>
                </c:pt>
                <c:pt idx="4129">
                  <c:v>34942489683.971199</c:v>
                </c:pt>
                <c:pt idx="4130">
                  <c:v>36373307085.088699</c:v>
                </c:pt>
                <c:pt idx="4131">
                  <c:v>39212550050.422302</c:v>
                </c:pt>
                <c:pt idx="4132">
                  <c:v>39540080200.393799</c:v>
                </c:pt>
                <c:pt idx="4133">
                  <c:v>40274204595.229599</c:v>
                </c:pt>
                <c:pt idx="4134">
                  <c:v>41239551378.248199</c:v>
                </c:pt>
                <c:pt idx="4135">
                  <c:v>49279585355.094803</c:v>
                </c:pt>
                <c:pt idx="4136">
                  <c:v>55802538219.026398</c:v>
                </c:pt>
                <c:pt idx="4137">
                  <c:v>81703500846.036407</c:v>
                </c:pt>
                <c:pt idx="4138">
                  <c:v>92507279383.038696</c:v>
                </c:pt>
                <c:pt idx="4139">
                  <c:v>97160109277.808701</c:v>
                </c:pt>
                <c:pt idx="4140">
                  <c:v>106659508271.255</c:v>
                </c:pt>
                <c:pt idx="4141">
                  <c:v>98443739941.166397</c:v>
                </c:pt>
                <c:pt idx="4142">
                  <c:v>86186158684.768494</c:v>
                </c:pt>
                <c:pt idx="4143">
                  <c:v>99886577330.727097</c:v>
                </c:pt>
                <c:pt idx="4144">
                  <c:v>98203546156.310196</c:v>
                </c:pt>
                <c:pt idx="4145">
                  <c:v>97933391976.082993</c:v>
                </c:pt>
                <c:pt idx="4146">
                  <c:v>94684584162.772995</c:v>
                </c:pt>
                <c:pt idx="4147">
                  <c:v>117074863821.85001</c:v>
                </c:pt>
                <c:pt idx="4148">
                  <c:v>146566266310.56799</c:v>
                </c:pt>
                <c:pt idx="4149">
                  <c:v>162590145579.95801</c:v>
                </c:pt>
                <c:pt idx="4150">
                  <c:v>207416490982.98999</c:v>
                </c:pt>
                <c:pt idx="4151">
                  <c:v>243982436734.233</c:v>
                </c:pt>
                <c:pt idx="4152">
                  <c:v>233821670220.29401</c:v>
                </c:pt>
                <c:pt idx="4153">
                  <c:v>287018179193.92297</c:v>
                </c:pt>
                <c:pt idx="4154">
                  <c:v>335415162155.57397</c:v>
                </c:pt>
                <c:pt idx="4155">
                  <c:v>369659697842.88501</c:v>
                </c:pt>
                <c:pt idx="4156">
                  <c:v>380191876348.92999</c:v>
                </c:pt>
                <c:pt idx="4157">
                  <c:v>378195707612.39301</c:v>
                </c:pt>
                <c:pt idx="4158">
                  <c:v>291519596338.69299</c:v>
                </c:pt>
                <c:pt idx="4159">
                  <c:v>282462551366.87799</c:v>
                </c:pt>
                <c:pt idx="4160">
                  <c:v>123505640.914474</c:v>
                </c:pt>
                <c:pt idx="4161">
                  <c:v>114271897.268272</c:v>
                </c:pt>
                <c:pt idx="4162">
                  <c:v>107089552.302395</c:v>
                </c:pt>
                <c:pt idx="4163">
                  <c:v>111519676.021905</c:v>
                </c:pt>
                <c:pt idx="4164">
                  <c:v>107489822.704044</c:v>
                </c:pt>
                <c:pt idx="4165">
                  <c:v>114490697.57503</c:v>
                </c:pt>
                <c:pt idx="4166">
                  <c:v>162487763.89462399</c:v>
                </c:pt>
                <c:pt idx="4167">
                  <c:v>196433684.04240501</c:v>
                </c:pt>
                <c:pt idx="4168">
                  <c:v>207476554.806734</c:v>
                </c:pt>
                <c:pt idx="4169">
                  <c:v>198733185.87510699</c:v>
                </c:pt>
                <c:pt idx="4170">
                  <c:v>250030760.75478601</c:v>
                </c:pt>
                <c:pt idx="4171">
                  <c:v>246823428.90666401</c:v>
                </c:pt>
                <c:pt idx="4172">
                  <c:v>266191040.373328</c:v>
                </c:pt>
                <c:pt idx="4173">
                  <c:v>263568114.44546199</c:v>
                </c:pt>
                <c:pt idx="4174">
                  <c:v>185761822.56048799</c:v>
                </c:pt>
                <c:pt idx="4175">
                  <c:v>231896229.56262901</c:v>
                </c:pt>
                <c:pt idx="4176">
                  <c:v>230495751.44659299</c:v>
                </c:pt>
                <c:pt idx="4177">
                  <c:v>212099634.69775099</c:v>
                </c:pt>
                <c:pt idx="4178">
                  <c:v>215394066.06897601</c:v>
                </c:pt>
                <c:pt idx="4179">
                  <c:v>222580453.75384399</c:v>
                </c:pt>
                <c:pt idx="4180">
                  <c:v>203846427.73873699</c:v>
                </c:pt>
                <c:pt idx="4181">
                  <c:v>220093812.20679101</c:v>
                </c:pt>
                <c:pt idx="4182">
                  <c:v>246737679.47210601</c:v>
                </c:pt>
                <c:pt idx="4183">
                  <c:v>317562269.37110603</c:v>
                </c:pt>
                <c:pt idx="4184">
                  <c:v>368143118.68996</c:v>
                </c:pt>
                <c:pt idx="4185">
                  <c:v>380372892.60677397</c:v>
                </c:pt>
                <c:pt idx="4186">
                  <c:v>406111873.53984702</c:v>
                </c:pt>
                <c:pt idx="4187">
                  <c:v>462453582.87362701</c:v>
                </c:pt>
                <c:pt idx="4188">
                  <c:v>523134896.96865398</c:v>
                </c:pt>
                <c:pt idx="4189">
                  <c:v>524157261.01464403</c:v>
                </c:pt>
                <c:pt idx="4190">
                  <c:v>530493353.21893698</c:v>
                </c:pt>
                <c:pt idx="4191">
                  <c:v>586281766.75996995</c:v>
                </c:pt>
                <c:pt idx="4192">
                  <c:v>570865941.22939503</c:v>
                </c:pt>
                <c:pt idx="4193">
                  <c:v>618663921.86116004</c:v>
                </c:pt>
                <c:pt idx="4194">
                  <c:v>647720707.07642698</c:v>
                </c:pt>
                <c:pt idx="4195">
                  <c:v>565689764.63262999</c:v>
                </c:pt>
                <c:pt idx="4196">
                  <c:v>616654490.41317904</c:v>
                </c:pt>
                <c:pt idx="4197">
                  <c:v>3359404132.3179698</c:v>
                </c:pt>
                <c:pt idx="4198">
                  <c:v>3086746936.3978901</c:v>
                </c:pt>
                <c:pt idx="4199">
                  <c:v>3779841409.55267</c:v>
                </c:pt>
                <c:pt idx="4200">
                  <c:v>6213185773.9226503</c:v>
                </c:pt>
                <c:pt idx="4201">
                  <c:v>2881545277.1430702</c:v>
                </c:pt>
                <c:pt idx="4202">
                  <c:v>4043901724.13762</c:v>
                </c:pt>
                <c:pt idx="4203">
                  <c:v>4532660145.3284197</c:v>
                </c:pt>
                <c:pt idx="4204">
                  <c:v>3384063359.8233299</c:v>
                </c:pt>
                <c:pt idx="4205">
                  <c:v>3909780525.3737502</c:v>
                </c:pt>
                <c:pt idx="4206">
                  <c:v>5032434970.8417397</c:v>
                </c:pt>
                <c:pt idx="4207">
                  <c:v>4877684933.1250496</c:v>
                </c:pt>
                <c:pt idx="4208">
                  <c:v>5594770351.5698099</c:v>
                </c:pt>
                <c:pt idx="4209">
                  <c:v>6173712809.2856903</c:v>
                </c:pt>
                <c:pt idx="4210">
                  <c:v>7870239463.58461</c:v>
                </c:pt>
                <c:pt idx="4211">
                  <c:v>9596960174.3436508</c:v>
                </c:pt>
                <c:pt idx="4212">
                  <c:v>10237343153.431101</c:v>
                </c:pt>
                <c:pt idx="4213">
                  <c:v>9648583220.4725609</c:v>
                </c:pt>
                <c:pt idx="4214">
                  <c:v>12344424775.923901</c:v>
                </c:pt>
                <c:pt idx="4215">
                  <c:v>15372607995.406099</c:v>
                </c:pt>
                <c:pt idx="4216">
                  <c:v>15068422242.0571</c:v>
                </c:pt>
                <c:pt idx="4217">
                  <c:v>14394927492.964701</c:v>
                </c:pt>
                <c:pt idx="4218">
                  <c:v>12537821039.825199</c:v>
                </c:pt>
                <c:pt idx="4219">
                  <c:v>13651667370.5466</c:v>
                </c:pt>
                <c:pt idx="4220">
                  <c:v>11006712649.217501</c:v>
                </c:pt>
                <c:pt idx="4221">
                  <c:v>7857729192.8562899</c:v>
                </c:pt>
                <c:pt idx="4222">
                  <c:v>7195042615.8417597</c:v>
                </c:pt>
                <c:pt idx="4223">
                  <c:v>8095367168.1617804</c:v>
                </c:pt>
                <c:pt idx="4224">
                  <c:v>7661625472.5118904</c:v>
                </c:pt>
                <c:pt idx="4225">
                  <c:v>8861299976.6885796</c:v>
                </c:pt>
                <c:pt idx="4226">
                  <c:v>9021862775.2544308</c:v>
                </c:pt>
                <c:pt idx="4227">
                  <c:v>9349764580.3519802</c:v>
                </c:pt>
                <c:pt idx="4228">
                  <c:v>9087965281.5280704</c:v>
                </c:pt>
                <c:pt idx="4229">
                  <c:v>8206227134.0085697</c:v>
                </c:pt>
                <c:pt idx="4230">
                  <c:v>10707792340.027599</c:v>
                </c:pt>
                <c:pt idx="4231">
                  <c:v>5820383305.5466805</c:v>
                </c:pt>
                <c:pt idx="4232">
                  <c:v>5643439262.21735</c:v>
                </c:pt>
                <c:pt idx="4233">
                  <c:v>5771454939.6240396</c:v>
                </c:pt>
                <c:pt idx="4234">
                  <c:v>6090840548.1878405</c:v>
                </c:pt>
                <c:pt idx="4235">
                  <c:v>6215591269.8974705</c:v>
                </c:pt>
                <c:pt idx="4236">
                  <c:v>4711259427.2727299</c:v>
                </c:pt>
                <c:pt idx="4237">
                  <c:v>19088046305.7971</c:v>
                </c:pt>
                <c:pt idx="4238">
                  <c:v>7438189100.3333302</c:v>
                </c:pt>
                <c:pt idx="4239">
                  <c:v>8728038525.1403408</c:v>
                </c:pt>
                <c:pt idx="4240">
                  <c:v>8937567059.8775406</c:v>
                </c:pt>
                <c:pt idx="4241">
                  <c:v>10297483481.223</c:v>
                </c:pt>
                <c:pt idx="4242">
                  <c:v>11964484667.9102</c:v>
                </c:pt>
                <c:pt idx="4243">
                  <c:v>14296507096.4135</c:v>
                </c:pt>
                <c:pt idx="4244">
                  <c:v>16364029327.345699</c:v>
                </c:pt>
                <c:pt idx="4245">
                  <c:v>19206060270.252102</c:v>
                </c:pt>
                <c:pt idx="4246">
                  <c:v>20523285374.187</c:v>
                </c:pt>
                <c:pt idx="4247">
                  <c:v>23849009737.666901</c:v>
                </c:pt>
                <c:pt idx="4248">
                  <c:v>27463220380.005402</c:v>
                </c:pt>
                <c:pt idx="4249">
                  <c:v>30014813755.771999</c:v>
                </c:pt>
                <c:pt idx="4250">
                  <c:v>34028119332.6087</c:v>
                </c:pt>
                <c:pt idx="4251">
                  <c:v>36188521106.929398</c:v>
                </c:pt>
                <c:pt idx="4252">
                  <c:v>31930856401.916302</c:v>
                </c:pt>
                <c:pt idx="4253">
                  <c:v>131731862.568997</c:v>
                </c:pt>
                <c:pt idx="4254">
                  <c:v>151675739.16062701</c:v>
                </c:pt>
                <c:pt idx="4255">
                  <c:v>166521239.86328101</c:v>
                </c:pt>
                <c:pt idx="4256">
                  <c:v>172233430.87150201</c:v>
                </c:pt>
                <c:pt idx="4257">
                  <c:v>185693724.84533101</c:v>
                </c:pt>
                <c:pt idx="4258">
                  <c:v>198318063.86083499</c:v>
                </c:pt>
                <c:pt idx="4259">
                  <c:v>220613582.369827</c:v>
                </c:pt>
                <c:pt idx="4260">
                  <c:v>237397428.336429</c:v>
                </c:pt>
                <c:pt idx="4261">
                  <c:v>251247458.012189</c:v>
                </c:pt>
                <c:pt idx="4262">
                  <c:v>265040036.05911601</c:v>
                </c:pt>
                <c:pt idx="4263">
                  <c:v>274960699.85855001</c:v>
                </c:pt>
                <c:pt idx="4264">
                  <c:v>322128019.32356101</c:v>
                </c:pt>
                <c:pt idx="4265">
                  <c:v>410669262.89792901</c:v>
                </c:pt>
                <c:pt idx="4266">
                  <c:v>541973362.48099804</c:v>
                </c:pt>
                <c:pt idx="4267">
                  <c:v>585364635.35474801</c:v>
                </c:pt>
                <c:pt idx="4268">
                  <c:v>767102679.01862204</c:v>
                </c:pt>
                <c:pt idx="4269">
                  <c:v>754549600.54818201</c:v>
                </c:pt>
                <c:pt idx="4270">
                  <c:v>765224030.63655198</c:v>
                </c:pt>
                <c:pt idx="4271">
                  <c:v>878771771.29104996</c:v>
                </c:pt>
                <c:pt idx="4272">
                  <c:v>1198749665.95066</c:v>
                </c:pt>
                <c:pt idx="4273">
                  <c:v>1705796849.54655</c:v>
                </c:pt>
                <c:pt idx="4274">
                  <c:v>1993512325.9228599</c:v>
                </c:pt>
                <c:pt idx="4275">
                  <c:v>2160640566.5395999</c:v>
                </c:pt>
                <c:pt idx="4276">
                  <c:v>2097274289.6151199</c:v>
                </c:pt>
                <c:pt idx="4277">
                  <c:v>2193581366.4072199</c:v>
                </c:pt>
                <c:pt idx="4278">
                  <c:v>2160872541.41887</c:v>
                </c:pt>
                <c:pt idx="4279">
                  <c:v>1849268214.6818399</c:v>
                </c:pt>
                <c:pt idx="4280">
                  <c:v>2297753649.2797999</c:v>
                </c:pt>
                <c:pt idx="4281">
                  <c:v>2212536313.3349199</c:v>
                </c:pt>
                <c:pt idx="4282">
                  <c:v>2389593021.9486599</c:v>
                </c:pt>
                <c:pt idx="4283">
                  <c:v>2798746050.5823598</c:v>
                </c:pt>
                <c:pt idx="4284">
                  <c:v>2724853507.6385598</c:v>
                </c:pt>
                <c:pt idx="4285">
                  <c:v>2933222705.8038201</c:v>
                </c:pt>
                <c:pt idx="4286">
                  <c:v>1918970177.7492499</c:v>
                </c:pt>
                <c:pt idx="4287">
                  <c:v>1769365438.8715501</c:v>
                </c:pt>
                <c:pt idx="4288">
                  <c:v>2116003868.17928</c:v>
                </c:pt>
                <c:pt idx="4289">
                  <c:v>2540697537.7167301</c:v>
                </c:pt>
                <c:pt idx="4290">
                  <c:v>2322719101.29807</c:v>
                </c:pt>
                <c:pt idx="4291">
                  <c:v>1949481380.64044</c:v>
                </c:pt>
                <c:pt idx="4292">
                  <c:v>2353909441.7151399</c:v>
                </c:pt>
                <c:pt idx="4293">
                  <c:v>3219910666.0335698</c:v>
                </c:pt>
                <c:pt idx="4294">
                  <c:v>2794259783.0809698</c:v>
                </c:pt>
                <c:pt idx="4295">
                  <c:v>3019993738.77492</c:v>
                </c:pt>
                <c:pt idx="4296">
                  <c:v>3495868808.0511999</c:v>
                </c:pt>
                <c:pt idx="4297">
                  <c:v>4648628921.3696899</c:v>
                </c:pt>
                <c:pt idx="4298">
                  <c:v>6087003176.1162395</c:v>
                </c:pt>
                <c:pt idx="4299">
                  <c:v>7731261310.9332199</c:v>
                </c:pt>
                <c:pt idx="4300">
                  <c:v>8394688284.0622396</c:v>
                </c:pt>
                <c:pt idx="4301">
                  <c:v>11859013280.9951</c:v>
                </c:pt>
                <c:pt idx="4302">
                  <c:v>9593537550.7506294</c:v>
                </c:pt>
                <c:pt idx="4303">
                  <c:v>12007880438.623199</c:v>
                </c:pt>
                <c:pt idx="4304">
                  <c:v>14425607179.6639</c:v>
                </c:pt>
                <c:pt idx="4305">
                  <c:v>13677930123.5919</c:v>
                </c:pt>
                <c:pt idx="4306">
                  <c:v>14085851348.069</c:v>
                </c:pt>
                <c:pt idx="4307">
                  <c:v>14177437982.2619</c:v>
                </c:pt>
                <c:pt idx="4308">
                  <c:v>8553154580.3995104</c:v>
                </c:pt>
                <c:pt idx="4309">
                  <c:v>7833508878.9666004</c:v>
                </c:pt>
                <c:pt idx="4310">
                  <c:v>507513829.99485499</c:v>
                </c:pt>
                <c:pt idx="4311">
                  <c:v>490325181.61427498</c:v>
                </c:pt>
                <c:pt idx="4312">
                  <c:v>479180824.34850597</c:v>
                </c:pt>
                <c:pt idx="4313">
                  <c:v>511902136.809973</c:v>
                </c:pt>
                <c:pt idx="4314">
                  <c:v>542578367.24259806</c:v>
                </c:pt>
                <c:pt idx="4315">
                  <c:v>592981162.26415098</c:v>
                </c:pt>
                <c:pt idx="4316">
                  <c:v>647305630.18867898</c:v>
                </c:pt>
                <c:pt idx="4317">
                  <c:v>699456618.86792505</c:v>
                </c:pt>
                <c:pt idx="4318">
                  <c:v>773841494.33962297</c:v>
                </c:pt>
                <c:pt idx="4319">
                  <c:v>853630203.77358496</c:v>
                </c:pt>
                <c:pt idx="4320">
                  <c:v>984830158.49056602</c:v>
                </c:pt>
                <c:pt idx="4321">
                  <c:v>1077152902.2910399</c:v>
                </c:pt>
                <c:pt idx="4322">
                  <c:v>1238251695.55388</c:v>
                </c:pt>
                <c:pt idx="4323">
                  <c:v>1528916185.2319901</c:v>
                </c:pt>
                <c:pt idx="4324">
                  <c:v>1666544754.0983601</c:v>
                </c:pt>
                <c:pt idx="4325">
                  <c:v>1960863465.5776</c:v>
                </c:pt>
                <c:pt idx="4326">
                  <c:v>2412555425.9043198</c:v>
                </c:pt>
                <c:pt idx="4327">
                  <c:v>3072427012.8354702</c:v>
                </c:pt>
                <c:pt idx="4328">
                  <c:v>3523208809.80163</c:v>
                </c:pt>
                <c:pt idx="4329">
                  <c:v>4035519323.22054</c:v>
                </c:pt>
                <c:pt idx="4330">
                  <c:v>4831447001.1668596</c:v>
                </c:pt>
                <c:pt idx="4331">
                  <c:v>2623807074.2947998</c:v>
                </c:pt>
                <c:pt idx="4332">
                  <c:v>2606621255.01581</c:v>
                </c:pt>
                <c:pt idx="4333">
                  <c:v>3976453966.73983</c:v>
                </c:pt>
                <c:pt idx="4334">
                  <c:v>4593908718.7617197</c:v>
                </c:pt>
                <c:pt idx="4335">
                  <c:v>4796628461.3861399</c:v>
                </c:pt>
                <c:pt idx="4336">
                  <c:v>5477895474.9103899</c:v>
                </c:pt>
                <c:pt idx="4337">
                  <c:v>5841132961.6058598</c:v>
                </c:pt>
                <c:pt idx="4338">
                  <c:v>6063759370.6293697</c:v>
                </c:pt>
                <c:pt idx="4339">
                  <c:v>6866402028.1099701</c:v>
                </c:pt>
                <c:pt idx="4340">
                  <c:v>7403457319.2047195</c:v>
                </c:pt>
                <c:pt idx="4341">
                  <c:v>7168999428.24471</c:v>
                </c:pt>
                <c:pt idx="4342">
                  <c:v>8528593084.4874897</c:v>
                </c:pt>
                <c:pt idx="4343">
                  <c:v>9537297507.1691494</c:v>
                </c:pt>
                <c:pt idx="4344">
                  <c:v>10432619390.360901</c:v>
                </c:pt>
                <c:pt idx="4345">
                  <c:v>11513472693.870701</c:v>
                </c:pt>
                <c:pt idx="4346">
                  <c:v>11618286553.367701</c:v>
                </c:pt>
                <c:pt idx="4347">
                  <c:v>12552071367.1539</c:v>
                </c:pt>
                <c:pt idx="4348">
                  <c:v>13617405420.117399</c:v>
                </c:pt>
                <c:pt idx="4349">
                  <c:v>14195623424.811001</c:v>
                </c:pt>
                <c:pt idx="4350">
                  <c:v>14949514585.158501</c:v>
                </c:pt>
                <c:pt idx="4351">
                  <c:v>15913363335.0564</c:v>
                </c:pt>
                <c:pt idx="4352">
                  <c:v>16504795453.2822</c:v>
                </c:pt>
                <c:pt idx="4353">
                  <c:v>17195867540.353001</c:v>
                </c:pt>
                <c:pt idx="4354">
                  <c:v>18529767934.4743</c:v>
                </c:pt>
                <c:pt idx="4355">
                  <c:v>19952156474.845402</c:v>
                </c:pt>
                <c:pt idx="4356">
                  <c:v>22600431878.002399</c:v>
                </c:pt>
                <c:pt idx="4357">
                  <c:v>26743874286.851398</c:v>
                </c:pt>
                <c:pt idx="4358">
                  <c:v>30612932802.899101</c:v>
                </c:pt>
                <c:pt idx="4359">
                  <c:v>30562361123.030701</c:v>
                </c:pt>
                <c:pt idx="4360">
                  <c:v>37268635287.085602</c:v>
                </c:pt>
                <c:pt idx="4361">
                  <c:v>42262697840.385002</c:v>
                </c:pt>
                <c:pt idx="4362">
                  <c:v>46473128285.558899</c:v>
                </c:pt>
                <c:pt idx="4363">
                  <c:v>49745088111.695297</c:v>
                </c:pt>
                <c:pt idx="4364">
                  <c:v>50656002895.876297</c:v>
                </c:pt>
                <c:pt idx="4365">
                  <c:v>54840103850.264999</c:v>
                </c:pt>
                <c:pt idx="4366">
                  <c:v>57435507212.255997</c:v>
                </c:pt>
                <c:pt idx="4367">
                  <c:v>546203561.57198906</c:v>
                </c:pt>
                <c:pt idx="4368">
                  <c:v>618245639.22138202</c:v>
                </c:pt>
                <c:pt idx="4369">
                  <c:v>645284344.68411803</c:v>
                </c:pt>
                <c:pt idx="4370">
                  <c:v>761047045.83040202</c:v>
                </c:pt>
                <c:pt idx="4371">
                  <c:v>921063266.445521</c:v>
                </c:pt>
                <c:pt idx="4372">
                  <c:v>919771356.42609704</c:v>
                </c:pt>
                <c:pt idx="4373">
                  <c:v>1024103034.29198</c:v>
                </c:pt>
                <c:pt idx="4374">
                  <c:v>1082922892.15202</c:v>
                </c:pt>
                <c:pt idx="4375">
                  <c:v>1281281245.67032</c:v>
                </c:pt>
                <c:pt idx="4376">
                  <c:v>1361360157.26999</c:v>
                </c:pt>
                <c:pt idx="4377">
                  <c:v>1455482990.24143</c:v>
                </c:pt>
                <c:pt idx="4378">
                  <c:v>1584128262.08933</c:v>
                </c:pt>
                <c:pt idx="4379">
                  <c:v>1849400599.7755799</c:v>
                </c:pt>
                <c:pt idx="4380">
                  <c:v>2508421234.8557</c:v>
                </c:pt>
                <c:pt idx="4381">
                  <c:v>3070151901.0638299</c:v>
                </c:pt>
                <c:pt idx="4382">
                  <c:v>3893839190.2680602</c:v>
                </c:pt>
                <c:pt idx="4383">
                  <c:v>4662053707.7763004</c:v>
                </c:pt>
                <c:pt idx="4384">
                  <c:v>6265067857.8653402</c:v>
                </c:pt>
                <c:pt idx="4385">
                  <c:v>7900524897.8643999</c:v>
                </c:pt>
                <c:pt idx="4386">
                  <c:v>9142935857.9476604</c:v>
                </c:pt>
                <c:pt idx="4387">
                  <c:v>10175615441.8127</c:v>
                </c:pt>
                <c:pt idx="4388">
                  <c:v>8432588483.8526297</c:v>
                </c:pt>
                <c:pt idx="4389">
                  <c:v>7567109766.61129</c:v>
                </c:pt>
                <c:pt idx="4390">
                  <c:v>6838185418.5364199</c:v>
                </c:pt>
                <c:pt idx="4391">
                  <c:v>6841638714.5453997</c:v>
                </c:pt>
                <c:pt idx="4392">
                  <c:v>6977650069.3357801</c:v>
                </c:pt>
                <c:pt idx="4393">
                  <c:v>9158302205.3623695</c:v>
                </c:pt>
                <c:pt idx="4394">
                  <c:v>10087653189.328699</c:v>
                </c:pt>
                <c:pt idx="4395">
                  <c:v>10255170459.986</c:v>
                </c:pt>
                <c:pt idx="4396">
                  <c:v>9757410614.0811996</c:v>
                </c:pt>
                <c:pt idx="4397">
                  <c:v>10795850106.9547</c:v>
                </c:pt>
                <c:pt idx="4398">
                  <c:v>10492628915.492701</c:v>
                </c:pt>
                <c:pt idx="4399">
                  <c:v>11152971316.073999</c:v>
                </c:pt>
                <c:pt idx="4400">
                  <c:v>11045759468.9412</c:v>
                </c:pt>
                <c:pt idx="4401">
                  <c:v>8313557450.2521296</c:v>
                </c:pt>
                <c:pt idx="4402">
                  <c:v>11000146839.497</c:v>
                </c:pt>
                <c:pt idx="4403">
                  <c:v>12139234938.786301</c:v>
                </c:pt>
                <c:pt idx="4404">
                  <c:v>11722142706.1278</c:v>
                </c:pt>
                <c:pt idx="4405">
                  <c:v>12612033728.857201</c:v>
                </c:pt>
                <c:pt idx="4406">
                  <c:v>12376639822.9265</c:v>
                </c:pt>
                <c:pt idx="4407">
                  <c:v>10717022462.6859</c:v>
                </c:pt>
                <c:pt idx="4408">
                  <c:v>11192560827.2962</c:v>
                </c:pt>
                <c:pt idx="4409">
                  <c:v>12346919216.1359</c:v>
                </c:pt>
                <c:pt idx="4410">
                  <c:v>15306602560.2533</c:v>
                </c:pt>
                <c:pt idx="4411">
                  <c:v>16554441846.519199</c:v>
                </c:pt>
                <c:pt idx="4412">
                  <c:v>17084928927.4555</c:v>
                </c:pt>
                <c:pt idx="4413">
                  <c:v>17800887796.498699</c:v>
                </c:pt>
                <c:pt idx="4414">
                  <c:v>20343635319.617401</c:v>
                </c:pt>
                <c:pt idx="4415">
                  <c:v>24224903099.6283</c:v>
                </c:pt>
                <c:pt idx="4416">
                  <c:v>24277493862.0625</c:v>
                </c:pt>
                <c:pt idx="4417">
                  <c:v>24884505034.5564</c:v>
                </c:pt>
                <c:pt idx="4418">
                  <c:v>25381616734.069302</c:v>
                </c:pt>
                <c:pt idx="4419">
                  <c:v>27040562587.177101</c:v>
                </c:pt>
                <c:pt idx="4420">
                  <c:v>31273049200.243</c:v>
                </c:pt>
                <c:pt idx="4421">
                  <c:v>35372603446.260498</c:v>
                </c:pt>
                <c:pt idx="4422">
                  <c:v>33145096414.073101</c:v>
                </c:pt>
                <c:pt idx="4423">
                  <c:v>36372613022.942001</c:v>
                </c:pt>
                <c:pt idx="4424">
                  <c:v>22387561845.2244</c:v>
                </c:pt>
                <c:pt idx="4425">
                  <c:v>23678012697.361198</c:v>
                </c:pt>
                <c:pt idx="4426">
                  <c:v>23822087053.209099</c:v>
                </c:pt>
                <c:pt idx="4427">
                  <c:v>25432144406.2043</c:v>
                </c:pt>
                <c:pt idx="4428">
                  <c:v>23386945596.692799</c:v>
                </c:pt>
                <c:pt idx="4429">
                  <c:v>21774273832.1031</c:v>
                </c:pt>
                <c:pt idx="4430">
                  <c:v>23289671102.319698</c:v>
                </c:pt>
                <c:pt idx="4431">
                  <c:v>26878499206.016499</c:v>
                </c:pt>
                <c:pt idx="4432">
                  <c:v>34658113497.389999</c:v>
                </c:pt>
                <c:pt idx="4433">
                  <c:v>41574530815.5047</c:v>
                </c:pt>
                <c:pt idx="4434">
                  <c:v>45416358501.983498</c:v>
                </c:pt>
                <c:pt idx="4435">
                  <c:v>50453577898.488602</c:v>
                </c:pt>
                <c:pt idx="4436">
                  <c:v>60093155532.767799</c:v>
                </c:pt>
                <c:pt idx="4437">
                  <c:v>70481451814.311798</c:v>
                </c:pt>
                <c:pt idx="4438">
                  <c:v>62703095750.525703</c:v>
                </c:pt>
                <c:pt idx="4439">
                  <c:v>59665427464.5326</c:v>
                </c:pt>
                <c:pt idx="4440">
                  <c:v>62236751773.049698</c:v>
                </c:pt>
                <c:pt idx="4441">
                  <c:v>56485301967.420502</c:v>
                </c:pt>
                <c:pt idx="4442">
                  <c:v>57769872074.883003</c:v>
                </c:pt>
                <c:pt idx="4443">
                  <c:v>57080369367.802101</c:v>
                </c:pt>
                <c:pt idx="4444">
                  <c:v>48921877447.764</c:v>
                </c:pt>
                <c:pt idx="4445">
                  <c:v>50714957390.537804</c:v>
                </c:pt>
                <c:pt idx="4446">
                  <c:v>5693005200</c:v>
                </c:pt>
                <c:pt idx="4447">
                  <c:v>6914658400</c:v>
                </c:pt>
                <c:pt idx="4448">
                  <c:v>8135150891.9202499</c:v>
                </c:pt>
                <c:pt idx="4449">
                  <c:v>9987709650.1809406</c:v>
                </c:pt>
                <c:pt idx="4450">
                  <c:v>11405957317.0732</c:v>
                </c:pt>
                <c:pt idx="4451">
                  <c:v>13027415243.902399</c:v>
                </c:pt>
                <c:pt idx="4452">
                  <c:v>13789579902.557899</c:v>
                </c:pt>
                <c:pt idx="4453">
                  <c:v>14206158674.698799</c:v>
                </c:pt>
                <c:pt idx="4454">
                  <c:v>17844705324.675301</c:v>
                </c:pt>
                <c:pt idx="4455">
                  <c:v>19584443287.6712</c:v>
                </c:pt>
                <c:pt idx="4456">
                  <c:v>19912889861.111099</c:v>
                </c:pt>
                <c:pt idx="4457">
                  <c:v>20150254096.385502</c:v>
                </c:pt>
                <c:pt idx="4458">
                  <c:v>20953510235.294102</c:v>
                </c:pt>
                <c:pt idx="4459">
                  <c:v>22204940512.223499</c:v>
                </c:pt>
                <c:pt idx="4460">
                  <c:v>24039383608.4235</c:v>
                </c:pt>
                <c:pt idx="4461">
                  <c:v>22920490774.102001</c:v>
                </c:pt>
                <c:pt idx="4462">
                  <c:v>24226574634.029301</c:v>
                </c:pt>
                <c:pt idx="4463">
                  <c:v>25213935012.081902</c:v>
                </c:pt>
                <c:pt idx="4464">
                  <c:v>27458999472.295502</c:v>
                </c:pt>
                <c:pt idx="4465">
                  <c:v>27023468665.897701</c:v>
                </c:pt>
                <c:pt idx="4466">
                  <c:v>28645436569.148899</c:v>
                </c:pt>
                <c:pt idx="4467">
                  <c:v>24316556025.658501</c:v>
                </c:pt>
                <c:pt idx="4468">
                  <c:v>22085858243.243198</c:v>
                </c:pt>
                <c:pt idx="4469">
                  <c:v>22367254864.864899</c:v>
                </c:pt>
                <c:pt idx="4470">
                  <c:v>28448326756.756802</c:v>
                </c:pt>
                <c:pt idx="4471">
                  <c:v>30429803651.2192</c:v>
                </c:pt>
                <c:pt idx="4472">
                  <c:v>25017300000</c:v>
                </c:pt>
                <c:pt idx="4473">
                  <c:v>25366200000</c:v>
                </c:pt>
                <c:pt idx="4474">
                  <c:v>25736331247.1786</c:v>
                </c:pt>
                <c:pt idx="4475">
                  <c:v>28364615241.6894</c:v>
                </c:pt>
                <c:pt idx="4476">
                  <c:v>30565400000</c:v>
                </c:pt>
                <c:pt idx="4477">
                  <c:v>31682400000</c:v>
                </c:pt>
                <c:pt idx="4478">
                  <c:v>33590500000</c:v>
                </c:pt>
                <c:pt idx="4479">
                  <c:v>35901200000</c:v>
                </c:pt>
                <c:pt idx="4480">
                  <c:v>38203000000</c:v>
                </c:pt>
                <c:pt idx="4481">
                  <c:v>42643836074.800003</c:v>
                </c:pt>
                <c:pt idx="4482">
                  <c:v>52742800000</c:v>
                </c:pt>
                <c:pt idx="4483">
                  <c:v>58603900000</c:v>
                </c:pt>
                <c:pt idx="4484">
                  <c:v>60806300000</c:v>
                </c:pt>
                <c:pt idx="4485">
                  <c:v>62080000000</c:v>
                </c:pt>
                <c:pt idx="4486">
                  <c:v>64328000000</c:v>
                </c:pt>
                <c:pt idx="4487">
                  <c:v>68990000000</c:v>
                </c:pt>
                <c:pt idx="4488">
                  <c:v>73141000000</c:v>
                </c:pt>
                <c:pt idx="4489">
                  <c:v>77148000000</c:v>
                </c:pt>
                <c:pt idx="4490">
                  <c:v>80656100000</c:v>
                </c:pt>
                <c:pt idx="4491">
                  <c:v>87132800000</c:v>
                </c:pt>
                <c:pt idx="4492">
                  <c:v>489914760.68280703</c:v>
                </c:pt>
                <c:pt idx="4493">
                  <c:v>576090073.71503603</c:v>
                </c:pt>
                <c:pt idx="4494">
                  <c:v>734887973.975806</c:v>
                </c:pt>
                <c:pt idx="4495">
                  <c:v>964026512.19783902</c:v>
                </c:pt>
                <c:pt idx="4496">
                  <c:v>1288715209.5808401</c:v>
                </c:pt>
                <c:pt idx="4497">
                  <c:v>2154311276.9485898</c:v>
                </c:pt>
                <c:pt idx="4498">
                  <c:v>2087496373.77964</c:v>
                </c:pt>
                <c:pt idx="4499">
                  <c:v>2159242416.7694201</c:v>
                </c:pt>
                <c:pt idx="4500">
                  <c:v>2160364071.1902099</c:v>
                </c:pt>
                <c:pt idx="4501">
                  <c:v>2278248953.1405802</c:v>
                </c:pt>
                <c:pt idx="4502">
                  <c:v>2430411900.1919398</c:v>
                </c:pt>
                <c:pt idx="4503">
                  <c:v>3090734463.2768402</c:v>
                </c:pt>
                <c:pt idx="4504">
                  <c:v>3704813885.5054798</c:v>
                </c:pt>
                <c:pt idx="4505">
                  <c:v>4278792597.2396498</c:v>
                </c:pt>
                <c:pt idx="4506">
                  <c:v>4563482603.5502996</c:v>
                </c:pt>
                <c:pt idx="4507">
                  <c:v>5591130217.6696501</c:v>
                </c:pt>
                <c:pt idx="4508">
                  <c:v>5770197348.4848499</c:v>
                </c:pt>
                <c:pt idx="4509">
                  <c:v>6912150456.3233404</c:v>
                </c:pt>
                <c:pt idx="4510">
                  <c:v>6590291048.2921104</c:v>
                </c:pt>
                <c:pt idx="4511">
                  <c:v>7425703928.5714302</c:v>
                </c:pt>
                <c:pt idx="4512">
                  <c:v>9826778783.9585991</c:v>
                </c:pt>
                <c:pt idx="4513">
                  <c:v>9899623588.4567108</c:v>
                </c:pt>
                <c:pt idx="4514">
                  <c:v>9594298745.7240601</c:v>
                </c:pt>
                <c:pt idx="4515">
                  <c:v>10353506787.330299</c:v>
                </c:pt>
                <c:pt idx="4516">
                  <c:v>10614455231.931</c:v>
                </c:pt>
                <c:pt idx="4517">
                  <c:v>10183317624.8822</c:v>
                </c:pt>
                <c:pt idx="4518">
                  <c:v>10567304189.435301</c:v>
                </c:pt>
                <c:pt idx="4519">
                  <c:v>11618269230.769199</c:v>
                </c:pt>
                <c:pt idx="4520">
                  <c:v>14576896942.242399</c:v>
                </c:pt>
                <c:pt idx="4521">
                  <c:v>17422375000</c:v>
                </c:pt>
                <c:pt idx="4522">
                  <c:v>18703146374.828999</c:v>
                </c:pt>
                <c:pt idx="4523">
                  <c:v>20403713461.297199</c:v>
                </c:pt>
                <c:pt idx="4524">
                  <c:v>24077470572.1325</c:v>
                </c:pt>
                <c:pt idx="4525">
                  <c:v>27839460963.820099</c:v>
                </c:pt>
                <c:pt idx="4526">
                  <c:v>25942622950.819698</c:v>
                </c:pt>
                <c:pt idx="4527">
                  <c:v>25562251655.629101</c:v>
                </c:pt>
                <c:pt idx="4528">
                  <c:v>27427161523.491798</c:v>
                </c:pt>
                <c:pt idx="4529">
                  <c:v>25041372221.5084</c:v>
                </c:pt>
                <c:pt idx="4530">
                  <c:v>24084572490.706299</c:v>
                </c:pt>
                <c:pt idx="4531">
                  <c:v>23359294148.865601</c:v>
                </c:pt>
                <c:pt idx="4532">
                  <c:v>19676167239.658401</c:v>
                </c:pt>
                <c:pt idx="4533">
                  <c:v>20047013274.3363</c:v>
                </c:pt>
                <c:pt idx="4534">
                  <c:v>40477403219.517601</c:v>
                </c:pt>
                <c:pt idx="4535">
                  <c:v>29675502269.566101</c:v>
                </c:pt>
                <c:pt idx="4536">
                  <c:v>34590052812.168404</c:v>
                </c:pt>
                <c:pt idx="4537">
                  <c:v>40614350197.235298</c:v>
                </c:pt>
                <c:pt idx="4538">
                  <c:v>47554674590.9328</c:v>
                </c:pt>
                <c:pt idx="4539">
                  <c:v>59775697061.039902</c:v>
                </c:pt>
                <c:pt idx="4540">
                  <c:v>66985765439.193703</c:v>
                </c:pt>
                <c:pt idx="4541">
                  <c:v>61792161168.001099</c:v>
                </c:pt>
                <c:pt idx="4542">
                  <c:v>66490372105.126198</c:v>
                </c:pt>
                <c:pt idx="4543">
                  <c:v>64867483193.1315</c:v>
                </c:pt>
                <c:pt idx="4544">
                  <c:v>61649492816.520103</c:v>
                </c:pt>
                <c:pt idx="4545">
                  <c:v>67523642262.400902</c:v>
                </c:pt>
                <c:pt idx="4546">
                  <c:v>81910771993.915497</c:v>
                </c:pt>
                <c:pt idx="4547">
                  <c:v>99627140274.380493</c:v>
                </c:pt>
                <c:pt idx="4548">
                  <c:v>119162172468.26801</c:v>
                </c:pt>
                <c:pt idx="4549">
                  <c:v>136280689891.224</c:v>
                </c:pt>
                <c:pt idx="4550">
                  <c:v>155463807112.88901</c:v>
                </c:pt>
                <c:pt idx="4551">
                  <c:v>189227050759.595</c:v>
                </c:pt>
                <c:pt idx="4552">
                  <c:v>235718586901.129</c:v>
                </c:pt>
                <c:pt idx="4553">
                  <c:v>206179982164.40201</c:v>
                </c:pt>
                <c:pt idx="4554">
                  <c:v>207477857918.91901</c:v>
                </c:pt>
                <c:pt idx="4555">
                  <c:v>227948349666.354</c:v>
                </c:pt>
                <c:pt idx="4556">
                  <c:v>207376427020.815</c:v>
                </c:pt>
                <c:pt idx="4557">
                  <c:v>209402444996.104</c:v>
                </c:pt>
                <c:pt idx="4558">
                  <c:v>207818330723.83499</c:v>
                </c:pt>
                <c:pt idx="4559">
                  <c:v>186829940545.759</c:v>
                </c:pt>
                <c:pt idx="4560">
                  <c:v>195305084919.138</c:v>
                </c:pt>
                <c:pt idx="4561">
                  <c:v>6248946880.2777004</c:v>
                </c:pt>
                <c:pt idx="4562">
                  <c:v>6933842098.84548</c:v>
                </c:pt>
                <c:pt idx="4563">
                  <c:v>7812968114.4001198</c:v>
                </c:pt>
                <c:pt idx="4564">
                  <c:v>8316692385.77386</c:v>
                </c:pt>
                <c:pt idx="4565">
                  <c:v>9506678762.7776508</c:v>
                </c:pt>
                <c:pt idx="4566">
                  <c:v>10678897387.000601</c:v>
                </c:pt>
                <c:pt idx="4567">
                  <c:v>11721248101.0874</c:v>
                </c:pt>
                <c:pt idx="4568">
                  <c:v>12788479692.193899</c:v>
                </c:pt>
                <c:pt idx="4569">
                  <c:v>13196541952</c:v>
                </c:pt>
                <c:pt idx="4570">
                  <c:v>15009384584.5333</c:v>
                </c:pt>
                <c:pt idx="4571">
                  <c:v>17075466666.6667</c:v>
                </c:pt>
                <c:pt idx="4572">
                  <c:v>19085681968.140301</c:v>
                </c:pt>
                <c:pt idx="4573">
                  <c:v>23232411897.6012</c:v>
                </c:pt>
                <c:pt idx="4574">
                  <c:v>30730638895.776501</c:v>
                </c:pt>
                <c:pt idx="4575">
                  <c:v>34160363582.6675</c:v>
                </c:pt>
                <c:pt idx="4576">
                  <c:v>40474400473.3563</c:v>
                </c:pt>
                <c:pt idx="4577">
                  <c:v>44575847808.105904</c:v>
                </c:pt>
                <c:pt idx="4578">
                  <c:v>49784281716.4179</c:v>
                </c:pt>
                <c:pt idx="4579">
                  <c:v>60362854966.815399</c:v>
                </c:pt>
                <c:pt idx="4580">
                  <c:v>70366280174.871704</c:v>
                </c:pt>
                <c:pt idx="4581">
                  <c:v>71127592753.597504</c:v>
                </c:pt>
                <c:pt idx="4582">
                  <c:v>61877755004.632599</c:v>
                </c:pt>
                <c:pt idx="4583">
                  <c:v>60412846238.778702</c:v>
                </c:pt>
                <c:pt idx="4584">
                  <c:v>60644833242.2089</c:v>
                </c:pt>
                <c:pt idx="4585">
                  <c:v>59105208272.985298</c:v>
                </c:pt>
                <c:pt idx="4586">
                  <c:v>62658544411.309502</c:v>
                </c:pt>
                <c:pt idx="4587">
                  <c:v>88078729452.478104</c:v>
                </c:pt>
                <c:pt idx="4588">
                  <c:v>109414353171.645</c:v>
                </c:pt>
                <c:pt idx="4589">
                  <c:v>115552848547.87199</c:v>
                </c:pt>
                <c:pt idx="4590">
                  <c:v>112409236409.401</c:v>
                </c:pt>
                <c:pt idx="4591">
                  <c:v>138247261092.97699</c:v>
                </c:pt>
                <c:pt idx="4592">
                  <c:v>139224732275.46301</c:v>
                </c:pt>
                <c:pt idx="4593">
                  <c:v>152915624326.966</c:v>
                </c:pt>
                <c:pt idx="4594">
                  <c:v>143195607581.85699</c:v>
                </c:pt>
                <c:pt idx="4595">
                  <c:v>156162311731.59799</c:v>
                </c:pt>
                <c:pt idx="4596">
                  <c:v>185006961302.29901</c:v>
                </c:pt>
                <c:pt idx="4597">
                  <c:v>187632400365.599</c:v>
                </c:pt>
                <c:pt idx="4598">
                  <c:v>173537588008.17599</c:v>
                </c:pt>
                <c:pt idx="4599">
                  <c:v>176992000955.10999</c:v>
                </c:pt>
                <c:pt idx="4600">
                  <c:v>177965224620.854</c:v>
                </c:pt>
                <c:pt idx="4601">
                  <c:v>164158800460.21899</c:v>
                </c:pt>
                <c:pt idx="4602">
                  <c:v>164791416350.267</c:v>
                </c:pt>
                <c:pt idx="4603">
                  <c:v>178635160297.41501</c:v>
                </c:pt>
                <c:pt idx="4604">
                  <c:v>218095997085.47699</c:v>
                </c:pt>
                <c:pt idx="4605">
                  <c:v>251373036671.06201</c:v>
                </c:pt>
                <c:pt idx="4606">
                  <c:v>264467308109.19</c:v>
                </c:pt>
                <c:pt idx="4607">
                  <c:v>282884912894.33002</c:v>
                </c:pt>
                <c:pt idx="4608">
                  <c:v>319423370134.284</c:v>
                </c:pt>
                <c:pt idx="4609">
                  <c:v>353361056079.716</c:v>
                </c:pt>
                <c:pt idx="4610">
                  <c:v>321241396034.24799</c:v>
                </c:pt>
                <c:pt idx="4611">
                  <c:v>321995350346.50098</c:v>
                </c:pt>
                <c:pt idx="4612">
                  <c:v>344003209695.60602</c:v>
                </c:pt>
                <c:pt idx="4613">
                  <c:v>327148899962.146</c:v>
                </c:pt>
                <c:pt idx="4614">
                  <c:v>343584385594.13202</c:v>
                </c:pt>
                <c:pt idx="4615">
                  <c:v>352993633221.28101</c:v>
                </c:pt>
                <c:pt idx="4616">
                  <c:v>301298464861.38501</c:v>
                </c:pt>
                <c:pt idx="4617">
                  <c:v>306899653409.60101</c:v>
                </c:pt>
                <c:pt idx="4618">
                  <c:v>340989527.96799499</c:v>
                </c:pt>
                <c:pt idx="4619">
                  <c:v>373371738.28641498</c:v>
                </c:pt>
                <c:pt idx="4620">
                  <c:v>395794538.63077497</c:v>
                </c:pt>
                <c:pt idx="4621">
                  <c:v>409220087.10281801</c:v>
                </c:pt>
                <c:pt idx="4622">
                  <c:v>452328087.28287601</c:v>
                </c:pt>
                <c:pt idx="4623">
                  <c:v>462421998.52577901</c:v>
                </c:pt>
                <c:pt idx="4624">
                  <c:v>478058304.87111801</c:v>
                </c:pt>
                <c:pt idx="4625">
                  <c:v>466048469.22986001</c:v>
                </c:pt>
                <c:pt idx="4626">
                  <c:v>491689220.74487501</c:v>
                </c:pt>
                <c:pt idx="4627">
                  <c:v>497723960.58991301</c:v>
                </c:pt>
                <c:pt idx="4628">
                  <c:v>494004647.73436999</c:v>
                </c:pt>
                <c:pt idx="4629">
                  <c:v>502675542.00122702</c:v>
                </c:pt>
                <c:pt idx="4630">
                  <c:v>514267869.300758</c:v>
                </c:pt>
                <c:pt idx="4631">
                  <c:v>536080148.09729898</c:v>
                </c:pt>
                <c:pt idx="4632">
                  <c:v>551230861.85650504</c:v>
                </c:pt>
                <c:pt idx="4633">
                  <c:v>572417440.82016206</c:v>
                </c:pt>
                <c:pt idx="4634">
                  <c:v>591122039.60139799</c:v>
                </c:pt>
                <c:pt idx="4635">
                  <c:v>622044665.51504898</c:v>
                </c:pt>
                <c:pt idx="4636">
                  <c:v>666072101.77750504</c:v>
                </c:pt>
                <c:pt idx="4637">
                  <c:v>708633194.72656596</c:v>
                </c:pt>
                <c:pt idx="4638">
                  <c:v>768873684.03283799</c:v>
                </c:pt>
                <c:pt idx="4639">
                  <c:v>847918929.10798395</c:v>
                </c:pt>
                <c:pt idx="4640">
                  <c:v>999105339.26772904</c:v>
                </c:pt>
                <c:pt idx="4641">
                  <c:v>1049110684.72493</c:v>
                </c:pt>
                <c:pt idx="4642">
                  <c:v>1128611700.3618</c:v>
                </c:pt>
                <c:pt idx="4643">
                  <c:v>1239144501.77525</c:v>
                </c:pt>
                <c:pt idx="4644">
                  <c:v>1353632941.5207</c:v>
                </c:pt>
                <c:pt idx="4645">
                  <c:v>1455000000</c:v>
                </c:pt>
                <c:pt idx="4646">
                  <c:v>1588000000</c:v>
                </c:pt>
                <c:pt idx="4647">
                  <c:v>1727000000</c:v>
                </c:pt>
                <c:pt idx="4648">
                  <c:v>36370370.370370403</c:v>
                </c:pt>
                <c:pt idx="4649">
                  <c:v>45170370.370370403</c:v>
                </c:pt>
                <c:pt idx="4650">
                  <c:v>44296296.296296299</c:v>
                </c:pt>
                <c:pt idx="4651">
                  <c:v>59100000</c:v>
                </c:pt>
                <c:pt idx="4652">
                  <c:v>66218518.5185185</c:v>
                </c:pt>
                <c:pt idx="4653">
                  <c:v>72051851.851851806</c:v>
                </c:pt>
                <c:pt idx="4654">
                  <c:v>79925925.925925896</c:v>
                </c:pt>
                <c:pt idx="4655">
                  <c:v>89848148.148148105</c:v>
                </c:pt>
                <c:pt idx="4656">
                  <c:v>98585185.185185194</c:v>
                </c:pt>
                <c:pt idx="4657">
                  <c:v>112074074.074074</c:v>
                </c:pt>
                <c:pt idx="4658">
                  <c:v>126348148.148148</c:v>
                </c:pt>
                <c:pt idx="4659">
                  <c:v>143766666.66666701</c:v>
                </c:pt>
                <c:pt idx="4660">
                  <c:v>153374074.074074</c:v>
                </c:pt>
                <c:pt idx="4661">
                  <c:v>166322222.222222</c:v>
                </c:pt>
                <c:pt idx="4662">
                  <c:v>180437037.03703699</c:v>
                </c:pt>
                <c:pt idx="4663">
                  <c:v>191759259.25925899</c:v>
                </c:pt>
                <c:pt idx="4664">
                  <c:v>200418518.51851901</c:v>
                </c:pt>
                <c:pt idx="4665">
                  <c:v>215459259.25925899</c:v>
                </c:pt>
                <c:pt idx="4666">
                  <c:v>224037037.03703699</c:v>
                </c:pt>
                <c:pt idx="4667">
                  <c:v>236444444.444444</c:v>
                </c:pt>
                <c:pt idx="4668">
                  <c:v>245781481.48148099</c:v>
                </c:pt>
                <c:pt idx="4669">
                  <c:v>258440740.74074101</c:v>
                </c:pt>
                <c:pt idx="4670">
                  <c:v>267740740.74074101</c:v>
                </c:pt>
                <c:pt idx="4671">
                  <c:v>335845814.81481498</c:v>
                </c:pt>
                <c:pt idx="4672">
                  <c:v>343119370.37036997</c:v>
                </c:pt>
                <c:pt idx="4673">
                  <c:v>337695740.74074101</c:v>
                </c:pt>
                <c:pt idx="4674">
                  <c:v>350091222.22222197</c:v>
                </c:pt>
                <c:pt idx="4675">
                  <c:v>374771481.48148102</c:v>
                </c:pt>
                <c:pt idx="4676">
                  <c:v>370370370.37036997</c:v>
                </c:pt>
                <c:pt idx="4677">
                  <c:v>390370370.37036997</c:v>
                </c:pt>
                <c:pt idx="4678">
                  <c:v>421375851.851852</c:v>
                </c:pt>
                <c:pt idx="4679">
                  <c:v>458190185.18518502</c:v>
                </c:pt>
                <c:pt idx="4680">
                  <c:v>489074333.33333302</c:v>
                </c:pt>
                <c:pt idx="4681">
                  <c:v>493824407.40740699</c:v>
                </c:pt>
                <c:pt idx="4682">
                  <c:v>501025303.33333302</c:v>
                </c:pt>
                <c:pt idx="4683">
                  <c:v>485997988.148148</c:v>
                </c:pt>
                <c:pt idx="4684">
                  <c:v>501979277.03703701</c:v>
                </c:pt>
                <c:pt idx="4685">
                  <c:v>523666347.40740699</c:v>
                </c:pt>
                <c:pt idx="4686">
                  <c:v>535095846.296296</c:v>
                </c:pt>
                <c:pt idx="4687">
                  <c:v>581484031.85185206</c:v>
                </c:pt>
                <c:pt idx="4688">
                  <c:v>672399700</c:v>
                </c:pt>
                <c:pt idx="4689">
                  <c:v>654100200</c:v>
                </c:pt>
                <c:pt idx="4690">
                  <c:v>824100000</c:v>
                </c:pt>
                <c:pt idx="4691">
                  <c:v>940799900</c:v>
                </c:pt>
                <c:pt idx="4692">
                  <c:v>1025599900</c:v>
                </c:pt>
                <c:pt idx="4693">
                  <c:v>888100000</c:v>
                </c:pt>
                <c:pt idx="4694">
                  <c:v>983900000</c:v>
                </c:pt>
                <c:pt idx="4695">
                  <c:v>1034800000</c:v>
                </c:pt>
                <c:pt idx="4696">
                  <c:v>1079100000</c:v>
                </c:pt>
                <c:pt idx="4697">
                  <c:v>1230500000</c:v>
                </c:pt>
                <c:pt idx="4698">
                  <c:v>1485400100</c:v>
                </c:pt>
                <c:pt idx="4699">
                  <c:v>1666400000</c:v>
                </c:pt>
                <c:pt idx="4700">
                  <c:v>1987300000</c:v>
                </c:pt>
                <c:pt idx="4701">
                  <c:v>2344699900</c:v>
                </c:pt>
                <c:pt idx="4702">
                  <c:v>2925600000</c:v>
                </c:pt>
                <c:pt idx="4703">
                  <c:v>3599300100</c:v>
                </c:pt>
                <c:pt idx="4704">
                  <c:v>3951399900</c:v>
                </c:pt>
                <c:pt idx="4705">
                  <c:v>4587100200</c:v>
                </c:pt>
                <c:pt idx="4706">
                  <c:v>4774400000</c:v>
                </c:pt>
                <c:pt idx="4707">
                  <c:v>5498800100</c:v>
                </c:pt>
                <c:pt idx="4708">
                  <c:v>6631000100</c:v>
                </c:pt>
                <c:pt idx="4709">
                  <c:v>7266999800</c:v>
                </c:pt>
                <c:pt idx="4710">
                  <c:v>7964000300</c:v>
                </c:pt>
                <c:pt idx="4711">
                  <c:v>8622000100</c:v>
                </c:pt>
                <c:pt idx="4712">
                  <c:v>10330399700</c:v>
                </c:pt>
                <c:pt idx="4713">
                  <c:v>5044592912.6774998</c:v>
                </c:pt>
                <c:pt idx="4714">
                  <c:v>6122197810.1435804</c:v>
                </c:pt>
                <c:pt idx="4715">
                  <c:v>5826987203.4956303</c:v>
                </c:pt>
                <c:pt idx="4716">
                  <c:v>5374315190.1840496</c:v>
                </c:pt>
                <c:pt idx="4717">
                  <c:v>6686592728.7066298</c:v>
                </c:pt>
                <c:pt idx="4718">
                  <c:v>7073674721.1241798</c:v>
                </c:pt>
                <c:pt idx="4719">
                  <c:v>9724402004.3490601</c:v>
                </c:pt>
                <c:pt idx="4720">
                  <c:v>11277676879.961201</c:v>
                </c:pt>
                <c:pt idx="4721">
                  <c:v>12976408000</c:v>
                </c:pt>
                <c:pt idx="4722">
                  <c:v>14511134920.634899</c:v>
                </c:pt>
                <c:pt idx="4723">
                  <c:v>16358496124.031</c:v>
                </c:pt>
                <c:pt idx="4724">
                  <c:v>18131813000.628101</c:v>
                </c:pt>
                <c:pt idx="4725">
                  <c:v>19593869595.0191</c:v>
                </c:pt>
                <c:pt idx="4726">
                  <c:v>21171523985.064201</c:v>
                </c:pt>
                <c:pt idx="4727">
                  <c:v>21709726722.118</c:v>
                </c:pt>
                <c:pt idx="4728">
                  <c:v>23996063503.049702</c:v>
                </c:pt>
                <c:pt idx="4729">
                  <c:v>24892521236.955299</c:v>
                </c:pt>
                <c:pt idx="4730">
                  <c:v>26571620978.788502</c:v>
                </c:pt>
                <c:pt idx="4731">
                  <c:v>21277165885.686501</c:v>
                </c:pt>
                <c:pt idx="4732">
                  <c:v>22039232609.955299</c:v>
                </c:pt>
                <c:pt idx="4733">
                  <c:v>34004033803.943802</c:v>
                </c:pt>
                <c:pt idx="4734">
                  <c:v>35952845582.502899</c:v>
                </c:pt>
                <c:pt idx="4735">
                  <c:v>44169678153.156601</c:v>
                </c:pt>
                <c:pt idx="4736">
                  <c:v>48288967303.489601</c:v>
                </c:pt>
                <c:pt idx="4737">
                  <c:v>48376555305.690201</c:v>
                </c:pt>
                <c:pt idx="4738">
                  <c:v>53954579003.527702</c:v>
                </c:pt>
                <c:pt idx="4739">
                  <c:v>57746684847.089798</c:v>
                </c:pt>
                <c:pt idx="4740">
                  <c:v>60613645121.352898</c:v>
                </c:pt>
                <c:pt idx="4741">
                  <c:v>61965942056.6828</c:v>
                </c:pt>
                <c:pt idx="4742">
                  <c:v>65231032303.241798</c:v>
                </c:pt>
                <c:pt idx="4743">
                  <c:v>68102618092.103104</c:v>
                </c:pt>
                <c:pt idx="4744">
                  <c:v>71583553487.564606</c:v>
                </c:pt>
                <c:pt idx="4745">
                  <c:v>1010325138.03016</c:v>
                </c:pt>
                <c:pt idx="4746">
                  <c:v>979108806.84864604</c:v>
                </c:pt>
                <c:pt idx="4747">
                  <c:v>958598195.03396702</c:v>
                </c:pt>
                <c:pt idx="4748">
                  <c:v>1038389642.31418</c:v>
                </c:pt>
                <c:pt idx="4749">
                  <c:v>1156150890.0613301</c:v>
                </c:pt>
                <c:pt idx="4750">
                  <c:v>2387048255.4517298</c:v>
                </c:pt>
                <c:pt idx="4751">
                  <c:v>2429309513.8085399</c:v>
                </c:pt>
                <c:pt idx="4752">
                  <c:v>2553596091.8225799</c:v>
                </c:pt>
                <c:pt idx="4753">
                  <c:v>2582180794.1855001</c:v>
                </c:pt>
                <c:pt idx="4754">
                  <c:v>3112166848.3003998</c:v>
                </c:pt>
                <c:pt idx="4755">
                  <c:v>2862504169.99893</c:v>
                </c:pt>
                <c:pt idx="4756">
                  <c:v>2754220263.02528</c:v>
                </c:pt>
                <c:pt idx="4757">
                  <c:v>3185987234.8408899</c:v>
                </c:pt>
                <c:pt idx="4758">
                  <c:v>3891755551.94138</c:v>
                </c:pt>
                <c:pt idx="4759">
                  <c:v>6599259420.9960499</c:v>
                </c:pt>
                <c:pt idx="4760">
                  <c:v>7731677256.8098202</c:v>
                </c:pt>
                <c:pt idx="4761">
                  <c:v>9091924304.8347702</c:v>
                </c:pt>
                <c:pt idx="4762">
                  <c:v>11026346589.501101</c:v>
                </c:pt>
                <c:pt idx="4763">
                  <c:v>11922502170.640499</c:v>
                </c:pt>
                <c:pt idx="4764">
                  <c:v>14175166007.5774</c:v>
                </c:pt>
                <c:pt idx="4765">
                  <c:v>17881514682.878399</c:v>
                </c:pt>
                <c:pt idx="4766">
                  <c:v>21810767209.369499</c:v>
                </c:pt>
                <c:pt idx="4767">
                  <c:v>19929853574.609501</c:v>
                </c:pt>
                <c:pt idx="4768">
                  <c:v>17152483214.3536</c:v>
                </c:pt>
                <c:pt idx="4769">
                  <c:v>16912515183.278299</c:v>
                </c:pt>
                <c:pt idx="4770">
                  <c:v>17149094589.9827</c:v>
                </c:pt>
                <c:pt idx="4771">
                  <c:v>15314143988.062099</c:v>
                </c:pt>
                <c:pt idx="4772">
                  <c:v>13945431882.2271</c:v>
                </c:pt>
                <c:pt idx="4773">
                  <c:v>13051886552.3377</c:v>
                </c:pt>
                <c:pt idx="4774">
                  <c:v>13890828707.6493</c:v>
                </c:pt>
                <c:pt idx="4775">
                  <c:v>15239278100.350201</c:v>
                </c:pt>
                <c:pt idx="4776">
                  <c:v>16988535267.633801</c:v>
                </c:pt>
                <c:pt idx="4777">
                  <c:v>18094238119.059502</c:v>
                </c:pt>
                <c:pt idx="4778">
                  <c:v>18938717358.679298</c:v>
                </c:pt>
                <c:pt idx="4779">
                  <c:v>22708673336.668301</c:v>
                </c:pt>
                <c:pt idx="4780">
                  <c:v>24432884442.2211</c:v>
                </c:pt>
                <c:pt idx="4781">
                  <c:v>25226393196.598301</c:v>
                </c:pt>
                <c:pt idx="4782">
                  <c:v>28162053026.513302</c:v>
                </c:pt>
                <c:pt idx="4783">
                  <c:v>27981896948.474201</c:v>
                </c:pt>
                <c:pt idx="4784">
                  <c:v>19645272636.318199</c:v>
                </c:pt>
                <c:pt idx="4785">
                  <c:v>18327764882.4412</c:v>
                </c:pt>
                <c:pt idx="4786">
                  <c:v>24468324000</c:v>
                </c:pt>
                <c:pt idx="4787">
                  <c:v>28548945000</c:v>
                </c:pt>
                <c:pt idx="4788">
                  <c:v>32432859000</c:v>
                </c:pt>
                <c:pt idx="4789">
                  <c:v>36591661000</c:v>
                </c:pt>
                <c:pt idx="4790">
                  <c:v>41507085000</c:v>
                </c:pt>
                <c:pt idx="4791">
                  <c:v>46802044000</c:v>
                </c:pt>
                <c:pt idx="4792">
                  <c:v>51007777000</c:v>
                </c:pt>
                <c:pt idx="4793">
                  <c:v>61762635000</c:v>
                </c:pt>
                <c:pt idx="4794">
                  <c:v>62519686000</c:v>
                </c:pt>
                <c:pt idx="4795">
                  <c:v>69555367000</c:v>
                </c:pt>
                <c:pt idx="4796">
                  <c:v>79276664000</c:v>
                </c:pt>
                <c:pt idx="4797">
                  <c:v>87924544000</c:v>
                </c:pt>
                <c:pt idx="4798">
                  <c:v>95129659000</c:v>
                </c:pt>
                <c:pt idx="4799">
                  <c:v>101726331000</c:v>
                </c:pt>
                <c:pt idx="4800">
                  <c:v>99290381000</c:v>
                </c:pt>
                <c:pt idx="4801">
                  <c:v>98613972000</c:v>
                </c:pt>
                <c:pt idx="4802">
                  <c:v>5111621013.5430298</c:v>
                </c:pt>
                <c:pt idx="4803">
                  <c:v>5339520612.9937401</c:v>
                </c:pt>
                <c:pt idx="4804">
                  <c:v>5579168509.5090704</c:v>
                </c:pt>
                <c:pt idx="4805">
                  <c:v>6109112149.5327101</c:v>
                </c:pt>
                <c:pt idx="4806">
                  <c:v>6861743341.4043598</c:v>
                </c:pt>
                <c:pt idx="4807">
                  <c:v>7682491836.2220602</c:v>
                </c:pt>
                <c:pt idx="4808">
                  <c:v>8266003570.5177298</c:v>
                </c:pt>
                <c:pt idx="4809">
                  <c:v>8763960703.2057896</c:v>
                </c:pt>
                <c:pt idx="4810">
                  <c:v>9616725366.3466396</c:v>
                </c:pt>
                <c:pt idx="4811">
                  <c:v>9015166839.8088493</c:v>
                </c:pt>
                <c:pt idx="4812">
                  <c:v>11437965585.2696</c:v>
                </c:pt>
                <c:pt idx="4813">
                  <c:v>13360476861.9662</c:v>
                </c:pt>
                <c:pt idx="4814">
                  <c:v>14636028766.882999</c:v>
                </c:pt>
                <c:pt idx="4815">
                  <c:v>14849909490.600401</c:v>
                </c:pt>
                <c:pt idx="4816">
                  <c:v>18150000571.4286</c:v>
                </c:pt>
                <c:pt idx="4817">
                  <c:v>22912500555.555599</c:v>
                </c:pt>
                <c:pt idx="4818">
                  <c:v>23405404729.729698</c:v>
                </c:pt>
                <c:pt idx="4819">
                  <c:v>25592365394.088699</c:v>
                </c:pt>
                <c:pt idx="4820">
                  <c:v>28137369499.4179</c:v>
                </c:pt>
                <c:pt idx="4821">
                  <c:v>30642873038.056301</c:v>
                </c:pt>
                <c:pt idx="4822">
                  <c:v>34689560464.872803</c:v>
                </c:pt>
                <c:pt idx="4823">
                  <c:v>35880262675.397598</c:v>
                </c:pt>
                <c:pt idx="4824">
                  <c:v>40507934171.249001</c:v>
                </c:pt>
                <c:pt idx="4825">
                  <c:v>35044634014.764297</c:v>
                </c:pt>
                <c:pt idx="4826">
                  <c:v>39648442534.076797</c:v>
                </c:pt>
                <c:pt idx="4827">
                  <c:v>43130416913.414101</c:v>
                </c:pt>
                <c:pt idx="4828">
                  <c:v>36970555898.969803</c:v>
                </c:pt>
                <c:pt idx="4829">
                  <c:v>41855986519.4235</c:v>
                </c:pt>
                <c:pt idx="4830">
                  <c:v>46578631452.581001</c:v>
                </c:pt>
                <c:pt idx="4831">
                  <c:v>51897983392.645302</c:v>
                </c:pt>
                <c:pt idx="4832">
                  <c:v>60159245060.454201</c:v>
                </c:pt>
                <c:pt idx="4833">
                  <c:v>67629716981.132103</c:v>
                </c:pt>
                <c:pt idx="4834">
                  <c:v>78436578171.0914</c:v>
                </c:pt>
                <c:pt idx="4835">
                  <c:v>84828807556.080307</c:v>
                </c:pt>
                <c:pt idx="4836">
                  <c:v>90710704806.841599</c:v>
                </c:pt>
                <c:pt idx="4837">
                  <c:v>99838543960.076294</c:v>
                </c:pt>
                <c:pt idx="4838">
                  <c:v>97632008709.852997</c:v>
                </c:pt>
                <c:pt idx="4839">
                  <c:v>87850683978.669098</c:v>
                </c:pt>
                <c:pt idx="4840">
                  <c:v>82924503942.638107</c:v>
                </c:pt>
                <c:pt idx="4841">
                  <c:v>78845185293.496399</c:v>
                </c:pt>
                <c:pt idx="4842">
                  <c:v>89685725230.251694</c:v>
                </c:pt>
                <c:pt idx="4843">
                  <c:v>107484034870.974</c:v>
                </c:pt>
                <c:pt idx="4844">
                  <c:v>130478960092.49899</c:v>
                </c:pt>
                <c:pt idx="4845">
                  <c:v>162818181818.18201</c:v>
                </c:pt>
                <c:pt idx="4846">
                  <c:v>188982374700.80499</c:v>
                </c:pt>
                <c:pt idx="4847">
                  <c:v>218888324504.75299</c:v>
                </c:pt>
                <c:pt idx="4848">
                  <c:v>236001858960.01501</c:v>
                </c:pt>
                <c:pt idx="4849">
                  <c:v>279372758361.83197</c:v>
                </c:pt>
                <c:pt idx="4850">
                  <c:v>288586231501.87701</c:v>
                </c:pt>
                <c:pt idx="4851">
                  <c:v>305529656458.43799</c:v>
                </c:pt>
                <c:pt idx="4852">
                  <c:v>332698041030.80701</c:v>
                </c:pt>
                <c:pt idx="4853">
                  <c:v>332791045963.80701</c:v>
                </c:pt>
                <c:pt idx="4854">
                  <c:v>877720000</c:v>
                </c:pt>
                <c:pt idx="4855">
                  <c:v>929520000</c:v>
                </c:pt>
                <c:pt idx="4856">
                  <c:v>976200000</c:v>
                </c:pt>
                <c:pt idx="4857">
                  <c:v>1009760100</c:v>
                </c:pt>
                <c:pt idx="4858">
                  <c:v>1049400000</c:v>
                </c:pt>
                <c:pt idx="4859">
                  <c:v>1132920000</c:v>
                </c:pt>
                <c:pt idx="4860">
                  <c:v>1186120000</c:v>
                </c:pt>
                <c:pt idx="4861">
                  <c:v>1263720000</c:v>
                </c:pt>
                <c:pt idx="4862">
                  <c:v>1442320000</c:v>
                </c:pt>
                <c:pt idx="4863">
                  <c:v>1665880000</c:v>
                </c:pt>
                <c:pt idx="4864">
                  <c:v>1884120100</c:v>
                </c:pt>
                <c:pt idx="4865">
                  <c:v>2328280100</c:v>
                </c:pt>
                <c:pt idx="4866">
                  <c:v>2941640100</c:v>
                </c:pt>
                <c:pt idx="4867">
                  <c:v>3127960000</c:v>
                </c:pt>
                <c:pt idx="4868">
                  <c:v>3463639900</c:v>
                </c:pt>
                <c:pt idx="4869">
                  <c:v>3573959900</c:v>
                </c:pt>
                <c:pt idx="4870">
                  <c:v>3437200200</c:v>
                </c:pt>
                <c:pt idx="4871">
                  <c:v>3399189100</c:v>
                </c:pt>
                <c:pt idx="4872">
                  <c:v>3506347800</c:v>
                </c:pt>
                <c:pt idx="4873">
                  <c:v>3661683400</c:v>
                </c:pt>
                <c:pt idx="4874">
                  <c:v>3800368600</c:v>
                </c:pt>
                <c:pt idx="4875">
                  <c:v>3771663200</c:v>
                </c:pt>
                <c:pt idx="4876">
                  <c:v>3958045800</c:v>
                </c:pt>
                <c:pt idx="4877">
                  <c:v>4189880000</c:v>
                </c:pt>
                <c:pt idx="4878">
                  <c:v>4372215300</c:v>
                </c:pt>
                <c:pt idx="4879">
                  <c:v>4800900000</c:v>
                </c:pt>
                <c:pt idx="4880">
                  <c:v>5311000000</c:v>
                </c:pt>
                <c:pt idx="4881">
                  <c:v>5954700000</c:v>
                </c:pt>
                <c:pt idx="4882">
                  <c:v>6938000000</c:v>
                </c:pt>
                <c:pt idx="4883">
                  <c:v>8085600000</c:v>
                </c:pt>
                <c:pt idx="4884">
                  <c:v>9500500000</c:v>
                </c:pt>
                <c:pt idx="4885">
                  <c:v>10315500000</c:v>
                </c:pt>
                <c:pt idx="4886">
                  <c:v>11134700000</c:v>
                </c:pt>
                <c:pt idx="4887">
                  <c:v>12008400000</c:v>
                </c:pt>
                <c:pt idx="4888">
                  <c:v>12464700000</c:v>
                </c:pt>
                <c:pt idx="4889">
                  <c:v>13134100000</c:v>
                </c:pt>
                <c:pt idx="4890">
                  <c:v>13812700000</c:v>
                </c:pt>
                <c:pt idx="4891">
                  <c:v>14306700000</c:v>
                </c:pt>
                <c:pt idx="4892">
                  <c:v>15046700000</c:v>
                </c:pt>
                <c:pt idx="4893">
                  <c:v>15798300000</c:v>
                </c:pt>
                <c:pt idx="4894">
                  <c:v>17093800000</c:v>
                </c:pt>
                <c:pt idx="4895">
                  <c:v>18550700000</c:v>
                </c:pt>
                <c:pt idx="4896">
                  <c:v>20104900000</c:v>
                </c:pt>
                <c:pt idx="4897">
                  <c:v>21430950000</c:v>
                </c:pt>
                <c:pt idx="4898">
                  <c:v>20661030000</c:v>
                </c:pt>
                <c:pt idx="4899">
                  <c:v>21418330000</c:v>
                </c:pt>
                <c:pt idx="4900">
                  <c:v>23139040000</c:v>
                </c:pt>
                <c:pt idx="4901">
                  <c:v>23813600000</c:v>
                </c:pt>
                <c:pt idx="4902">
                  <c:v>24350930000</c:v>
                </c:pt>
                <c:pt idx="4903">
                  <c:v>25054230000</c:v>
                </c:pt>
                <c:pt idx="4904">
                  <c:v>26052340000</c:v>
                </c:pt>
                <c:pt idx="4905">
                  <c:v>26797470000</c:v>
                </c:pt>
                <c:pt idx="4906">
                  <c:v>9122751.4531834498</c:v>
                </c:pt>
                <c:pt idx="4907">
                  <c:v>10840095.1283649</c:v>
                </c:pt>
                <c:pt idx="4908">
                  <c:v>12712471.3960211</c:v>
                </c:pt>
                <c:pt idx="4909">
                  <c:v>64748333.333333299</c:v>
                </c:pt>
                <c:pt idx="4910">
                  <c:v>69110000</c:v>
                </c:pt>
                <c:pt idx="4911">
                  <c:v>72317446.932719305</c:v>
                </c:pt>
                <c:pt idx="4912">
                  <c:v>67514285.714285702</c:v>
                </c:pt>
                <c:pt idx="4913">
                  <c:v>67225714.285714298</c:v>
                </c:pt>
                <c:pt idx="4914">
                  <c:v>66331428.571428597</c:v>
                </c:pt>
                <c:pt idx="4915">
                  <c:v>64946954.756797999</c:v>
                </c:pt>
                <c:pt idx="4916">
                  <c:v>65429198.238707997</c:v>
                </c:pt>
                <c:pt idx="4917">
                  <c:v>81203226.913834497</c:v>
                </c:pt>
                <c:pt idx="4918">
                  <c:v>94159862.707369104</c:v>
                </c:pt>
                <c:pt idx="4919">
                  <c:v>104295643.388437</c:v>
                </c:pt>
                <c:pt idx="4920">
                  <c:v>103653049.93797</c:v>
                </c:pt>
                <c:pt idx="4921">
                  <c:v>103987520.075827</c:v>
                </c:pt>
                <c:pt idx="4922">
                  <c:v>50642880.773750298</c:v>
                </c:pt>
                <c:pt idx="4923">
                  <c:v>36731422.845691398</c:v>
                </c:pt>
                <c:pt idx="4924">
                  <c:v>44294647.733479001</c:v>
                </c:pt>
                <c:pt idx="4925">
                  <c:v>44442456.947640002</c:v>
                </c:pt>
                <c:pt idx="4926">
                  <c:v>50320914.406568803</c:v>
                </c:pt>
                <c:pt idx="4927">
                  <c:v>62118564.849542499</c:v>
                </c:pt>
                <c:pt idx="4928">
                  <c:v>76407396.755296394</c:v>
                </c:pt>
                <c:pt idx="4929">
                  <c:v>93345847.727032304</c:v>
                </c:pt>
                <c:pt idx="4930">
                  <c:v>100534663.294927</c:v>
                </c:pt>
                <c:pt idx="4931">
                  <c:v>88265974.584360301</c:v>
                </c:pt>
                <c:pt idx="4932">
                  <c:v>112119406.54833101</c:v>
                </c:pt>
                <c:pt idx="4933">
                  <c:v>110906032.075075</c:v>
                </c:pt>
                <c:pt idx="4934">
                  <c:v>134707184.35554099</c:v>
                </c:pt>
                <c:pt idx="4935">
                  <c:v>136047896.15577799</c:v>
                </c:pt>
                <c:pt idx="4936">
                  <c:v>100807001.813926</c:v>
                </c:pt>
                <c:pt idx="4937">
                  <c:v>141853368.25681499</c:v>
                </c:pt>
                <c:pt idx="4938">
                  <c:v>232463036.43575901</c:v>
                </c:pt>
                <c:pt idx="4939">
                  <c:v>442337849.47437698</c:v>
                </c:pt>
                <c:pt idx="4940">
                  <c:v>370687618.71732599</c:v>
                </c:pt>
                <c:pt idx="4941">
                  <c:v>621117885.66850305</c:v>
                </c:pt>
                <c:pt idx="4942">
                  <c:v>1045998496.43872</c:v>
                </c:pt>
                <c:pt idx="4943">
                  <c:v>1461139022.0295401</c:v>
                </c:pt>
                <c:pt idx="4944">
                  <c:v>1806742742.2731099</c:v>
                </c:pt>
                <c:pt idx="4945">
                  <c:v>2484745935.0932899</c:v>
                </c:pt>
                <c:pt idx="4946">
                  <c:v>4410764338.6673298</c:v>
                </c:pt>
                <c:pt idx="4947">
                  <c:v>8217369092.6522398</c:v>
                </c:pt>
                <c:pt idx="4948">
                  <c:v>10086528698.860399</c:v>
                </c:pt>
                <c:pt idx="4949">
                  <c:v>13071718758.737301</c:v>
                </c:pt>
                <c:pt idx="4950">
                  <c:v>19749893536.3204</c:v>
                </c:pt>
                <c:pt idx="4951">
                  <c:v>15027795173.2187</c:v>
                </c:pt>
                <c:pt idx="4952">
                  <c:v>16298542027.9965</c:v>
                </c:pt>
                <c:pt idx="4953">
                  <c:v>21329395900.870998</c:v>
                </c:pt>
                <c:pt idx="4954">
                  <c:v>22389627294.4179</c:v>
                </c:pt>
                <c:pt idx="4955">
                  <c:v>21942597765.363098</c:v>
                </c:pt>
                <c:pt idx="4956">
                  <c:v>21736500712.963799</c:v>
                </c:pt>
                <c:pt idx="4957">
                  <c:v>12597210657.504801</c:v>
                </c:pt>
                <c:pt idx="4958">
                  <c:v>10684804794.0361</c:v>
                </c:pt>
                <c:pt idx="4959">
                  <c:v>477101651.64837599</c:v>
                </c:pt>
                <c:pt idx="4960">
                  <c:v>467872714.75560302</c:v>
                </c:pt>
                <c:pt idx="4961">
                  <c:v>531688311.68831199</c:v>
                </c:pt>
                <c:pt idx="4962">
                  <c:v>578015625</c:v>
                </c:pt>
                <c:pt idx="4963">
                  <c:v>693535954.19006705</c:v>
                </c:pt>
                <c:pt idx="4964">
                  <c:v>686490090.14014101</c:v>
                </c:pt>
                <c:pt idx="4965">
                  <c:v>745526154.93282998</c:v>
                </c:pt>
                <c:pt idx="4966">
                  <c:v>688921325.71204305</c:v>
                </c:pt>
                <c:pt idx="4967">
                  <c:v>706370815.58441603</c:v>
                </c:pt>
                <c:pt idx="4968">
                  <c:v>752368495.512622</c:v>
                </c:pt>
                <c:pt idx="4969">
                  <c:v>729321366.65186095</c:v>
                </c:pt>
                <c:pt idx="4970">
                  <c:v>870247703.18275797</c:v>
                </c:pt>
                <c:pt idx="4971">
                  <c:v>1109054005.4397099</c:v>
                </c:pt>
                <c:pt idx="4972">
                  <c:v>1098425900.7411599</c:v>
                </c:pt>
                <c:pt idx="4973">
                  <c:v>1211161879.6747999</c:v>
                </c:pt>
                <c:pt idx="4974">
                  <c:v>1317974491.05691</c:v>
                </c:pt>
                <c:pt idx="4975">
                  <c:v>1380188800</c:v>
                </c:pt>
                <c:pt idx="4976">
                  <c:v>1856695551.2195101</c:v>
                </c:pt>
                <c:pt idx="4977">
                  <c:v>2117039512.1951201</c:v>
                </c:pt>
                <c:pt idx="4978">
                  <c:v>2607739837.3983698</c:v>
                </c:pt>
                <c:pt idx="4979">
                  <c:v>4373665145.5546799</c:v>
                </c:pt>
                <c:pt idx="4980">
                  <c:v>4746109767.1998997</c:v>
                </c:pt>
                <c:pt idx="4981">
                  <c:v>5066240419.2966604</c:v>
                </c:pt>
                <c:pt idx="4982">
                  <c:v>5617109244.6323299</c:v>
                </c:pt>
                <c:pt idx="4983">
                  <c:v>5726897998.2964201</c:v>
                </c:pt>
                <c:pt idx="4984">
                  <c:v>5685774808.8086205</c:v>
                </c:pt>
                <c:pt idx="4985">
                  <c:v>6245069734.1330204</c:v>
                </c:pt>
                <c:pt idx="4986">
                  <c:v>7322069511.1613398</c:v>
                </c:pt>
                <c:pt idx="4987">
                  <c:v>9833870709.1237602</c:v>
                </c:pt>
                <c:pt idx="4988">
                  <c:v>12059201242.236</c:v>
                </c:pt>
                <c:pt idx="4989">
                  <c:v>14006088297.475401</c:v>
                </c:pt>
                <c:pt idx="4990">
                  <c:v>16963625015.681801</c:v>
                </c:pt>
                <c:pt idx="4991">
                  <c:v>22237061730.0849</c:v>
                </c:pt>
                <c:pt idx="4992">
                  <c:v>24194039255.895699</c:v>
                </c:pt>
                <c:pt idx="4993">
                  <c:v>19652492636.843601</c:v>
                </c:pt>
                <c:pt idx="4994">
                  <c:v>19490936349.175301</c:v>
                </c:pt>
                <c:pt idx="4995">
                  <c:v>23170239900.7654</c:v>
                </c:pt>
                <c:pt idx="4996">
                  <c:v>23043864510.054298</c:v>
                </c:pt>
                <c:pt idx="4997">
                  <c:v>25137153149.437698</c:v>
                </c:pt>
                <c:pt idx="4998">
                  <c:v>26224622450.8302</c:v>
                </c:pt>
                <c:pt idx="4999">
                  <c:v>22566956982.229</c:v>
                </c:pt>
                <c:pt idx="5000">
                  <c:v>23337907618.517399</c:v>
                </c:pt>
                <c:pt idx="5001">
                  <c:v>7324903188.4057999</c:v>
                </c:pt>
                <c:pt idx="5002">
                  <c:v>7707678019.3236704</c:v>
                </c:pt>
                <c:pt idx="5003">
                  <c:v>8567890821.2560396</c:v>
                </c:pt>
                <c:pt idx="5004">
                  <c:v>8096302367.1497602</c:v>
                </c:pt>
                <c:pt idx="5005">
                  <c:v>9480840483.0917892</c:v>
                </c:pt>
                <c:pt idx="5006">
                  <c:v>9848600869.5652199</c:v>
                </c:pt>
                <c:pt idx="5007">
                  <c:v>10527338647.343</c:v>
                </c:pt>
                <c:pt idx="5008">
                  <c:v>10908935748.792299</c:v>
                </c:pt>
                <c:pt idx="5009">
                  <c:v>11476584879.2271</c:v>
                </c:pt>
                <c:pt idx="5010">
                  <c:v>12175166763.285</c:v>
                </c:pt>
                <c:pt idx="5011">
                  <c:v>13463868357.4879</c:v>
                </c:pt>
                <c:pt idx="5012">
                  <c:v>10492993077.609301</c:v>
                </c:pt>
                <c:pt idx="5013">
                  <c:v>8830712713.9078102</c:v>
                </c:pt>
                <c:pt idx="5014">
                  <c:v>6927950564.5565701</c:v>
                </c:pt>
                <c:pt idx="5015">
                  <c:v>7663984567.9012299</c:v>
                </c:pt>
                <c:pt idx="5016">
                  <c:v>8547939730.6237402</c:v>
                </c:pt>
                <c:pt idx="5017">
                  <c:v>8589211390.4961205</c:v>
                </c:pt>
                <c:pt idx="5018">
                  <c:v>7818224905.5507097</c:v>
                </c:pt>
                <c:pt idx="5019">
                  <c:v>7700833482.0061502</c:v>
                </c:pt>
                <c:pt idx="5020">
                  <c:v>8242392103.6806097</c:v>
                </c:pt>
                <c:pt idx="5021">
                  <c:v>8231326016.4749403</c:v>
                </c:pt>
                <c:pt idx="5022">
                  <c:v>7850809498.1680298</c:v>
                </c:pt>
                <c:pt idx="5023">
                  <c:v>8623691300.0407906</c:v>
                </c:pt>
                <c:pt idx="5024">
                  <c:v>10131187261.442101</c:v>
                </c:pt>
                <c:pt idx="5025">
                  <c:v>12401139453.973801</c:v>
                </c:pt>
                <c:pt idx="5026">
                  <c:v>15280861834.6024</c:v>
                </c:pt>
                <c:pt idx="5027">
                  <c:v>19707616772.799599</c:v>
                </c:pt>
                <c:pt idx="5028">
                  <c:v>27066912635.222801</c:v>
                </c:pt>
                <c:pt idx="5029">
                  <c:v>32437389116.037998</c:v>
                </c:pt>
                <c:pt idx="5030">
                  <c:v>29933790334.341801</c:v>
                </c:pt>
                <c:pt idx="5031">
                  <c:v>31952763089.330002</c:v>
                </c:pt>
                <c:pt idx="5032">
                  <c:v>43310721414.082901</c:v>
                </c:pt>
                <c:pt idx="5033">
                  <c:v>47648211133.2183</c:v>
                </c:pt>
                <c:pt idx="5034">
                  <c:v>55612228233.517899</c:v>
                </c:pt>
                <c:pt idx="5035">
                  <c:v>64464547915.269798</c:v>
                </c:pt>
                <c:pt idx="5036">
                  <c:v>72374224249.399704</c:v>
                </c:pt>
                <c:pt idx="5037">
                  <c:v>1105688872.9703901</c:v>
                </c:pt>
                <c:pt idx="5038">
                  <c:v>1125684470.05533</c:v>
                </c:pt>
                <c:pt idx="5039">
                  <c:v>1062339943.8334301</c:v>
                </c:pt>
                <c:pt idx="5040">
                  <c:v>1154899793.3387799</c:v>
                </c:pt>
                <c:pt idx="5041">
                  <c:v>1268445919.41429</c:v>
                </c:pt>
                <c:pt idx="5042">
                  <c:v>1486861878.9562399</c:v>
                </c:pt>
                <c:pt idx="5043">
                  <c:v>1683997930.2632201</c:v>
                </c:pt>
                <c:pt idx="5044">
                  <c:v>1730894295.3859501</c:v>
                </c:pt>
                <c:pt idx="5045">
                  <c:v>1970135198.7623601</c:v>
                </c:pt>
                <c:pt idx="5046">
                  <c:v>2278229880.41222</c:v>
                </c:pt>
                <c:pt idx="5047">
                  <c:v>2413251995.8415899</c:v>
                </c:pt>
                <c:pt idx="5048">
                  <c:v>2257083698.63269</c:v>
                </c:pt>
                <c:pt idx="5049">
                  <c:v>2301168186.9099102</c:v>
                </c:pt>
                <c:pt idx="5050">
                  <c:v>2468754074.54319</c:v>
                </c:pt>
                <c:pt idx="5051">
                  <c:v>2356495468.2779498</c:v>
                </c:pt>
                <c:pt idx="5052">
                  <c:v>2613464380.4640098</c:v>
                </c:pt>
                <c:pt idx="5053">
                  <c:v>2810547884.1870799</c:v>
                </c:pt>
                <c:pt idx="5054">
                  <c:v>2476746087.1891699</c:v>
                </c:pt>
                <c:pt idx="5055">
                  <c:v>112328422.113084</c:v>
                </c:pt>
                <c:pt idx="5056">
                  <c:v>116987784.913739</c:v>
                </c:pt>
                <c:pt idx="5057">
                  <c:v>122906434.95781399</c:v>
                </c:pt>
                <c:pt idx="5058">
                  <c:v>129454728.62359899</c:v>
                </c:pt>
                <c:pt idx="5059">
                  <c:v>140032741.46832901</c:v>
                </c:pt>
                <c:pt idx="5060">
                  <c:v>147084750.03148201</c:v>
                </c:pt>
                <c:pt idx="5061">
                  <c:v>150603925.51585299</c:v>
                </c:pt>
                <c:pt idx="5062">
                  <c:v>162625885.863484</c:v>
                </c:pt>
                <c:pt idx="5063">
                  <c:v>166952937.135005</c:v>
                </c:pt>
                <c:pt idx="5064">
                  <c:v>182182067.70356801</c:v>
                </c:pt>
                <c:pt idx="5065">
                  <c:v>219878482.17356399</c:v>
                </c:pt>
                <c:pt idx="5066">
                  <c:v>247749327.72126701</c:v>
                </c:pt>
                <c:pt idx="5067">
                  <c:v>316650508.96752298</c:v>
                </c:pt>
                <c:pt idx="5068">
                  <c:v>425963359.355326</c:v>
                </c:pt>
                <c:pt idx="5069">
                  <c:v>558589870.90367401</c:v>
                </c:pt>
                <c:pt idx="5070">
                  <c:v>684268280.81275105</c:v>
                </c:pt>
                <c:pt idx="5071">
                  <c:v>694552411.71883702</c:v>
                </c:pt>
                <c:pt idx="5072">
                  <c:v>719533137.12666202</c:v>
                </c:pt>
                <c:pt idx="5073">
                  <c:v>829239489.84411895</c:v>
                </c:pt>
                <c:pt idx="5074">
                  <c:v>1019743927.2466201</c:v>
                </c:pt>
                <c:pt idx="5075">
                  <c:v>1202567359.4131999</c:v>
                </c:pt>
                <c:pt idx="5076">
                  <c:v>1235899836.18067</c:v>
                </c:pt>
                <c:pt idx="5077">
                  <c:v>1194015444.01544</c:v>
                </c:pt>
                <c:pt idx="5078">
                  <c:v>1123107276.30285</c:v>
                </c:pt>
                <c:pt idx="5079">
                  <c:v>1177997413.6338401</c:v>
                </c:pt>
                <c:pt idx="5080">
                  <c:v>1141210124.8266301</c:v>
                </c:pt>
                <c:pt idx="5081">
                  <c:v>1290228616.82408</c:v>
                </c:pt>
                <c:pt idx="5082">
                  <c:v>1177908191.97685</c:v>
                </c:pt>
                <c:pt idx="5083">
                  <c:v>1109976927.9172201</c:v>
                </c:pt>
                <c:pt idx="5084">
                  <c:v>1182686577.22645</c:v>
                </c:pt>
                <c:pt idx="5085">
                  <c:v>1337024782.22702</c:v>
                </c:pt>
                <c:pt idx="5086">
                  <c:v>1383843860.1247001</c:v>
                </c:pt>
                <c:pt idx="5087">
                  <c:v>1531803060.5455799</c:v>
                </c:pt>
                <c:pt idx="5088">
                  <c:v>1635426125.30808</c:v>
                </c:pt>
                <c:pt idx="5089">
                  <c:v>1825285158.11762</c:v>
                </c:pt>
                <c:pt idx="5090">
                  <c:v>1970347720.9699199</c:v>
                </c:pt>
                <c:pt idx="5091">
                  <c:v>2129266728.4258499</c:v>
                </c:pt>
                <c:pt idx="5092">
                  <c:v>2093994597.2154901</c:v>
                </c:pt>
                <c:pt idx="5093">
                  <c:v>1656784779.5450001</c:v>
                </c:pt>
                <c:pt idx="5094">
                  <c:v>1942170999.18765</c:v>
                </c:pt>
                <c:pt idx="5095">
                  <c:v>1684109743.4933801</c:v>
                </c:pt>
                <c:pt idx="5096">
                  <c:v>1660102345.60309</c:v>
                </c:pt>
                <c:pt idx="5097">
                  <c:v>1842691481.09196</c:v>
                </c:pt>
                <c:pt idx="5098">
                  <c:v>2315935752.7165298</c:v>
                </c:pt>
                <c:pt idx="5099">
                  <c:v>2727507212.92556</c:v>
                </c:pt>
                <c:pt idx="5100">
                  <c:v>3006725014.7841501</c:v>
                </c:pt>
                <c:pt idx="5101">
                  <c:v>3102741451.0166402</c:v>
                </c:pt>
                <c:pt idx="5102">
                  <c:v>3405050611.6872602</c:v>
                </c:pt>
                <c:pt idx="5103">
                  <c:v>3523185919.55826</c:v>
                </c:pt>
                <c:pt idx="5104">
                  <c:v>2870624635.6803198</c:v>
                </c:pt>
                <c:pt idx="5105">
                  <c:v>3140508835.9485002</c:v>
                </c:pt>
                <c:pt idx="5106">
                  <c:v>3774530615.6591601</c:v>
                </c:pt>
                <c:pt idx="5107">
                  <c:v>3972012570.5346699</c:v>
                </c:pt>
                <c:pt idx="5108">
                  <c:v>4190143206.2561102</c:v>
                </c:pt>
                <c:pt idx="5109">
                  <c:v>4469573275.4053202</c:v>
                </c:pt>
                <c:pt idx="5110">
                  <c:v>4391113415.33181</c:v>
                </c:pt>
                <c:pt idx="5111">
                  <c:v>4703632978.46947</c:v>
                </c:pt>
                <c:pt idx="5112">
                  <c:v>5224102195.52771</c:v>
                </c:pt>
                <c:pt idx="5113">
                  <c:v>5921659485.0328398</c:v>
                </c:pt>
                <c:pt idx="5114">
                  <c:v>6340580854.3907299</c:v>
                </c:pt>
                <c:pt idx="5115">
                  <c:v>6885920328.66187</c:v>
                </c:pt>
                <c:pt idx="5116">
                  <c:v>7766655085.7858801</c:v>
                </c:pt>
                <c:pt idx="5117">
                  <c:v>8589340019.02985</c:v>
                </c:pt>
                <c:pt idx="5118">
                  <c:v>9208524504.8768406</c:v>
                </c:pt>
                <c:pt idx="5119">
                  <c:v>9368954010.3132</c:v>
                </c:pt>
                <c:pt idx="5120">
                  <c:v>8823033880.3299294</c:v>
                </c:pt>
                <c:pt idx="5121">
                  <c:v>10070766720.501101</c:v>
                </c:pt>
                <c:pt idx="5122">
                  <c:v>11365953567.3839</c:v>
                </c:pt>
                <c:pt idx="5123">
                  <c:v>12536710287.013399</c:v>
                </c:pt>
                <c:pt idx="5124">
                  <c:v>14754136507.0261</c:v>
                </c:pt>
                <c:pt idx="5125">
                  <c:v>19486826979.928398</c:v>
                </c:pt>
                <c:pt idx="5126">
                  <c:v>24867278714.353199</c:v>
                </c:pt>
                <c:pt idx="5127">
                  <c:v>29494515597.220001</c:v>
                </c:pt>
                <c:pt idx="5128">
                  <c:v>31873171718.726002</c:v>
                </c:pt>
                <c:pt idx="5129">
                  <c:v>33524682307.805801</c:v>
                </c:pt>
                <c:pt idx="5130">
                  <c:v>36283091407.9422</c:v>
                </c:pt>
                <c:pt idx="5131">
                  <c:v>44498283620.821297</c:v>
                </c:pt>
                <c:pt idx="5132">
                  <c:v>53685049410.264603</c:v>
                </c:pt>
                <c:pt idx="5133">
                  <c:v>52485533204.739601</c:v>
                </c:pt>
                <c:pt idx="5134">
                  <c:v>52832120389.786598</c:v>
                </c:pt>
                <c:pt idx="5135">
                  <c:v>51014090520.922302</c:v>
                </c:pt>
                <c:pt idx="5136">
                  <c:v>52926394934.7052</c:v>
                </c:pt>
                <c:pt idx="5137">
                  <c:v>55914236377.590202</c:v>
                </c:pt>
                <c:pt idx="5138">
                  <c:v>73586676049.730194</c:v>
                </c:pt>
                <c:pt idx="5139">
                  <c:v>91642093872.582199</c:v>
                </c:pt>
                <c:pt idx="5140">
                  <c:v>109103056147.832</c:v>
                </c:pt>
                <c:pt idx="5141">
                  <c:v>119064708327.56</c:v>
                </c:pt>
                <c:pt idx="5142">
                  <c:v>141517648888.198</c:v>
                </c:pt>
                <c:pt idx="5143">
                  <c:v>127866490222.026</c:v>
                </c:pt>
                <c:pt idx="5144">
                  <c:v>112625431377.754</c:v>
                </c:pt>
                <c:pt idx="5145">
                  <c:v>89255751014.884995</c:v>
                </c:pt>
                <c:pt idx="5146">
                  <c:v>103321570859.41901</c:v>
                </c:pt>
                <c:pt idx="5147">
                  <c:v>134199346405.229</c:v>
                </c:pt>
                <c:pt idx="5148">
                  <c:v>132099404607.81799</c:v>
                </c:pt>
                <c:pt idx="5149">
                  <c:v>126833123353.56799</c:v>
                </c:pt>
                <c:pt idx="5150">
                  <c:v>133936359590.565</c:v>
                </c:pt>
                <c:pt idx="5151">
                  <c:v>135225868314.511</c:v>
                </c:pt>
                <c:pt idx="5152">
                  <c:v>125539893126.95799</c:v>
                </c:pt>
                <c:pt idx="5153">
                  <c:v>129250111856.823</c:v>
                </c:pt>
                <c:pt idx="5154">
                  <c:v>139552983248.63501</c:v>
                </c:pt>
                <c:pt idx="5155">
                  <c:v>171071106094.80801</c:v>
                </c:pt>
                <c:pt idx="5156">
                  <c:v>196768065557.487</c:v>
                </c:pt>
                <c:pt idx="5157">
                  <c:v>204436015420.96799</c:v>
                </c:pt>
                <c:pt idx="5158">
                  <c:v>216552502822.73199</c:v>
                </c:pt>
                <c:pt idx="5159">
                  <c:v>255384615384.61499</c:v>
                </c:pt>
                <c:pt idx="5160">
                  <c:v>283742493042.33197</c:v>
                </c:pt>
                <c:pt idx="5161">
                  <c:v>251499027507.64099</c:v>
                </c:pt>
                <c:pt idx="5162">
                  <c:v>247799815768.47699</c:v>
                </c:pt>
                <c:pt idx="5163">
                  <c:v>273674236772.815</c:v>
                </c:pt>
                <c:pt idx="5164">
                  <c:v>256706466091.08899</c:v>
                </c:pt>
                <c:pt idx="5165">
                  <c:v>269980111642.89801</c:v>
                </c:pt>
                <c:pt idx="5166">
                  <c:v>272609288689.57501</c:v>
                </c:pt>
                <c:pt idx="5167">
                  <c:v>232439324529.64499</c:v>
                </c:pt>
                <c:pt idx="5168">
                  <c:v>238502900311.89999</c:v>
                </c:pt>
                <c:pt idx="5169">
                  <c:v>62651474946.6007</c:v>
                </c:pt>
                <c:pt idx="5170">
                  <c:v>68346741504.425697</c:v>
                </c:pt>
                <c:pt idx="5171">
                  <c:v>76313782251.696396</c:v>
                </c:pt>
                <c:pt idx="5172">
                  <c:v>85551113767.372696</c:v>
                </c:pt>
                <c:pt idx="5173">
                  <c:v>94906593388.310699</c:v>
                </c:pt>
                <c:pt idx="5174">
                  <c:v>102160571409.274</c:v>
                </c:pt>
                <c:pt idx="5175">
                  <c:v>110597467198.645</c:v>
                </c:pt>
                <c:pt idx="5176">
                  <c:v>119466139619.589</c:v>
                </c:pt>
                <c:pt idx="5177">
                  <c:v>129847107787.883</c:v>
                </c:pt>
                <c:pt idx="5178">
                  <c:v>140725497222.27701</c:v>
                </c:pt>
                <c:pt idx="5179">
                  <c:v>148948860281.091</c:v>
                </c:pt>
                <c:pt idx="5180">
                  <c:v>166564460755.298</c:v>
                </c:pt>
                <c:pt idx="5181">
                  <c:v>204283485045.51401</c:v>
                </c:pt>
                <c:pt idx="5182">
                  <c:v>265381555686.50601</c:v>
                </c:pt>
                <c:pt idx="5183">
                  <c:v>286526186579.37799</c:v>
                </c:pt>
                <c:pt idx="5184">
                  <c:v>362000917852.22601</c:v>
                </c:pt>
                <c:pt idx="5185">
                  <c:v>373410270417.91901</c:v>
                </c:pt>
                <c:pt idx="5186">
                  <c:v>411464295266.11401</c:v>
                </c:pt>
                <c:pt idx="5187">
                  <c:v>508183139534.88397</c:v>
                </c:pt>
                <c:pt idx="5188">
                  <c:v>615834104224.48401</c:v>
                </c:pt>
                <c:pt idx="5189">
                  <c:v>703525302701.02502</c:v>
                </c:pt>
                <c:pt idx="5190">
                  <c:v>617589619794.81006</c:v>
                </c:pt>
                <c:pt idx="5191">
                  <c:v>586837009681.60498</c:v>
                </c:pt>
                <c:pt idx="5192">
                  <c:v>561852138738.27405</c:v>
                </c:pt>
                <c:pt idx="5193">
                  <c:v>532648802822.18701</c:v>
                </c:pt>
                <c:pt idx="5194">
                  <c:v>555197109067.01697</c:v>
                </c:pt>
                <c:pt idx="5195">
                  <c:v>774556302680.17798</c:v>
                </c:pt>
                <c:pt idx="5196">
                  <c:v>938368438284.40503</c:v>
                </c:pt>
                <c:pt idx="5197">
                  <c:v>1023504019381.13</c:v>
                </c:pt>
                <c:pt idx="5198">
                  <c:v>1030122352457.33</c:v>
                </c:pt>
                <c:pt idx="5199">
                  <c:v>1275300566196.8401</c:v>
                </c:pt>
                <c:pt idx="5200">
                  <c:v>1275563306592.26</c:v>
                </c:pt>
                <c:pt idx="5201">
                  <c:v>1408724907063.2</c:v>
                </c:pt>
                <c:pt idx="5202">
                  <c:v>1330094973361.1299</c:v>
                </c:pt>
                <c:pt idx="5203">
                  <c:v>1401636342155.01</c:v>
                </c:pt>
                <c:pt idx="5204">
                  <c:v>1609892232882.1101</c:v>
                </c:pt>
                <c:pt idx="5205">
                  <c:v>1614245416078.98</c:v>
                </c:pt>
                <c:pt idx="5206">
                  <c:v>1460709148123.1699</c:v>
                </c:pt>
                <c:pt idx="5207">
                  <c:v>1510758283299.98</c:v>
                </c:pt>
                <c:pt idx="5208">
                  <c:v>1500275942893.6699</c:v>
                </c:pt>
                <c:pt idx="5209">
                  <c:v>1368438363736.8701</c:v>
                </c:pt>
                <c:pt idx="5210">
                  <c:v>1382218344519.02</c:v>
                </c:pt>
                <c:pt idx="5211">
                  <c:v>1500337850555.24</c:v>
                </c:pt>
                <c:pt idx="5212">
                  <c:v>1848124153498.8701</c:v>
                </c:pt>
                <c:pt idx="5213">
                  <c:v>2124112242364.04</c:v>
                </c:pt>
                <c:pt idx="5214">
                  <c:v>2203678646934.46</c:v>
                </c:pt>
                <c:pt idx="5215">
                  <c:v>2325011918203.4902</c:v>
                </c:pt>
                <c:pt idx="5216">
                  <c:v>2663112510265.54</c:v>
                </c:pt>
                <c:pt idx="5217">
                  <c:v>2923465651091.2598</c:v>
                </c:pt>
                <c:pt idx="5218">
                  <c:v>2693827452070.02</c:v>
                </c:pt>
                <c:pt idx="5219">
                  <c:v>2646837111794.7798</c:v>
                </c:pt>
                <c:pt idx="5220">
                  <c:v>2862680142625.1401</c:v>
                </c:pt>
                <c:pt idx="5221">
                  <c:v>2681416108537.3901</c:v>
                </c:pt>
                <c:pt idx="5222">
                  <c:v>2808511203185.3901</c:v>
                </c:pt>
                <c:pt idx="5223">
                  <c:v>2849305322684.7598</c:v>
                </c:pt>
                <c:pt idx="5224">
                  <c:v>2433562015516.21</c:v>
                </c:pt>
                <c:pt idx="5225">
                  <c:v>2465453975282.2402</c:v>
                </c:pt>
                <c:pt idx="5226">
                  <c:v>176534589.60338899</c:v>
                </c:pt>
                <c:pt idx="5227">
                  <c:v>215659455.01730201</c:v>
                </c:pt>
                <c:pt idx="5228">
                  <c:v>220984369.12915</c:v>
                </c:pt>
                <c:pt idx="5229">
                  <c:v>259590076.293001</c:v>
                </c:pt>
                <c:pt idx="5230">
                  <c:v>242943776.862299</c:v>
                </c:pt>
                <c:pt idx="5231">
                  <c:v>254035999.217197</c:v>
                </c:pt>
                <c:pt idx="5232">
                  <c:v>296613496.87326902</c:v>
                </c:pt>
                <c:pt idx="5233">
                  <c:v>325843254.66712302</c:v>
                </c:pt>
                <c:pt idx="5234">
                  <c:v>431254103.04647702</c:v>
                </c:pt>
                <c:pt idx="5235">
                  <c:v>555337985.68299103</c:v>
                </c:pt>
                <c:pt idx="5236">
                  <c:v>690319754.91119206</c:v>
                </c:pt>
                <c:pt idx="5237">
                  <c:v>732286143.34291005</c:v>
                </c:pt>
                <c:pt idx="5238">
                  <c:v>793193187.41557002</c:v>
                </c:pt>
                <c:pt idx="5239">
                  <c:v>1005573294.20763</c:v>
                </c:pt>
                <c:pt idx="5240">
                  <c:v>1215031775.2679501</c:v>
                </c:pt>
                <c:pt idx="5241">
                  <c:v>1362151523.68993</c:v>
                </c:pt>
                <c:pt idx="5242">
                  <c:v>1279972866.3817201</c:v>
                </c:pt>
                <c:pt idx="5243">
                  <c:v>1286462642.63697</c:v>
                </c:pt>
                <c:pt idx="5244">
                  <c:v>1335895286.3917999</c:v>
                </c:pt>
                <c:pt idx="5245">
                  <c:v>1378991403.3788099</c:v>
                </c:pt>
                <c:pt idx="5246">
                  <c:v>1507230778.89921</c:v>
                </c:pt>
                <c:pt idx="5247">
                  <c:v>2301514717.29807</c:v>
                </c:pt>
                <c:pt idx="5248">
                  <c:v>2543199148.3892999</c:v>
                </c:pt>
                <c:pt idx="5249">
                  <c:v>2687472829.62988</c:v>
                </c:pt>
                <c:pt idx="5250">
                  <c:v>2636461517.1051998</c:v>
                </c:pt>
                <c:pt idx="5251">
                  <c:v>3181206304.8154898</c:v>
                </c:pt>
                <c:pt idx="5252">
                  <c:v>3267367609.8952799</c:v>
                </c:pt>
                <c:pt idx="5253">
                  <c:v>3558215110.2480898</c:v>
                </c:pt>
                <c:pt idx="5254">
                  <c:v>3694600399.8922501</c:v>
                </c:pt>
                <c:pt idx="5255">
                  <c:v>3522272321.40766</c:v>
                </c:pt>
                <c:pt idx="5256">
                  <c:v>3982374845.9270902</c:v>
                </c:pt>
                <c:pt idx="5257">
                  <c:v>3954696873.74892</c:v>
                </c:pt>
                <c:pt idx="5258">
                  <c:v>3567062511.87293</c:v>
                </c:pt>
                <c:pt idx="5259">
                  <c:v>3775160797.3892798</c:v>
                </c:pt>
                <c:pt idx="5260">
                  <c:v>3797016068.6968799</c:v>
                </c:pt>
                <c:pt idx="5261">
                  <c:v>3447543137.9415002</c:v>
                </c:pt>
                <c:pt idx="5262">
                  <c:v>141468977.570007</c:v>
                </c:pt>
                <c:pt idx="5263">
                  <c:v>167637907.38172299</c:v>
                </c:pt>
                <c:pt idx="5264">
                  <c:v>182796536.49988401</c:v>
                </c:pt>
                <c:pt idx="5265">
                  <c:v>154480244.24684399</c:v>
                </c:pt>
                <c:pt idx="5266">
                  <c:v>215679855.27251601</c:v>
                </c:pt>
                <c:pt idx="5267">
                  <c:v>226474285.587109</c:v>
                </c:pt>
                <c:pt idx="5268">
                  <c:v>245849781.7159</c:v>
                </c:pt>
                <c:pt idx="5269">
                  <c:v>271543680.27928501</c:v>
                </c:pt>
                <c:pt idx="5270">
                  <c:v>294468564.53436899</c:v>
                </c:pt>
                <c:pt idx="5271">
                  <c:v>318124701.048949</c:v>
                </c:pt>
                <c:pt idx="5272">
                  <c:v>323802475.480977</c:v>
                </c:pt>
                <c:pt idx="5273">
                  <c:v>381687073.05855799</c:v>
                </c:pt>
                <c:pt idx="5274">
                  <c:v>430508357.72391599</c:v>
                </c:pt>
                <c:pt idx="5275">
                  <c:v>722780701.12325096</c:v>
                </c:pt>
                <c:pt idx="5276">
                  <c:v>1544216003.9841001</c:v>
                </c:pt>
                <c:pt idx="5277">
                  <c:v>2157592936.60712</c:v>
                </c:pt>
                <c:pt idx="5278">
                  <c:v>3009409970.9051399</c:v>
                </c:pt>
                <c:pt idx="5279">
                  <c:v>2809349074.1773801</c:v>
                </c:pt>
                <c:pt idx="5280">
                  <c:v>2389479269.1887798</c:v>
                </c:pt>
                <c:pt idx="5281">
                  <c:v>3030251116.3599901</c:v>
                </c:pt>
                <c:pt idx="5282">
                  <c:v>4279637933.8512602</c:v>
                </c:pt>
                <c:pt idx="5283">
                  <c:v>3862269126.9264202</c:v>
                </c:pt>
                <c:pt idx="5284">
                  <c:v>3618007844.4491901</c:v>
                </c:pt>
                <c:pt idx="5285">
                  <c:v>3391275731.3183398</c:v>
                </c:pt>
                <c:pt idx="5286">
                  <c:v>3561451562.2356901</c:v>
                </c:pt>
                <c:pt idx="5287">
                  <c:v>3339914759.3726902</c:v>
                </c:pt>
                <c:pt idx="5288">
                  <c:v>3403638193.5791202</c:v>
                </c:pt>
                <c:pt idx="5289">
                  <c:v>3281797038.6659098</c:v>
                </c:pt>
                <c:pt idx="5290">
                  <c:v>3834503378.3552499</c:v>
                </c:pt>
                <c:pt idx="5291">
                  <c:v>4186411457.4569001</c:v>
                </c:pt>
                <c:pt idx="5292">
                  <c:v>5952293765.84484</c:v>
                </c:pt>
                <c:pt idx="5293">
                  <c:v>5402919956.9383097</c:v>
                </c:pt>
                <c:pt idx="5294">
                  <c:v>5592390848.5264797</c:v>
                </c:pt>
                <c:pt idx="5295">
                  <c:v>4378645081.0176897</c:v>
                </c:pt>
                <c:pt idx="5296">
                  <c:v>4190819314.0295801</c:v>
                </c:pt>
                <c:pt idx="5297">
                  <c:v>4958845906.3476896</c:v>
                </c:pt>
                <c:pt idx="5298">
                  <c:v>5694040336.8257103</c:v>
                </c:pt>
                <c:pt idx="5299">
                  <c:v>5326816858.9958601</c:v>
                </c:pt>
                <c:pt idx="5300">
                  <c:v>4483417119.8392801</c:v>
                </c:pt>
                <c:pt idx="5301">
                  <c:v>4662992036.2073002</c:v>
                </c:pt>
                <c:pt idx="5302">
                  <c:v>5067865320.7979002</c:v>
                </c:pt>
                <c:pt idx="5303">
                  <c:v>5018874179.1870403</c:v>
                </c:pt>
                <c:pt idx="5304">
                  <c:v>5310381151.35952</c:v>
                </c:pt>
                <c:pt idx="5305">
                  <c:v>6497305662.0927401</c:v>
                </c:pt>
                <c:pt idx="5306">
                  <c:v>7756293574.9807701</c:v>
                </c:pt>
                <c:pt idx="5307">
                  <c:v>9578973591.0095806</c:v>
                </c:pt>
                <c:pt idx="5308">
                  <c:v>10318424464.3377</c:v>
                </c:pt>
                <c:pt idx="5309">
                  <c:v>12438956756.445499</c:v>
                </c:pt>
                <c:pt idx="5310">
                  <c:v>15508574820.351601</c:v>
                </c:pt>
                <c:pt idx="5311">
                  <c:v>12065138272.753799</c:v>
                </c:pt>
                <c:pt idx="5312">
                  <c:v>14358585195.7591</c:v>
                </c:pt>
                <c:pt idx="5313">
                  <c:v>18186479172.799198</c:v>
                </c:pt>
                <c:pt idx="5314">
                  <c:v>17171446922.2104</c:v>
                </c:pt>
                <c:pt idx="5315">
                  <c:v>17590745688.6082</c:v>
                </c:pt>
                <c:pt idx="5316">
                  <c:v>18179717776.159698</c:v>
                </c:pt>
                <c:pt idx="5317">
                  <c:v>14262032470.9041</c:v>
                </c:pt>
                <c:pt idx="5318">
                  <c:v>14213558130.1817</c:v>
                </c:pt>
                <c:pt idx="5319">
                  <c:v>44212353.698829599</c:v>
                </c:pt>
                <c:pt idx="5320">
                  <c:v>46695363.155887298</c:v>
                </c:pt>
                <c:pt idx="5321">
                  <c:v>41160658.570537098</c:v>
                </c:pt>
                <c:pt idx="5322">
                  <c:v>45168722.699563198</c:v>
                </c:pt>
                <c:pt idx="5323">
                  <c:v>52296836.749388002</c:v>
                </c:pt>
                <c:pt idx="5324">
                  <c:v>55728608.974982999</c:v>
                </c:pt>
                <c:pt idx="5325">
                  <c:v>59161544.995752797</c:v>
                </c:pt>
                <c:pt idx="5326">
                  <c:v>75187969.924812004</c:v>
                </c:pt>
                <c:pt idx="5327">
                  <c:v>95797533.461920604</c:v>
                </c:pt>
                <c:pt idx="5328">
                  <c:v>115182522.12389401</c:v>
                </c:pt>
                <c:pt idx="5329">
                  <c:v>112189468.48182601</c:v>
                </c:pt>
                <c:pt idx="5330">
                  <c:v>138094243.34932399</c:v>
                </c:pt>
                <c:pt idx="5331">
                  <c:v>171836793.40269399</c:v>
                </c:pt>
                <c:pt idx="5332">
                  <c:v>207114382.54607099</c:v>
                </c:pt>
                <c:pt idx="5333">
                  <c:v>241080708.89017999</c:v>
                </c:pt>
                <c:pt idx="5334">
                  <c:v>218764445.784343</c:v>
                </c:pt>
                <c:pt idx="5335">
                  <c:v>216051495.95981699</c:v>
                </c:pt>
                <c:pt idx="5336">
                  <c:v>213446562.57106</c:v>
                </c:pt>
                <c:pt idx="5337">
                  <c:v>177338801.93075001</c:v>
                </c:pt>
                <c:pt idx="5338">
                  <c:v>225724851.691107</c:v>
                </c:pt>
                <c:pt idx="5339">
                  <c:v>185646209.386282</c:v>
                </c:pt>
                <c:pt idx="5340">
                  <c:v>220626484.22481099</c:v>
                </c:pt>
                <c:pt idx="5341">
                  <c:v>266673126.229801</c:v>
                </c:pt>
                <c:pt idx="5342">
                  <c:v>284119692.49432999</c:v>
                </c:pt>
                <c:pt idx="5343">
                  <c:v>317083373.52455902</c:v>
                </c:pt>
                <c:pt idx="5344">
                  <c:v>690314321.37499905</c:v>
                </c:pt>
                <c:pt idx="5345">
                  <c:v>714255460.503389</c:v>
                </c:pt>
                <c:pt idx="5346">
                  <c:v>755042548.05582404</c:v>
                </c:pt>
                <c:pt idx="5347">
                  <c:v>746491692.58385706</c:v>
                </c:pt>
                <c:pt idx="5348">
                  <c:v>785996982.49216795</c:v>
                </c:pt>
                <c:pt idx="5349">
                  <c:v>848237108.56163001</c:v>
                </c:pt>
                <c:pt idx="5350">
                  <c:v>803630742.53445995</c:v>
                </c:pt>
                <c:pt idx="5351">
                  <c:v>840285264.63154495</c:v>
                </c:pt>
                <c:pt idx="5352">
                  <c:v>814723460.08371997</c:v>
                </c:pt>
                <c:pt idx="5353">
                  <c:v>782915402.42109501</c:v>
                </c:pt>
                <c:pt idx="5354">
                  <c:v>687408804.63052702</c:v>
                </c:pt>
                <c:pt idx="5355">
                  <c:v>578236035.10427904</c:v>
                </c:pt>
                <c:pt idx="5356">
                  <c:v>487038821.61195898</c:v>
                </c:pt>
                <c:pt idx="5357">
                  <c:v>578785279.422876</c:v>
                </c:pt>
                <c:pt idx="5358">
                  <c:v>624174724.41449594</c:v>
                </c:pt>
                <c:pt idx="5359">
                  <c:v>655068695.79984796</c:v>
                </c:pt>
                <c:pt idx="5360">
                  <c:v>798870875.67104602</c:v>
                </c:pt>
                <c:pt idx="5361">
                  <c:v>965769127.13306797</c:v>
                </c:pt>
                <c:pt idx="5362">
                  <c:v>900628061.63172698</c:v>
                </c:pt>
                <c:pt idx="5363">
                  <c:v>951804226.88142598</c:v>
                </c:pt>
                <c:pt idx="5364">
                  <c:v>898283477.50670505</c:v>
                </c:pt>
                <c:pt idx="5365">
                  <c:v>910026287.34190094</c:v>
                </c:pt>
                <c:pt idx="5366">
                  <c:v>898957682.737216</c:v>
                </c:pt>
                <c:pt idx="5367">
                  <c:v>833240810.18206501</c:v>
                </c:pt>
                <c:pt idx="5368">
                  <c:v>907652509.58168197</c:v>
                </c:pt>
                <c:pt idx="5369">
                  <c:v>964599178.12910199</c:v>
                </c:pt>
                <c:pt idx="5370">
                  <c:v>7753501867.7609501</c:v>
                </c:pt>
                <c:pt idx="5371">
                  <c:v>6357615894.0397396</c:v>
                </c:pt>
                <c:pt idx="5372">
                  <c:v>3690328963.6408601</c:v>
                </c:pt>
                <c:pt idx="5373">
                  <c:v>2701181331.3081598</c:v>
                </c:pt>
                <c:pt idx="5374">
                  <c:v>2513870586.7334399</c:v>
                </c:pt>
                <c:pt idx="5375">
                  <c:v>2693731865.9703598</c:v>
                </c:pt>
                <c:pt idx="5376">
                  <c:v>3094915505.9092999</c:v>
                </c:pt>
                <c:pt idx="5377">
                  <c:v>3510540809.2485499</c:v>
                </c:pt>
                <c:pt idx="5378">
                  <c:v>3613500117.24928</c:v>
                </c:pt>
                <c:pt idx="5379">
                  <c:v>2800024313.9514399</c:v>
                </c:pt>
                <c:pt idx="5380">
                  <c:v>3057453482.55826</c:v>
                </c:pt>
                <c:pt idx="5381">
                  <c:v>3219487824.8791099</c:v>
                </c:pt>
                <c:pt idx="5382">
                  <c:v>3395778673.7918301</c:v>
                </c:pt>
                <c:pt idx="5383">
                  <c:v>3991374548.5051198</c:v>
                </c:pt>
                <c:pt idx="5384">
                  <c:v>5125273880.74998</c:v>
                </c:pt>
                <c:pt idx="5385">
                  <c:v>6410941012.5918903</c:v>
                </c:pt>
                <c:pt idx="5386">
                  <c:v>7745406200.8537397</c:v>
                </c:pt>
                <c:pt idx="5387">
                  <c:v>10172869679.736601</c:v>
                </c:pt>
                <c:pt idx="5388">
                  <c:v>12795044472.7663</c:v>
                </c:pt>
                <c:pt idx="5389">
                  <c:v>10766809099.0721</c:v>
                </c:pt>
                <c:pt idx="5390">
                  <c:v>11638536834.427401</c:v>
                </c:pt>
                <c:pt idx="5391">
                  <c:v>14434619982.2117</c:v>
                </c:pt>
                <c:pt idx="5392">
                  <c:v>15846474595.773001</c:v>
                </c:pt>
                <c:pt idx="5393">
                  <c:v>16140047012.143801</c:v>
                </c:pt>
                <c:pt idx="5394">
                  <c:v>16509305827.7171</c:v>
                </c:pt>
                <c:pt idx="5395">
                  <c:v>13993546732.472601</c:v>
                </c:pt>
                <c:pt idx="5396">
                  <c:v>14378016729.158701</c:v>
                </c:pt>
                <c:pt idx="5397">
                  <c:v>215021806498.15601</c:v>
                </c:pt>
                <c:pt idx="5398">
                  <c:v>249039217364.63501</c:v>
                </c:pt>
                <c:pt idx="5399">
                  <c:v>298667219346.133</c:v>
                </c:pt>
                <c:pt idx="5400">
                  <c:v>396866742553.96997</c:v>
                </c:pt>
                <c:pt idx="5401">
                  <c:v>443618642959.716</c:v>
                </c:pt>
                <c:pt idx="5402">
                  <c:v>488780155338.26202</c:v>
                </c:pt>
                <c:pt idx="5403">
                  <c:v>517787921003.573</c:v>
                </c:pt>
                <c:pt idx="5404">
                  <c:v>598226205424.07104</c:v>
                </c:pt>
                <c:pt idx="5405">
                  <c:v>737668356280.42798</c:v>
                </c:pt>
                <c:pt idx="5406">
                  <c:v>878010536975.776</c:v>
                </c:pt>
                <c:pt idx="5407">
                  <c:v>946695355820.95996</c:v>
                </c:pt>
                <c:pt idx="5408">
                  <c:v>797443405711.81299</c:v>
                </c:pt>
                <c:pt idx="5409">
                  <c:v>773638200773.75696</c:v>
                </c:pt>
                <c:pt idx="5410">
                  <c:v>767768378016.08606</c:v>
                </c:pt>
                <c:pt idx="5411">
                  <c:v>722367608343.06897</c:v>
                </c:pt>
                <c:pt idx="5412">
                  <c:v>729763282952.43201</c:v>
                </c:pt>
                <c:pt idx="5413">
                  <c:v>1042300769791.95</c:v>
                </c:pt>
                <c:pt idx="5414">
                  <c:v>1293264353318.8201</c:v>
                </c:pt>
                <c:pt idx="5415">
                  <c:v>1395931548502.0601</c:v>
                </c:pt>
                <c:pt idx="5416">
                  <c:v>1393674332154.3701</c:v>
                </c:pt>
                <c:pt idx="5417">
                  <c:v>1764967948916.6001</c:v>
                </c:pt>
                <c:pt idx="5418">
                  <c:v>1861873895109.02</c:v>
                </c:pt>
                <c:pt idx="5419">
                  <c:v>2123130870381.97</c:v>
                </c:pt>
                <c:pt idx="5420">
                  <c:v>2068555542410.98</c:v>
                </c:pt>
                <c:pt idx="5421">
                  <c:v>2205966011811.5</c:v>
                </c:pt>
                <c:pt idx="5422">
                  <c:v>2591620035485.1899</c:v>
                </c:pt>
                <c:pt idx="5423">
                  <c:v>2503665193657.3999</c:v>
                </c:pt>
                <c:pt idx="5424">
                  <c:v>2218689375140.9902</c:v>
                </c:pt>
                <c:pt idx="5425">
                  <c:v>2243225519617.6499</c:v>
                </c:pt>
                <c:pt idx="5426">
                  <c:v>2199957383336.8799</c:v>
                </c:pt>
                <c:pt idx="5427">
                  <c:v>1949953934033.54</c:v>
                </c:pt>
                <c:pt idx="5428">
                  <c:v>1950648769574.9399</c:v>
                </c:pt>
                <c:pt idx="5429">
                  <c:v>2079136081309.99</c:v>
                </c:pt>
                <c:pt idx="5430">
                  <c:v>2505733634311.5098</c:v>
                </c:pt>
                <c:pt idx="5431">
                  <c:v>2819245095604.6699</c:v>
                </c:pt>
                <c:pt idx="5432">
                  <c:v>2861410272354.1802</c:v>
                </c:pt>
                <c:pt idx="5433">
                  <c:v>3002446368084.3101</c:v>
                </c:pt>
                <c:pt idx="5434">
                  <c:v>3439953462907.2002</c:v>
                </c:pt>
                <c:pt idx="5435">
                  <c:v>3752365607148.0898</c:v>
                </c:pt>
                <c:pt idx="5436">
                  <c:v>3418005001389.27</c:v>
                </c:pt>
                <c:pt idx="5437">
                  <c:v>3417094562648.9502</c:v>
                </c:pt>
                <c:pt idx="5438">
                  <c:v>3757698281117.5498</c:v>
                </c:pt>
                <c:pt idx="5439">
                  <c:v>3543983909148.0098</c:v>
                </c:pt>
                <c:pt idx="5440">
                  <c:v>3752513503278.4102</c:v>
                </c:pt>
                <c:pt idx="5441">
                  <c:v>3890606893346.6899</c:v>
                </c:pt>
                <c:pt idx="5442">
                  <c:v>3375611100742.2202</c:v>
                </c:pt>
                <c:pt idx="5443">
                  <c:v>3477796274496.7998</c:v>
                </c:pt>
                <c:pt idx="5444">
                  <c:v>1217230094.97205</c:v>
                </c:pt>
                <c:pt idx="5445">
                  <c:v>1302674324.88378</c:v>
                </c:pt>
                <c:pt idx="5446">
                  <c:v>1382515654.4734299</c:v>
                </c:pt>
                <c:pt idx="5447">
                  <c:v>1540797588.5722101</c:v>
                </c:pt>
                <c:pt idx="5448">
                  <c:v>1731296199.5229599</c:v>
                </c:pt>
                <c:pt idx="5449">
                  <c:v>2053462968.0425999</c:v>
                </c:pt>
                <c:pt idx="5450">
                  <c:v>2126300672.22965</c:v>
                </c:pt>
                <c:pt idx="5451">
                  <c:v>1747187644.9031</c:v>
                </c:pt>
                <c:pt idx="5452">
                  <c:v>1666909517.65205</c:v>
                </c:pt>
                <c:pt idx="5453">
                  <c:v>1962050555.7774999</c:v>
                </c:pt>
                <c:pt idx="5454">
                  <c:v>2215028588.45646</c:v>
                </c:pt>
                <c:pt idx="5455">
                  <c:v>2417108577.52739</c:v>
                </c:pt>
                <c:pt idx="5456">
                  <c:v>2112293279.98507</c:v>
                </c:pt>
                <c:pt idx="5457">
                  <c:v>2465493032.25878</c:v>
                </c:pt>
                <c:pt idx="5458">
                  <c:v>2894409912.1708999</c:v>
                </c:pt>
                <c:pt idx="5459">
                  <c:v>2810106390.1061802</c:v>
                </c:pt>
                <c:pt idx="5460">
                  <c:v>2765254360.2062302</c:v>
                </c:pt>
                <c:pt idx="5461">
                  <c:v>3189428571.4285698</c:v>
                </c:pt>
                <c:pt idx="5462">
                  <c:v>3662478172.7999601</c:v>
                </c:pt>
                <c:pt idx="5463">
                  <c:v>4020227931.15097</c:v>
                </c:pt>
                <c:pt idx="5464">
                  <c:v>4445228057.4535398</c:v>
                </c:pt>
                <c:pt idx="5465">
                  <c:v>4222441673.1704898</c:v>
                </c:pt>
                <c:pt idx="5466">
                  <c:v>4035994383.3836699</c:v>
                </c:pt>
                <c:pt idx="5467">
                  <c:v>4057275077.68156</c:v>
                </c:pt>
                <c:pt idx="5468">
                  <c:v>4412279865.4031496</c:v>
                </c:pt>
                <c:pt idx="5469">
                  <c:v>4504342152.9867897</c:v>
                </c:pt>
                <c:pt idx="5470">
                  <c:v>5727602648.7553701</c:v>
                </c:pt>
                <c:pt idx="5471">
                  <c:v>5074829931.9727898</c:v>
                </c:pt>
                <c:pt idx="5472">
                  <c:v>5197840972.6857004</c:v>
                </c:pt>
                <c:pt idx="5473">
                  <c:v>5251764269.9181204</c:v>
                </c:pt>
                <c:pt idx="5474">
                  <c:v>5889174833.9003401</c:v>
                </c:pt>
                <c:pt idx="5475">
                  <c:v>6596546195.6521702</c:v>
                </c:pt>
                <c:pt idx="5476">
                  <c:v>6413901601.8306599</c:v>
                </c:pt>
                <c:pt idx="5477">
                  <c:v>5966255778.1201801</c:v>
                </c:pt>
                <c:pt idx="5478">
                  <c:v>5444560669.4560699</c:v>
                </c:pt>
                <c:pt idx="5479">
                  <c:v>6465137614.6788998</c:v>
                </c:pt>
                <c:pt idx="5480">
                  <c:v>6934984709.4801197</c:v>
                </c:pt>
                <c:pt idx="5481">
                  <c:v>6891308593.75</c:v>
                </c:pt>
                <c:pt idx="5482">
                  <c:v>7480968858.1314898</c:v>
                </c:pt>
                <c:pt idx="5483">
                  <c:v>7719354838.7096796</c:v>
                </c:pt>
                <c:pt idx="5484">
                  <c:v>4983024408.1482801</c:v>
                </c:pt>
                <c:pt idx="5485">
                  <c:v>5314909953.9299202</c:v>
                </c:pt>
                <c:pt idx="5486">
                  <c:v>6166330136.2947998</c:v>
                </c:pt>
                <c:pt idx="5487">
                  <c:v>7632406552.8380299</c:v>
                </c:pt>
                <c:pt idx="5488">
                  <c:v>8881368538.0767097</c:v>
                </c:pt>
                <c:pt idx="5489">
                  <c:v>10731634116.7384</c:v>
                </c:pt>
                <c:pt idx="5490">
                  <c:v>20409257610.474602</c:v>
                </c:pt>
                <c:pt idx="5491">
                  <c:v>24758819717.707401</c:v>
                </c:pt>
                <c:pt idx="5492">
                  <c:v>28526891010.4925</c:v>
                </c:pt>
                <c:pt idx="5493">
                  <c:v>25977847813.742199</c:v>
                </c:pt>
                <c:pt idx="5494">
                  <c:v>32174772955.9748</c:v>
                </c:pt>
                <c:pt idx="5495">
                  <c:v>39566292432.861504</c:v>
                </c:pt>
                <c:pt idx="5496">
                  <c:v>41939728978.728104</c:v>
                </c:pt>
                <c:pt idx="5497">
                  <c:v>47805069494.908096</c:v>
                </c:pt>
                <c:pt idx="5498">
                  <c:v>38616536131.648003</c:v>
                </c:pt>
                <c:pt idx="5499">
                  <c:v>37543361203.560898</c:v>
                </c:pt>
                <c:pt idx="5500">
                  <c:v>42689783733.873001</c:v>
                </c:pt>
                <c:pt idx="5501">
                  <c:v>4446528164.6755896</c:v>
                </c:pt>
                <c:pt idx="5502">
                  <c:v>5016048786.2275295</c:v>
                </c:pt>
                <c:pt idx="5503">
                  <c:v>5327573509.0984297</c:v>
                </c:pt>
                <c:pt idx="5504">
                  <c:v>5949478034.8875103</c:v>
                </c:pt>
                <c:pt idx="5505">
                  <c:v>6680298250.5796099</c:v>
                </c:pt>
                <c:pt idx="5506">
                  <c:v>7600579093.1157999</c:v>
                </c:pt>
                <c:pt idx="5507">
                  <c:v>8455611129.2793598</c:v>
                </c:pt>
                <c:pt idx="5508">
                  <c:v>9136711287.8243408</c:v>
                </c:pt>
                <c:pt idx="5509">
                  <c:v>9915140546.3507195</c:v>
                </c:pt>
                <c:pt idx="5510">
                  <c:v>11266091570.5718</c:v>
                </c:pt>
                <c:pt idx="5511">
                  <c:v>13139862500</c:v>
                </c:pt>
                <c:pt idx="5512">
                  <c:v>14591755681.818199</c:v>
                </c:pt>
                <c:pt idx="5513">
                  <c:v>16885506818.181801</c:v>
                </c:pt>
                <c:pt idx="5514">
                  <c:v>22347844649.0219</c:v>
                </c:pt>
                <c:pt idx="5515">
                  <c:v>25351305681.818199</c:v>
                </c:pt>
                <c:pt idx="5516">
                  <c:v>28525872476.089298</c:v>
                </c:pt>
                <c:pt idx="5517">
                  <c:v>31152840485.0746</c:v>
                </c:pt>
                <c:pt idx="5518">
                  <c:v>36176233117.483803</c:v>
                </c:pt>
                <c:pt idx="5519">
                  <c:v>44270203153.988899</c:v>
                </c:pt>
                <c:pt idx="5520">
                  <c:v>54481875804.967796</c:v>
                </c:pt>
                <c:pt idx="5521">
                  <c:v>56829663469.224602</c:v>
                </c:pt>
                <c:pt idx="5522">
                  <c:v>52346507380.073799</c:v>
                </c:pt>
                <c:pt idx="5523">
                  <c:v>54617991326.530602</c:v>
                </c:pt>
                <c:pt idx="5524">
                  <c:v>49428872678.0186</c:v>
                </c:pt>
                <c:pt idx="5525">
                  <c:v>48020024788.3918</c:v>
                </c:pt>
                <c:pt idx="5526">
                  <c:v>47820850974.5867</c:v>
                </c:pt>
                <c:pt idx="5527">
                  <c:v>56379593719.571602</c:v>
                </c:pt>
                <c:pt idx="5528">
                  <c:v>65652751132.360298</c:v>
                </c:pt>
                <c:pt idx="5529">
                  <c:v>76261278404.996399</c:v>
                </c:pt>
                <c:pt idx="5530">
                  <c:v>79169043642.467499</c:v>
                </c:pt>
                <c:pt idx="5531">
                  <c:v>97891090928.632797</c:v>
                </c:pt>
                <c:pt idx="5532">
                  <c:v>105143232379.884</c:v>
                </c:pt>
                <c:pt idx="5533">
                  <c:v>116224673042.54601</c:v>
                </c:pt>
                <c:pt idx="5534">
                  <c:v>108809058858.502</c:v>
                </c:pt>
                <c:pt idx="5535">
                  <c:v>116601802106.742</c:v>
                </c:pt>
                <c:pt idx="5536">
                  <c:v>136878366230.328</c:v>
                </c:pt>
                <c:pt idx="5537">
                  <c:v>145861612825.595</c:v>
                </c:pt>
                <c:pt idx="5538">
                  <c:v>143157600024.95901</c:v>
                </c:pt>
                <c:pt idx="5539">
                  <c:v>144428172835.23599</c:v>
                </c:pt>
                <c:pt idx="5540">
                  <c:v>142540728958.02301</c:v>
                </c:pt>
                <c:pt idx="5541">
                  <c:v>130133845771.144</c:v>
                </c:pt>
                <c:pt idx="5542">
                  <c:v>136191353467.562</c:v>
                </c:pt>
                <c:pt idx="5543">
                  <c:v>153830947016.75101</c:v>
                </c:pt>
                <c:pt idx="5544">
                  <c:v>201924270316.02701</c:v>
                </c:pt>
                <c:pt idx="5545">
                  <c:v>240521260988.32901</c:v>
                </c:pt>
                <c:pt idx="5546">
                  <c:v>247783001865.44</c:v>
                </c:pt>
                <c:pt idx="5547">
                  <c:v>273317737046.79501</c:v>
                </c:pt>
                <c:pt idx="5548">
                  <c:v>318497936901.177</c:v>
                </c:pt>
                <c:pt idx="5549">
                  <c:v>354460802548.70398</c:v>
                </c:pt>
                <c:pt idx="5550">
                  <c:v>330000252153.37598</c:v>
                </c:pt>
                <c:pt idx="5551">
                  <c:v>299361576558.21698</c:v>
                </c:pt>
                <c:pt idx="5552">
                  <c:v>287797822093.17798</c:v>
                </c:pt>
                <c:pt idx="5553">
                  <c:v>245670666639.047</c:v>
                </c:pt>
                <c:pt idx="5554">
                  <c:v>239862011450.103</c:v>
                </c:pt>
                <c:pt idx="5555">
                  <c:v>237029579260.72198</c:v>
                </c:pt>
                <c:pt idx="5556">
                  <c:v>195541761243.14401</c:v>
                </c:pt>
                <c:pt idx="5557">
                  <c:v>192690813126.85999</c:v>
                </c:pt>
                <c:pt idx="5558">
                  <c:v>69520026.666666701</c:v>
                </c:pt>
                <c:pt idx="5559">
                  <c:v>88570952.868852496</c:v>
                </c:pt>
                <c:pt idx="5560">
                  <c:v>106101175.65798</c:v>
                </c:pt>
                <c:pt idx="5561">
                  <c:v>140153748.24365601</c:v>
                </c:pt>
                <c:pt idx="5562">
                  <c:v>169918948.62918201</c:v>
                </c:pt>
                <c:pt idx="5563">
                  <c:v>211194305.702999</c:v>
                </c:pt>
                <c:pt idx="5564">
                  <c:v>240780413.56492999</c:v>
                </c:pt>
                <c:pt idx="5565">
                  <c:v>282269373.00106603</c:v>
                </c:pt>
                <c:pt idx="5566">
                  <c:v>355989047.256374</c:v>
                </c:pt>
                <c:pt idx="5567">
                  <c:v>420642463.409998</c:v>
                </c:pt>
                <c:pt idx="5568">
                  <c:v>476055288.41888601</c:v>
                </c:pt>
                <c:pt idx="5569">
                  <c:v>435746974.75924402</c:v>
                </c:pt>
                <c:pt idx="5570">
                  <c:v>402405069.367769</c:v>
                </c:pt>
                <c:pt idx="5571">
                  <c:v>416183706.943685</c:v>
                </c:pt>
                <c:pt idx="5572">
                  <c:v>379371608.44292498</c:v>
                </c:pt>
                <c:pt idx="5573">
                  <c:v>412876071.11849302</c:v>
                </c:pt>
                <c:pt idx="5574">
                  <c:v>603015696.45284903</c:v>
                </c:pt>
                <c:pt idx="5575">
                  <c:v>787392365.83190799</c:v>
                </c:pt>
                <c:pt idx="5576">
                  <c:v>898611007.94770896</c:v>
                </c:pt>
                <c:pt idx="5577">
                  <c:v>929796722.38789594</c:v>
                </c:pt>
                <c:pt idx="5578">
                  <c:v>1018970364.86443</c:v>
                </c:pt>
                <c:pt idx="5579">
                  <c:v>1016493394.8253</c:v>
                </c:pt>
                <c:pt idx="5580">
                  <c:v>1037921836.9477</c:v>
                </c:pt>
                <c:pt idx="5581">
                  <c:v>927219728.86688602</c:v>
                </c:pt>
                <c:pt idx="5582">
                  <c:v>1005879948.4325401</c:v>
                </c:pt>
                <c:pt idx="5583">
                  <c:v>1208946165.92889</c:v>
                </c:pt>
                <c:pt idx="5584">
                  <c:v>1197509786.6763201</c:v>
                </c:pt>
                <c:pt idx="5585">
                  <c:v>1072147778.03013</c:v>
                </c:pt>
                <c:pt idx="5586">
                  <c:v>1149862702.96084</c:v>
                </c:pt>
                <c:pt idx="5587">
                  <c:v>1131561595.1377499</c:v>
                </c:pt>
                <c:pt idx="5588">
                  <c:v>1068030829.75591</c:v>
                </c:pt>
                <c:pt idx="5589">
                  <c:v>1086172922.5741301</c:v>
                </c:pt>
                <c:pt idx="5590">
                  <c:v>1169138789.3143499</c:v>
                </c:pt>
                <c:pt idx="5591">
                  <c:v>1407866174.8409901</c:v>
                </c:pt>
                <c:pt idx="5592">
                  <c:v>1621822369.8486099</c:v>
                </c:pt>
                <c:pt idx="5593">
                  <c:v>1656172355.7171199</c:v>
                </c:pt>
                <c:pt idx="5594">
                  <c:v>1818759669.0657201</c:v>
                </c:pt>
                <c:pt idx="5595">
                  <c:v>2049139372.1182301</c:v>
                </c:pt>
                <c:pt idx="5596">
                  <c:v>2310743218.0616298</c:v>
                </c:pt>
                <c:pt idx="5597">
                  <c:v>2324870823.9288201</c:v>
                </c:pt>
                <c:pt idx="5598">
                  <c:v>2306502373.71313</c:v>
                </c:pt>
                <c:pt idx="5599">
                  <c:v>2515245776.4449501</c:v>
                </c:pt>
                <c:pt idx="5600">
                  <c:v>2408666378.9382801</c:v>
                </c:pt>
                <c:pt idx="5601">
                  <c:v>2483396542.2075</c:v>
                </c:pt>
                <c:pt idx="5602">
                  <c:v>2551126948.7750602</c:v>
                </c:pt>
                <c:pt idx="5603">
                  <c:v>2220380802.3305898</c:v>
                </c:pt>
                <c:pt idx="5604">
                  <c:v>71494481.481481507</c:v>
                </c:pt>
                <c:pt idx="5605">
                  <c:v>88322370.370370403</c:v>
                </c:pt>
                <c:pt idx="5606">
                  <c:v>102244370.37037</c:v>
                </c:pt>
                <c:pt idx="5607">
                  <c:v>110900444.444444</c:v>
                </c:pt>
                <c:pt idx="5608">
                  <c:v>115651925.925926</c:v>
                </c:pt>
                <c:pt idx="5609">
                  <c:v>125435592.592593</c:v>
                </c:pt>
                <c:pt idx="5610">
                  <c:v>131803555.555556</c:v>
                </c:pt>
                <c:pt idx="5611">
                  <c:v>145533296.296296</c:v>
                </c:pt>
                <c:pt idx="5612">
                  <c:v>167728444.444444</c:v>
                </c:pt>
                <c:pt idx="5613">
                  <c:v>187589518.51851901</c:v>
                </c:pt>
                <c:pt idx="5614">
                  <c:v>215009555.555556</c:v>
                </c:pt>
                <c:pt idx="5615">
                  <c:v>236357518.51851901</c:v>
                </c:pt>
                <c:pt idx="5616">
                  <c:v>267327629.62963</c:v>
                </c:pt>
                <c:pt idx="5617">
                  <c:v>278098777.77777803</c:v>
                </c:pt>
                <c:pt idx="5618">
                  <c:v>300757888.88888901</c:v>
                </c:pt>
                <c:pt idx="5619">
                  <c:v>310160444.444444</c:v>
                </c:pt>
                <c:pt idx="5620">
                  <c:v>309812185.18518502</c:v>
                </c:pt>
                <c:pt idx="5621">
                  <c:v>325111814.81481498</c:v>
                </c:pt>
                <c:pt idx="5622">
                  <c:v>342172518.51851898</c:v>
                </c:pt>
                <c:pt idx="5623">
                  <c:v>366911444.444444</c:v>
                </c:pt>
                <c:pt idx="5624">
                  <c:v>392190592.59259301</c:v>
                </c:pt>
                <c:pt idx="5625">
                  <c:v>445903592.59259301</c:v>
                </c:pt>
                <c:pt idx="5626">
                  <c:v>482009370.37036997</c:v>
                </c:pt>
                <c:pt idx="5627">
                  <c:v>520044370.37036997</c:v>
                </c:pt>
                <c:pt idx="5628">
                  <c:v>520444185.18518502</c:v>
                </c:pt>
                <c:pt idx="5629">
                  <c:v>540336925.92592597</c:v>
                </c:pt>
                <c:pt idx="5630">
                  <c:v>591018407.40740705</c:v>
                </c:pt>
                <c:pt idx="5631">
                  <c:v>599118592.59259295</c:v>
                </c:pt>
                <c:pt idx="5632">
                  <c:v>695370296.296296</c:v>
                </c:pt>
                <c:pt idx="5633">
                  <c:v>698700655.92592597</c:v>
                </c:pt>
                <c:pt idx="5634">
                  <c:v>758683598.51851904</c:v>
                </c:pt>
                <c:pt idx="5635">
                  <c:v>825977888.88888896</c:v>
                </c:pt>
                <c:pt idx="5636">
                  <c:v>771278111.11111104</c:v>
                </c:pt>
                <c:pt idx="5637">
                  <c:v>771015888.88888896</c:v>
                </c:pt>
                <c:pt idx="5638">
                  <c:v>778648666.66666698</c:v>
                </c:pt>
                <c:pt idx="5639">
                  <c:v>799882148.14814794</c:v>
                </c:pt>
                <c:pt idx="5640">
                  <c:v>842620111.11111104</c:v>
                </c:pt>
                <c:pt idx="5641">
                  <c:v>911481481.48148096</c:v>
                </c:pt>
                <c:pt idx="5642">
                  <c:v>997007925.92592597</c:v>
                </c:pt>
                <c:pt idx="5643">
                  <c:v>1056188592.59259</c:v>
                </c:pt>
                <c:pt idx="5644">
                  <c:v>3385000000</c:v>
                </c:pt>
                <c:pt idx="5645">
                  <c:v>3560000000</c:v>
                </c:pt>
                <c:pt idx="5646">
                  <c:v>3857000000</c:v>
                </c:pt>
                <c:pt idx="5647">
                  <c:v>4197000000</c:v>
                </c:pt>
                <c:pt idx="5648">
                  <c:v>4213000000</c:v>
                </c:pt>
                <c:pt idx="5649">
                  <c:v>4375000000</c:v>
                </c:pt>
                <c:pt idx="5650">
                  <c:v>4621000000</c:v>
                </c:pt>
                <c:pt idx="5651">
                  <c:v>4781000000</c:v>
                </c:pt>
                <c:pt idx="5652">
                  <c:v>4895000000</c:v>
                </c:pt>
                <c:pt idx="5653">
                  <c:v>4928000000</c:v>
                </c:pt>
                <c:pt idx="5654">
                  <c:v>5199000000</c:v>
                </c:pt>
                <c:pt idx="5655">
                  <c:v>5337000000</c:v>
                </c:pt>
                <c:pt idx="5656">
                  <c:v>5531000000</c:v>
                </c:pt>
                <c:pt idx="5657">
                  <c:v>5697000000</c:v>
                </c:pt>
                <c:pt idx="5658">
                  <c:v>5793000000</c:v>
                </c:pt>
                <c:pt idx="5659">
                  <c:v>1043599900</c:v>
                </c:pt>
                <c:pt idx="5660">
                  <c:v>1076699900</c:v>
                </c:pt>
                <c:pt idx="5661">
                  <c:v>1143600000</c:v>
                </c:pt>
                <c:pt idx="5662">
                  <c:v>1262800000</c:v>
                </c:pt>
                <c:pt idx="5663">
                  <c:v>1299099900</c:v>
                </c:pt>
                <c:pt idx="5664">
                  <c:v>1331399900</c:v>
                </c:pt>
                <c:pt idx="5665">
                  <c:v>1390700000</c:v>
                </c:pt>
                <c:pt idx="5666">
                  <c:v>1453500000</c:v>
                </c:pt>
                <c:pt idx="5667">
                  <c:v>1610500000</c:v>
                </c:pt>
                <c:pt idx="5668">
                  <c:v>1715399900</c:v>
                </c:pt>
                <c:pt idx="5669">
                  <c:v>1904000000</c:v>
                </c:pt>
                <c:pt idx="5670">
                  <c:v>1984800000</c:v>
                </c:pt>
                <c:pt idx="5671">
                  <c:v>2101300000</c:v>
                </c:pt>
                <c:pt idx="5672">
                  <c:v>2569200100</c:v>
                </c:pt>
                <c:pt idx="5673">
                  <c:v>3161499900</c:v>
                </c:pt>
                <c:pt idx="5674">
                  <c:v>3645900000</c:v>
                </c:pt>
                <c:pt idx="5675">
                  <c:v>4365300200</c:v>
                </c:pt>
                <c:pt idx="5676">
                  <c:v>5480500200</c:v>
                </c:pt>
                <c:pt idx="5677">
                  <c:v>6070600200</c:v>
                </c:pt>
                <c:pt idx="5678">
                  <c:v>6902600200</c:v>
                </c:pt>
                <c:pt idx="5679">
                  <c:v>7878700000</c:v>
                </c:pt>
                <c:pt idx="5680">
                  <c:v>8607500300</c:v>
                </c:pt>
                <c:pt idx="5681">
                  <c:v>8716999700</c:v>
                </c:pt>
                <c:pt idx="5682">
                  <c:v>9050000400</c:v>
                </c:pt>
                <c:pt idx="5683">
                  <c:v>9470000100</c:v>
                </c:pt>
                <c:pt idx="5684">
                  <c:v>9721652086.9565201</c:v>
                </c:pt>
                <c:pt idx="5685">
                  <c:v>7231963515.9817305</c:v>
                </c:pt>
                <c:pt idx="5686">
                  <c:v>7084399840</c:v>
                </c:pt>
                <c:pt idx="5687">
                  <c:v>7841602824.4274797</c:v>
                </c:pt>
                <c:pt idx="5688">
                  <c:v>8410724360.7954597</c:v>
                </c:pt>
                <c:pt idx="5689">
                  <c:v>7650125217.3525295</c:v>
                </c:pt>
                <c:pt idx="5690">
                  <c:v>9406097735.0911694</c:v>
                </c:pt>
                <c:pt idx="5691">
                  <c:v>10440842165.3193</c:v>
                </c:pt>
                <c:pt idx="5692">
                  <c:v>11399942453.0646</c:v>
                </c:pt>
                <c:pt idx="5693">
                  <c:v>12983235568.2292</c:v>
                </c:pt>
                <c:pt idx="5694">
                  <c:v>14655487455.733299</c:v>
                </c:pt>
                <c:pt idx="5695">
                  <c:v>15674852771.135599</c:v>
                </c:pt>
                <c:pt idx="5696">
                  <c:v>17790095900.9809</c:v>
                </c:pt>
                <c:pt idx="5697">
                  <c:v>19395461989.539101</c:v>
                </c:pt>
                <c:pt idx="5698">
                  <c:v>18318512501.0256</c:v>
                </c:pt>
                <c:pt idx="5699">
                  <c:v>19288926545.3759</c:v>
                </c:pt>
                <c:pt idx="5700">
                  <c:v>18702802394.828602</c:v>
                </c:pt>
                <c:pt idx="5701">
                  <c:v>20776669466.605301</c:v>
                </c:pt>
                <c:pt idx="5702">
                  <c:v>21917706490.5299</c:v>
                </c:pt>
                <c:pt idx="5703">
                  <c:v>23965275995.721401</c:v>
                </c:pt>
                <c:pt idx="5704">
                  <c:v>27211377225.2715</c:v>
                </c:pt>
                <c:pt idx="5705">
                  <c:v>30231249362.060398</c:v>
                </c:pt>
                <c:pt idx="5706">
                  <c:v>34113107085.608501</c:v>
                </c:pt>
                <c:pt idx="5707">
                  <c:v>39136893345.150101</c:v>
                </c:pt>
                <c:pt idx="5708">
                  <c:v>37733994976.413696</c:v>
                </c:pt>
                <c:pt idx="5709">
                  <c:v>41338595380.815903</c:v>
                </c:pt>
                <c:pt idx="5710">
                  <c:v>47654841112.852303</c:v>
                </c:pt>
                <c:pt idx="5711">
                  <c:v>50388454861.111099</c:v>
                </c:pt>
                <c:pt idx="5712">
                  <c:v>53851058955.299896</c:v>
                </c:pt>
                <c:pt idx="5713">
                  <c:v>58722323918.1604</c:v>
                </c:pt>
                <c:pt idx="5714">
                  <c:v>63767597193.917503</c:v>
                </c:pt>
                <c:pt idx="5715">
                  <c:v>68763255963.894302</c:v>
                </c:pt>
                <c:pt idx="5716">
                  <c:v>1922600899.3841</c:v>
                </c:pt>
                <c:pt idx="5717">
                  <c:v>2041538057.0289299</c:v>
                </c:pt>
                <c:pt idx="5718">
                  <c:v>2384295763.7254901</c:v>
                </c:pt>
                <c:pt idx="5719">
                  <c:v>2432029380.4369402</c:v>
                </c:pt>
                <c:pt idx="5720">
                  <c:v>2666616176.91609</c:v>
                </c:pt>
                <c:pt idx="5721">
                  <c:v>3014890569.0409899</c:v>
                </c:pt>
                <c:pt idx="5722">
                  <c:v>3284625277.16186</c:v>
                </c:pt>
                <c:pt idx="5723">
                  <c:v>3279063317.6347499</c:v>
                </c:pt>
                <c:pt idx="5724">
                  <c:v>3383218922.7933602</c:v>
                </c:pt>
                <c:pt idx="5725">
                  <c:v>3693753379.0599198</c:v>
                </c:pt>
                <c:pt idx="5726">
                  <c:v>3869032270.9163299</c:v>
                </c:pt>
                <c:pt idx="5727">
                  <c:v>3783788551.0819001</c:v>
                </c:pt>
                <c:pt idx="5728">
                  <c:v>3588376057.0153599</c:v>
                </c:pt>
                <c:pt idx="5729">
                  <c:v>3461282293.6462402</c:v>
                </c:pt>
                <c:pt idx="5730">
                  <c:v>2995360969.1619902</c:v>
                </c:pt>
                <c:pt idx="5731">
                  <c:v>2833442750.4363899</c:v>
                </c:pt>
                <c:pt idx="5732">
                  <c:v>2949637039.04424</c:v>
                </c:pt>
                <c:pt idx="5733">
                  <c:v>3446442218.8982902</c:v>
                </c:pt>
                <c:pt idx="5734">
                  <c:v>3666349049.4264102</c:v>
                </c:pt>
                <c:pt idx="5735">
                  <c:v>2937071767.2557602</c:v>
                </c:pt>
                <c:pt idx="5736">
                  <c:v>4220053411.02209</c:v>
                </c:pt>
                <c:pt idx="5737">
                  <c:v>6281695536.0869303</c:v>
                </c:pt>
                <c:pt idx="5738">
                  <c:v>6963961726.24368</c:v>
                </c:pt>
                <c:pt idx="5739">
                  <c:v>6716817571.5013599</c:v>
                </c:pt>
                <c:pt idx="5740">
                  <c:v>6861546075.8345499</c:v>
                </c:pt>
                <c:pt idx="5741">
                  <c:v>6785188889.0939903</c:v>
                </c:pt>
                <c:pt idx="5742">
                  <c:v>7387103675.3028297</c:v>
                </c:pt>
                <c:pt idx="5743">
                  <c:v>8376667793.2547798</c:v>
                </c:pt>
                <c:pt idx="5744">
                  <c:v>8791353804.8428802</c:v>
                </c:pt>
                <c:pt idx="5745">
                  <c:v>8767143622.8310108</c:v>
                </c:pt>
                <c:pt idx="5746">
                  <c:v>8200248003.0220604</c:v>
                </c:pt>
                <c:pt idx="5747">
                  <c:v>78733594.844494298</c:v>
                </c:pt>
                <c:pt idx="5748">
                  <c:v>78540057.142857194</c:v>
                </c:pt>
                <c:pt idx="5749">
                  <c:v>87702828.571428597</c:v>
                </c:pt>
                <c:pt idx="5750">
                  <c:v>89374237.288135603</c:v>
                </c:pt>
                <c:pt idx="5751">
                  <c:v>98775328.947368398</c:v>
                </c:pt>
                <c:pt idx="5752">
                  <c:v>108985740.159382</c:v>
                </c:pt>
                <c:pt idx="5753">
                  <c:v>112386489.013558</c:v>
                </c:pt>
                <c:pt idx="5754">
                  <c:v>114971207.198201</c:v>
                </c:pt>
                <c:pt idx="5755">
                  <c:v>122666858.789625</c:v>
                </c:pt>
                <c:pt idx="5756">
                  <c:v>118537875.125881</c:v>
                </c:pt>
                <c:pt idx="5757">
                  <c:v>110653830.726033</c:v>
                </c:pt>
                <c:pt idx="5758">
                  <c:v>154731969.69696999</c:v>
                </c:pt>
                <c:pt idx="5759">
                  <c:v>165523634.49691999</c:v>
                </c:pt>
                <c:pt idx="5760">
                  <c:v>163577538.33049399</c:v>
                </c:pt>
                <c:pt idx="5761">
                  <c:v>138478900.62688601</c:v>
                </c:pt>
                <c:pt idx="5762">
                  <c:v>143856253.125</c:v>
                </c:pt>
                <c:pt idx="5763">
                  <c:v>130225018.751674</c:v>
                </c:pt>
                <c:pt idx="5764">
                  <c:v>173836362.01010701</c:v>
                </c:pt>
                <c:pt idx="5765">
                  <c:v>164458120.314078</c:v>
                </c:pt>
                <c:pt idx="5766">
                  <c:v>213143016.443434</c:v>
                </c:pt>
                <c:pt idx="5767">
                  <c:v>243961995.509711</c:v>
                </c:pt>
                <c:pt idx="5768">
                  <c:v>257150573.215747</c:v>
                </c:pt>
                <c:pt idx="5769">
                  <c:v>226313492.71356699</c:v>
                </c:pt>
                <c:pt idx="5770">
                  <c:v>236880813.82176501</c:v>
                </c:pt>
                <c:pt idx="5771">
                  <c:v>235619994.759074</c:v>
                </c:pt>
                <c:pt idx="5772">
                  <c:v>253966919.93983799</c:v>
                </c:pt>
                <c:pt idx="5773">
                  <c:v>270419779.41810697</c:v>
                </c:pt>
                <c:pt idx="5774">
                  <c:v>268551010.94118601</c:v>
                </c:pt>
                <c:pt idx="5775">
                  <c:v>206457553.39710101</c:v>
                </c:pt>
                <c:pt idx="5776">
                  <c:v>224446652.14622</c:v>
                </c:pt>
                <c:pt idx="5777">
                  <c:v>370173851.94611901</c:v>
                </c:pt>
                <c:pt idx="5778">
                  <c:v>392278168.19989699</c:v>
                </c:pt>
                <c:pt idx="5779">
                  <c:v>415843481.99869102</c:v>
                </c:pt>
                <c:pt idx="5780">
                  <c:v>476388260.63923198</c:v>
                </c:pt>
                <c:pt idx="5781">
                  <c:v>531109356.16546202</c:v>
                </c:pt>
                <c:pt idx="5782">
                  <c:v>586791883.71770704</c:v>
                </c:pt>
                <c:pt idx="5783">
                  <c:v>591829908.42626405</c:v>
                </c:pt>
                <c:pt idx="5784">
                  <c:v>695606288.60584497</c:v>
                </c:pt>
                <c:pt idx="5785">
                  <c:v>864136712.98664796</c:v>
                </c:pt>
                <c:pt idx="5786">
                  <c:v>825828703.62820804</c:v>
                </c:pt>
                <c:pt idx="5787">
                  <c:v>850633309.81448197</c:v>
                </c:pt>
                <c:pt idx="5788">
                  <c:v>1099385895.08056</c:v>
                </c:pt>
                <c:pt idx="5789">
                  <c:v>989875559.09459901</c:v>
                </c:pt>
                <c:pt idx="5790">
                  <c:v>1046117071.0383101</c:v>
                </c:pt>
                <c:pt idx="5791">
                  <c:v>1055186196.27993</c:v>
                </c:pt>
                <c:pt idx="5792">
                  <c:v>1036130506.5363899</c:v>
                </c:pt>
                <c:pt idx="5793">
                  <c:v>1164944509.94419</c:v>
                </c:pt>
                <c:pt idx="5794">
                  <c:v>170215248.206265</c:v>
                </c:pt>
                <c:pt idx="5795">
                  <c:v>185848451.26290599</c:v>
                </c:pt>
                <c:pt idx="5796">
                  <c:v>194948375.43020499</c:v>
                </c:pt>
                <c:pt idx="5797">
                  <c:v>175756868.692761</c:v>
                </c:pt>
                <c:pt idx="5798">
                  <c:v>194773376.88852599</c:v>
                </c:pt>
                <c:pt idx="5799">
                  <c:v>213235294.11764699</c:v>
                </c:pt>
                <c:pt idx="5800">
                  <c:v>228705882.35294101</c:v>
                </c:pt>
                <c:pt idx="5801">
                  <c:v>250176470.58823499</c:v>
                </c:pt>
                <c:pt idx="5802">
                  <c:v>229750000</c:v>
                </c:pt>
                <c:pt idx="5803">
                  <c:v>249300000</c:v>
                </c:pt>
                <c:pt idx="5804">
                  <c:v>267800000</c:v>
                </c:pt>
                <c:pt idx="5805">
                  <c:v>282050000</c:v>
                </c:pt>
                <c:pt idx="5806">
                  <c:v>285380952.380952</c:v>
                </c:pt>
                <c:pt idx="5807">
                  <c:v>307047619.04761899</c:v>
                </c:pt>
                <c:pt idx="5808">
                  <c:v>433954545.45454502</c:v>
                </c:pt>
                <c:pt idx="5809">
                  <c:v>494791666.66666698</c:v>
                </c:pt>
                <c:pt idx="5810">
                  <c:v>454440000</c:v>
                </c:pt>
                <c:pt idx="5811">
                  <c:v>449880000</c:v>
                </c:pt>
                <c:pt idx="5812">
                  <c:v>507080000</c:v>
                </c:pt>
                <c:pt idx="5813">
                  <c:v>530440000</c:v>
                </c:pt>
                <c:pt idx="5814">
                  <c:v>603200000</c:v>
                </c:pt>
                <c:pt idx="5815">
                  <c:v>570357107.14285696</c:v>
                </c:pt>
                <c:pt idx="5816">
                  <c:v>482000000</c:v>
                </c:pt>
                <c:pt idx="5817">
                  <c:v>489333333.33333302</c:v>
                </c:pt>
                <c:pt idx="5818">
                  <c:v>437631605.26315802</c:v>
                </c:pt>
                <c:pt idx="5819">
                  <c:v>453488372.093023</c:v>
                </c:pt>
                <c:pt idx="5820">
                  <c:v>504651139.53488398</c:v>
                </c:pt>
                <c:pt idx="5821">
                  <c:v>354591846.938775</c:v>
                </c:pt>
                <c:pt idx="5822">
                  <c:v>413799990</c:v>
                </c:pt>
                <c:pt idx="5823">
                  <c:v>379779389.70588201</c:v>
                </c:pt>
                <c:pt idx="5824">
                  <c:v>396582263.29113901</c:v>
                </c:pt>
                <c:pt idx="5825">
                  <c:v>336708419.49910599</c:v>
                </c:pt>
                <c:pt idx="5826">
                  <c:v>368281378.89688301</c:v>
                </c:pt>
                <c:pt idx="5827">
                  <c:v>442273433.17972398</c:v>
                </c:pt>
                <c:pt idx="5828">
                  <c:v>540874934.20101202</c:v>
                </c:pt>
                <c:pt idx="5829">
                  <c:v>621626785.91549301</c:v>
                </c:pt>
                <c:pt idx="5830">
                  <c:v>705406001.42450094</c:v>
                </c:pt>
                <c:pt idx="5831">
                  <c:v>749138009.56453896</c:v>
                </c:pt>
                <c:pt idx="5832">
                  <c:v>717530683.16956699</c:v>
                </c:pt>
                <c:pt idx="5833">
                  <c:v>694754988.25829506</c:v>
                </c:pt>
                <c:pt idx="5834">
                  <c:v>712667896.727512</c:v>
                </c:pt>
                <c:pt idx="5835">
                  <c:v>696281471.678532</c:v>
                </c:pt>
                <c:pt idx="5836">
                  <c:v>722460886.37138402</c:v>
                </c:pt>
                <c:pt idx="5837">
                  <c:v>741929342.78874898</c:v>
                </c:pt>
                <c:pt idx="5838">
                  <c:v>785918769.58763504</c:v>
                </c:pt>
                <c:pt idx="5839">
                  <c:v>824880550.34396505</c:v>
                </c:pt>
                <c:pt idx="5840">
                  <c:v>1458449453.1995101</c:v>
                </c:pt>
                <c:pt idx="5841">
                  <c:v>1740334781.8373101</c:v>
                </c:pt>
                <c:pt idx="5842">
                  <c:v>1922598121.23066</c:v>
                </c:pt>
                <c:pt idx="5843">
                  <c:v>2061323853.8857601</c:v>
                </c:pt>
                <c:pt idx="5844">
                  <c:v>2273225041.9621701</c:v>
                </c:pt>
                <c:pt idx="5845">
                  <c:v>2576024115.57832</c:v>
                </c:pt>
                <c:pt idx="5846">
                  <c:v>2861562265.8830099</c:v>
                </c:pt>
                <c:pt idx="5847">
                  <c:v>2987684170.2443399</c:v>
                </c:pt>
                <c:pt idx="5848">
                  <c:v>3077643313.7062302</c:v>
                </c:pt>
                <c:pt idx="5849">
                  <c:v>3197225181.5980601</c:v>
                </c:pt>
                <c:pt idx="5850">
                  <c:v>3502397094.4309902</c:v>
                </c:pt>
                <c:pt idx="5851">
                  <c:v>3473562850.2579799</c:v>
                </c:pt>
                <c:pt idx="5852">
                  <c:v>2257129873.6626101</c:v>
                </c:pt>
                <c:pt idx="5853">
                  <c:v>1878253818.07845</c:v>
                </c:pt>
                <c:pt idx="5854">
                  <c:v>2167569095.1174598</c:v>
                </c:pt>
                <c:pt idx="5855">
                  <c:v>2813313281.8071499</c:v>
                </c:pt>
                <c:pt idx="5856">
                  <c:v>2907517543.3645</c:v>
                </c:pt>
                <c:pt idx="5857">
                  <c:v>3338949151.5992699</c:v>
                </c:pt>
                <c:pt idx="5858">
                  <c:v>3723903723.6377201</c:v>
                </c:pt>
                <c:pt idx="5859">
                  <c:v>4153725966.87677</c:v>
                </c:pt>
                <c:pt idx="5860">
                  <c:v>3953839593.7842698</c:v>
                </c:pt>
                <c:pt idx="5861">
                  <c:v>3596448035.4474702</c:v>
                </c:pt>
                <c:pt idx="5862">
                  <c:v>3472194099.40131</c:v>
                </c:pt>
                <c:pt idx="5863">
                  <c:v>2960306120.9355698</c:v>
                </c:pt>
                <c:pt idx="5864">
                  <c:v>3537721020.4115801</c:v>
                </c:pt>
                <c:pt idx="5865">
                  <c:v>4310356252.8366899</c:v>
                </c:pt>
                <c:pt idx="5866">
                  <c:v>4756204069.6187601</c:v>
                </c:pt>
                <c:pt idx="5867">
                  <c:v>5885321655.9168396</c:v>
                </c:pt>
                <c:pt idx="5868">
                  <c:v>6548530572.35291</c:v>
                </c:pt>
                <c:pt idx="5869">
                  <c:v>6584649419.2834797</c:v>
                </c:pt>
                <c:pt idx="5870">
                  <c:v>6622541528.5688801</c:v>
                </c:pt>
                <c:pt idx="5871">
                  <c:v>7516834160.2527704</c:v>
                </c:pt>
                <c:pt idx="5872">
                  <c:v>7890216507.6891298</c:v>
                </c:pt>
                <c:pt idx="5873">
                  <c:v>8452509315.8772202</c:v>
                </c:pt>
                <c:pt idx="5874">
                  <c:v>8776360623.2989807</c:v>
                </c:pt>
                <c:pt idx="5875">
                  <c:v>8724656126.4984894</c:v>
                </c:pt>
                <c:pt idx="5876">
                  <c:v>8022638721.9201298</c:v>
                </c:pt>
                <c:pt idx="5877">
                  <c:v>335650000</c:v>
                </c:pt>
                <c:pt idx="5878">
                  <c:v>356200000</c:v>
                </c:pt>
                <c:pt idx="5879">
                  <c:v>387750000</c:v>
                </c:pt>
                <c:pt idx="5880">
                  <c:v>410200000</c:v>
                </c:pt>
                <c:pt idx="5881">
                  <c:v>457000000</c:v>
                </c:pt>
                <c:pt idx="5882">
                  <c:v>508650000</c:v>
                </c:pt>
                <c:pt idx="5883">
                  <c:v>549950000</c:v>
                </c:pt>
                <c:pt idx="5884">
                  <c:v>598100000</c:v>
                </c:pt>
                <c:pt idx="5885">
                  <c:v>646800000</c:v>
                </c:pt>
                <c:pt idx="5886">
                  <c:v>668000050</c:v>
                </c:pt>
                <c:pt idx="5887">
                  <c:v>723000000</c:v>
                </c:pt>
                <c:pt idx="5888">
                  <c:v>731000000</c:v>
                </c:pt>
                <c:pt idx="5889">
                  <c:v>802999950</c:v>
                </c:pt>
                <c:pt idx="5890">
                  <c:v>912499950</c:v>
                </c:pt>
                <c:pt idx="5891">
                  <c:v>1034500000</c:v>
                </c:pt>
                <c:pt idx="5892">
                  <c:v>1124000000</c:v>
                </c:pt>
                <c:pt idx="5893">
                  <c:v>1347999950</c:v>
                </c:pt>
                <c:pt idx="5894">
                  <c:v>1669499950</c:v>
                </c:pt>
                <c:pt idx="5895">
                  <c:v>1929499950</c:v>
                </c:pt>
                <c:pt idx="5896">
                  <c:v>2251499950</c:v>
                </c:pt>
                <c:pt idx="5897">
                  <c:v>2566000050</c:v>
                </c:pt>
                <c:pt idx="5898">
                  <c:v>2819500000</c:v>
                </c:pt>
                <c:pt idx="5899">
                  <c:v>2903500050</c:v>
                </c:pt>
                <c:pt idx="5900">
                  <c:v>3076999950</c:v>
                </c:pt>
                <c:pt idx="5901">
                  <c:v>3319000000</c:v>
                </c:pt>
                <c:pt idx="5902">
                  <c:v>3639499950</c:v>
                </c:pt>
                <c:pt idx="5903">
                  <c:v>3808500050</c:v>
                </c:pt>
                <c:pt idx="5904">
                  <c:v>4152499950</c:v>
                </c:pt>
                <c:pt idx="5905">
                  <c:v>3970386266.09442</c:v>
                </c:pt>
                <c:pt idx="5906">
                  <c:v>3563448310.34483</c:v>
                </c:pt>
                <c:pt idx="5907">
                  <c:v>3048881322.9572001</c:v>
                </c:pt>
                <c:pt idx="5908">
                  <c:v>3068444711.9453802</c:v>
                </c:pt>
                <c:pt idx="5909">
                  <c:v>3419487440.6591601</c:v>
                </c:pt>
                <c:pt idx="5910">
                  <c:v>3481990761.3449798</c:v>
                </c:pt>
                <c:pt idx="5911">
                  <c:v>3432356578.8221898</c:v>
                </c:pt>
                <c:pt idx="5912">
                  <c:v>3911053180.3962498</c:v>
                </c:pt>
                <c:pt idx="5913">
                  <c:v>4034037162.1621599</c:v>
                </c:pt>
                <c:pt idx="5914">
                  <c:v>4663193916.3498096</c:v>
                </c:pt>
                <c:pt idx="5915">
                  <c:v>5202215657.3116703</c:v>
                </c:pt>
                <c:pt idx="5916">
                  <c:v>5372543554.0069704</c:v>
                </c:pt>
                <c:pt idx="5917">
                  <c:v>7103529494.3741198</c:v>
                </c:pt>
                <c:pt idx="5918">
                  <c:v>7565869927.7376299</c:v>
                </c:pt>
                <c:pt idx="5919">
                  <c:v>7775078402.9278498</c:v>
                </c:pt>
                <c:pt idx="5920">
                  <c:v>8140271080.5604</c:v>
                </c:pt>
                <c:pt idx="5921">
                  <c:v>8772194250.2702103</c:v>
                </c:pt>
                <c:pt idx="5922">
                  <c:v>9672035709.3979301</c:v>
                </c:pt>
                <c:pt idx="5923">
                  <c:v>10841742347.796801</c:v>
                </c:pt>
                <c:pt idx="5924">
                  <c:v>12275501784.2971</c:v>
                </c:pt>
                <c:pt idx="5925">
                  <c:v>13789715132.502001</c:v>
                </c:pt>
                <c:pt idx="5926">
                  <c:v>14587496229.181101</c:v>
                </c:pt>
                <c:pt idx="5927">
                  <c:v>15839344591.9842</c:v>
                </c:pt>
                <c:pt idx="5928">
                  <c:v>17710315005.999901</c:v>
                </c:pt>
                <c:pt idx="5929">
                  <c:v>18528506894.058601</c:v>
                </c:pt>
                <c:pt idx="5930">
                  <c:v>18496438641.476799</c:v>
                </c:pt>
                <c:pt idx="5931">
                  <c:v>19756494434.703098</c:v>
                </c:pt>
                <c:pt idx="5932">
                  <c:v>20844284855.002499</c:v>
                </c:pt>
                <c:pt idx="5933">
                  <c:v>21516938909.5686</c:v>
                </c:pt>
                <c:pt idx="5934">
                  <c:v>1320796651.6945701</c:v>
                </c:pt>
                <c:pt idx="5935">
                  <c:v>1383681651.1377599</c:v>
                </c:pt>
                <c:pt idx="5936">
                  <c:v>1612346412.26475</c:v>
                </c:pt>
                <c:pt idx="5937">
                  <c:v>1935298266.45384</c:v>
                </c:pt>
                <c:pt idx="5938">
                  <c:v>2206466461.2643399</c:v>
                </c:pt>
                <c:pt idx="5939">
                  <c:v>2435078534.0314102</c:v>
                </c:pt>
                <c:pt idx="5940">
                  <c:v>2489845016.6489401</c:v>
                </c:pt>
                <c:pt idx="5941">
                  <c:v>2692474989.12571</c:v>
                </c:pt>
                <c:pt idx="5942">
                  <c:v>2716964388.42418</c:v>
                </c:pt>
                <c:pt idx="5943">
                  <c:v>3189740055.1398201</c:v>
                </c:pt>
                <c:pt idx="5944">
                  <c:v>3800766535.6208801</c:v>
                </c:pt>
                <c:pt idx="5945">
                  <c:v>4476001946.0148602</c:v>
                </c:pt>
                <c:pt idx="5946">
                  <c:v>5710107420.14394</c:v>
                </c:pt>
                <c:pt idx="5947">
                  <c:v>8030117555.6203299</c:v>
                </c:pt>
                <c:pt idx="5948">
                  <c:v>9388663645.7588005</c:v>
                </c:pt>
                <c:pt idx="5949">
                  <c:v>10048022369.914101</c:v>
                </c:pt>
                <c:pt idx="5950">
                  <c:v>12876366008.807699</c:v>
                </c:pt>
                <c:pt idx="5951">
                  <c:v>15719433719.433701</c:v>
                </c:pt>
                <c:pt idx="5952">
                  <c:v>18315007365.971298</c:v>
                </c:pt>
                <c:pt idx="5953">
                  <c:v>22526035940.592098</c:v>
                </c:pt>
                <c:pt idx="5954">
                  <c:v>28861759209.0191</c:v>
                </c:pt>
                <c:pt idx="5955">
                  <c:v>31055409443.042999</c:v>
                </c:pt>
                <c:pt idx="5956">
                  <c:v>32291306281.816799</c:v>
                </c:pt>
                <c:pt idx="5957">
                  <c:v>29907091339.5364</c:v>
                </c:pt>
                <c:pt idx="5958">
                  <c:v>33511383985.674099</c:v>
                </c:pt>
                <c:pt idx="5959">
                  <c:v>35699543050.777802</c:v>
                </c:pt>
                <c:pt idx="5960">
                  <c:v>41075570591.9291</c:v>
                </c:pt>
                <c:pt idx="5961">
                  <c:v>50622571586.114899</c:v>
                </c:pt>
                <c:pt idx="5962">
                  <c:v>59707404560.594398</c:v>
                </c:pt>
                <c:pt idx="5963">
                  <c:v>68790369107.296204</c:v>
                </c:pt>
                <c:pt idx="5964">
                  <c:v>76928290841.870102</c:v>
                </c:pt>
                <c:pt idx="5965">
                  <c:v>88959620135.886398</c:v>
                </c:pt>
                <c:pt idx="5966">
                  <c:v>104272278634.731</c:v>
                </c:pt>
                <c:pt idx="5967">
                  <c:v>120353947980.76401</c:v>
                </c:pt>
                <c:pt idx="5968">
                  <c:v>135812069768.646</c:v>
                </c:pt>
                <c:pt idx="5969">
                  <c:v>144652912433.103</c:v>
                </c:pt>
                <c:pt idx="5970">
                  <c:v>159717233621.659</c:v>
                </c:pt>
                <c:pt idx="5971">
                  <c:v>177352785419.97699</c:v>
                </c:pt>
                <c:pt idx="5972">
                  <c:v>168886163221.56699</c:v>
                </c:pt>
                <c:pt idx="5973">
                  <c:v>165768095391.55701</c:v>
                </c:pt>
                <c:pt idx="5974">
                  <c:v>171668164082.55499</c:v>
                </c:pt>
                <c:pt idx="5975">
                  <c:v>169403241524.33701</c:v>
                </c:pt>
                <c:pt idx="5976">
                  <c:v>166349228737.38599</c:v>
                </c:pt>
                <c:pt idx="5977">
                  <c:v>161384522525.29901</c:v>
                </c:pt>
                <c:pt idx="5978">
                  <c:v>169099768875.19299</c:v>
                </c:pt>
                <c:pt idx="5979">
                  <c:v>181570082162.19</c:v>
                </c:pt>
                <c:pt idx="5980">
                  <c:v>193536265094.36401</c:v>
                </c:pt>
                <c:pt idx="5981">
                  <c:v>211597405593.86801</c:v>
                </c:pt>
                <c:pt idx="5982">
                  <c:v>219279678430.164</c:v>
                </c:pt>
                <c:pt idx="5983">
                  <c:v>214046415026.18701</c:v>
                </c:pt>
                <c:pt idx="5984">
                  <c:v>228637697575.04001</c:v>
                </c:pt>
                <c:pt idx="5985">
                  <c:v>248513617677.28699</c:v>
                </c:pt>
                <c:pt idx="5986">
                  <c:v>262629441493.47601</c:v>
                </c:pt>
                <c:pt idx="5987">
                  <c:v>275696879834.966</c:v>
                </c:pt>
                <c:pt idx="5988">
                  <c:v>291459356985.33698</c:v>
                </c:pt>
                <c:pt idx="5989">
                  <c:v>309403880389.07098</c:v>
                </c:pt>
                <c:pt idx="5990">
                  <c:v>320914302646.15698</c:v>
                </c:pt>
                <c:pt idx="5991">
                  <c:v>34748508332.106796</c:v>
                </c:pt>
                <c:pt idx="5992">
                  <c:v>38724945367.858299</c:v>
                </c:pt>
                <c:pt idx="5993">
                  <c:v>40119073326.3573</c:v>
                </c:pt>
                <c:pt idx="5994">
                  <c:v>43160392123.605301</c:v>
                </c:pt>
                <c:pt idx="5995">
                  <c:v>46418916500.3536</c:v>
                </c:pt>
                <c:pt idx="5996">
                  <c:v>46659796772.547302</c:v>
                </c:pt>
                <c:pt idx="5997">
                  <c:v>47290180588.599297</c:v>
                </c:pt>
                <c:pt idx="5998">
                  <c:v>48770466838.649101</c:v>
                </c:pt>
                <c:pt idx="5999">
                  <c:v>49170434390.994904</c:v>
                </c:pt>
                <c:pt idx="6000">
                  <c:v>47310623887.231903</c:v>
                </c:pt>
                <c:pt idx="6001">
                  <c:v>53821315066.102402</c:v>
                </c:pt>
                <c:pt idx="6002">
                  <c:v>67716887203.413597</c:v>
                </c:pt>
                <c:pt idx="6003">
                  <c:v>85324771841.411804</c:v>
                </c:pt>
                <c:pt idx="6004">
                  <c:v>104066609517.92799</c:v>
                </c:pt>
                <c:pt idx="6005">
                  <c:v>113035361316.74899</c:v>
                </c:pt>
                <c:pt idx="6006">
                  <c:v>115295199391.606</c:v>
                </c:pt>
                <c:pt idx="6007">
                  <c:v>139850794387.28101</c:v>
                </c:pt>
                <c:pt idx="6008">
                  <c:v>157998423131.73901</c:v>
                </c:pt>
                <c:pt idx="6009">
                  <c:v>130593960612.172</c:v>
                </c:pt>
                <c:pt idx="6010">
                  <c:v>130922638689.071</c:v>
                </c:pt>
                <c:pt idx="6011">
                  <c:v>140782064609.18701</c:v>
                </c:pt>
                <c:pt idx="6012">
                  <c:v>127856647107.82001</c:v>
                </c:pt>
                <c:pt idx="6013">
                  <c:v>135215704418.963</c:v>
                </c:pt>
                <c:pt idx="6014">
                  <c:v>140118140454.711</c:v>
                </c:pt>
                <c:pt idx="6015">
                  <c:v>122879042001.91499</c:v>
                </c:pt>
                <c:pt idx="6016">
                  <c:v>125816640420.569</c:v>
                </c:pt>
                <c:pt idx="6017">
                  <c:v>248434096.96872601</c:v>
                </c:pt>
                <c:pt idx="6018">
                  <c:v>253885656.32925299</c:v>
                </c:pt>
                <c:pt idx="6019">
                  <c:v>284916516.15953702</c:v>
                </c:pt>
                <c:pt idx="6020">
                  <c:v>340061650.11989802</c:v>
                </c:pt>
                <c:pt idx="6021">
                  <c:v>434267936.91458303</c:v>
                </c:pt>
                <c:pt idx="6022">
                  <c:v>523694949.37068897</c:v>
                </c:pt>
                <c:pt idx="6023">
                  <c:v>628893310.39992595</c:v>
                </c:pt>
                <c:pt idx="6024">
                  <c:v>621225962.15470803</c:v>
                </c:pt>
                <c:pt idx="6025">
                  <c:v>474399471.62235898</c:v>
                </c:pt>
                <c:pt idx="6026">
                  <c:v>414709311.35295999</c:v>
                </c:pt>
                <c:pt idx="6027">
                  <c:v>531004659.090909</c:v>
                </c:pt>
                <c:pt idx="6028">
                  <c:v>675722954.54545498</c:v>
                </c:pt>
                <c:pt idx="6029">
                  <c:v>846506911.39814198</c:v>
                </c:pt>
                <c:pt idx="6030">
                  <c:v>1163864529.0136499</c:v>
                </c:pt>
                <c:pt idx="6031">
                  <c:v>1527559579.7898901</c:v>
                </c:pt>
                <c:pt idx="6032">
                  <c:v>1418360312.29668</c:v>
                </c:pt>
                <c:pt idx="6033">
                  <c:v>1683117417.79656</c:v>
                </c:pt>
                <c:pt idx="6034">
                  <c:v>2226538693.6189499</c:v>
                </c:pt>
                <c:pt idx="6035">
                  <c:v>2532331673.4904699</c:v>
                </c:pt>
                <c:pt idx="6036">
                  <c:v>2876729410.0964298</c:v>
                </c:pt>
                <c:pt idx="6037">
                  <c:v>3409023699.3496699</c:v>
                </c:pt>
                <c:pt idx="6038">
                  <c:v>3521512388.91504</c:v>
                </c:pt>
                <c:pt idx="6039">
                  <c:v>3232804218.1111598</c:v>
                </c:pt>
                <c:pt idx="6040">
                  <c:v>2788530415.2511001</c:v>
                </c:pt>
                <c:pt idx="6041">
                  <c:v>2887825523.6845198</c:v>
                </c:pt>
                <c:pt idx="6042">
                  <c:v>3008412959.52317</c:v>
                </c:pt>
                <c:pt idx="6043">
                  <c:v>4022192403.6959701</c:v>
                </c:pt>
                <c:pt idx="6044">
                  <c:v>5565384032.4532299</c:v>
                </c:pt>
                <c:pt idx="6045">
                  <c:v>6156487920.2120199</c:v>
                </c:pt>
                <c:pt idx="6046">
                  <c:v>5718878001.7460899</c:v>
                </c:pt>
                <c:pt idx="6047">
                  <c:v>6521544489.2062597</c:v>
                </c:pt>
                <c:pt idx="6048">
                  <c:v>6966138525.6363497</c:v>
                </c:pt>
                <c:pt idx="6049">
                  <c:v>7138787995.32199</c:v>
                </c:pt>
                <c:pt idx="6050">
                  <c:v>6269347502.7809296</c:v>
                </c:pt>
                <c:pt idx="6051">
                  <c:v>6441621297.7736597</c:v>
                </c:pt>
                <c:pt idx="6052">
                  <c:v>7181787873.8694496</c:v>
                </c:pt>
                <c:pt idx="6053">
                  <c:v>7501950115.7894697</c:v>
                </c:pt>
                <c:pt idx="6054">
                  <c:v>7596126045.9520798</c:v>
                </c:pt>
                <c:pt idx="6055">
                  <c:v>8468339855.9435596</c:v>
                </c:pt>
                <c:pt idx="6056">
                  <c:v>8931365460.5704308</c:v>
                </c:pt>
                <c:pt idx="6057">
                  <c:v>8946079678.4369602</c:v>
                </c:pt>
                <c:pt idx="6058">
                  <c:v>8146073989.5262604</c:v>
                </c:pt>
                <c:pt idx="6059">
                  <c:v>9199643907.9790192</c:v>
                </c:pt>
                <c:pt idx="6060">
                  <c:v>11304084266.5137</c:v>
                </c:pt>
                <c:pt idx="6061">
                  <c:v>13703315349.2507</c:v>
                </c:pt>
                <c:pt idx="6062">
                  <c:v>16691213479.471001</c:v>
                </c:pt>
                <c:pt idx="6063">
                  <c:v>17043245939.014</c:v>
                </c:pt>
                <c:pt idx="6064">
                  <c:v>21295012098.977402</c:v>
                </c:pt>
                <c:pt idx="6065">
                  <c:v>17640375722.444801</c:v>
                </c:pt>
                <c:pt idx="6066">
                  <c:v>12887072301.1621</c:v>
                </c:pt>
                <c:pt idx="6067">
                  <c:v>13254818331.189301</c:v>
                </c:pt>
                <c:pt idx="6068">
                  <c:v>14674650434.675699</c:v>
                </c:pt>
                <c:pt idx="6069">
                  <c:v>14218575093.024</c:v>
                </c:pt>
                <c:pt idx="6070">
                  <c:v>15479256844.8708</c:v>
                </c:pt>
                <c:pt idx="6071">
                  <c:v>17178962757.4324</c:v>
                </c:pt>
                <c:pt idx="6072">
                  <c:v>16783714958.4498</c:v>
                </c:pt>
                <c:pt idx="6073">
                  <c:v>20047413006.347099</c:v>
                </c:pt>
                <c:pt idx="6074">
                  <c:v>36535925029.925003</c:v>
                </c:pt>
                <c:pt idx="6075">
                  <c:v>38709096075.0961</c:v>
                </c:pt>
                <c:pt idx="6076">
                  <c:v>41599070245.070198</c:v>
                </c:pt>
                <c:pt idx="6077">
                  <c:v>47776000903.0009</c:v>
                </c:pt>
                <c:pt idx="6078">
                  <c:v>55726873075.8731</c:v>
                </c:pt>
                <c:pt idx="6079">
                  <c:v>58760424674.5065</c:v>
                </c:pt>
                <c:pt idx="6080">
                  <c:v>45253641300</c:v>
                </c:pt>
                <c:pt idx="6081">
                  <c:v>49466168893.333298</c:v>
                </c:pt>
                <c:pt idx="6082">
                  <c:v>52377324280</c:v>
                </c:pt>
                <c:pt idx="6083">
                  <c:v>57668330026.666702</c:v>
                </c:pt>
                <c:pt idx="6084">
                  <c:v>61589800520</c:v>
                </c:pt>
                <c:pt idx="6085">
                  <c:v>66452561868.415398</c:v>
                </c:pt>
                <c:pt idx="6086">
                  <c:v>70509913046.852798</c:v>
                </c:pt>
                <c:pt idx="6087">
                  <c:v>84374541625.333801</c:v>
                </c:pt>
                <c:pt idx="6088">
                  <c:v>98198276856.913605</c:v>
                </c:pt>
                <c:pt idx="6089">
                  <c:v>97159222028.335693</c:v>
                </c:pt>
                <c:pt idx="6090">
                  <c:v>101346972433.237</c:v>
                </c:pt>
                <c:pt idx="6091">
                  <c:v>119866746569.343</c:v>
                </c:pt>
                <c:pt idx="6092">
                  <c:v>135468782810.558</c:v>
                </c:pt>
                <c:pt idx="6093">
                  <c:v>150950826964.98401</c:v>
                </c:pt>
                <c:pt idx="6094">
                  <c:v>183839864648.79401</c:v>
                </c:pt>
                <c:pt idx="6095">
                  <c:v>190909548793.87201</c:v>
                </c:pt>
                <c:pt idx="6096">
                  <c:v>198037712680.328</c:v>
                </c:pt>
                <c:pt idx="6097">
                  <c:v>215350771423.86099</c:v>
                </c:pt>
                <c:pt idx="6098">
                  <c:v>209328156804.186</c:v>
                </c:pt>
                <c:pt idx="6099">
                  <c:v>229410293755.20901</c:v>
                </c:pt>
                <c:pt idx="6100">
                  <c:v>245664654064.83401</c:v>
                </c:pt>
                <c:pt idx="6101">
                  <c:v>275311425330.60901</c:v>
                </c:pt>
                <c:pt idx="6102">
                  <c:v>292632656261.44098</c:v>
                </c:pt>
                <c:pt idx="6103">
                  <c:v>292093308316.92902</c:v>
                </c:pt>
                <c:pt idx="6104">
                  <c:v>316697337894.53198</c:v>
                </c:pt>
                <c:pt idx="6105">
                  <c:v>266502281092.72101</c:v>
                </c:pt>
                <c:pt idx="6106">
                  <c:v>284363884079.91998</c:v>
                </c:pt>
                <c:pt idx="6107">
                  <c:v>275570363432.31</c:v>
                </c:pt>
                <c:pt idx="6108">
                  <c:v>322909902308.13098</c:v>
                </c:pt>
                <c:pt idx="6109">
                  <c:v>355475984176.17499</c:v>
                </c:pt>
                <c:pt idx="6110">
                  <c:v>387656017799.599</c:v>
                </c:pt>
                <c:pt idx="6111">
                  <c:v>410320300471.22699</c:v>
                </c:pt>
                <c:pt idx="6112">
                  <c:v>415730874172.06</c:v>
                </c:pt>
                <c:pt idx="6113">
                  <c:v>452699998386.95502</c:v>
                </c:pt>
                <c:pt idx="6114">
                  <c:v>462146799336.77002</c:v>
                </c:pt>
                <c:pt idx="6115">
                  <c:v>478965491061.69397</c:v>
                </c:pt>
                <c:pt idx="6116">
                  <c:v>508068952065.95898</c:v>
                </c:pt>
                <c:pt idx="6117">
                  <c:v>599592902016.21204</c:v>
                </c:pt>
                <c:pt idx="6118">
                  <c:v>699688852930.44104</c:v>
                </c:pt>
                <c:pt idx="6119">
                  <c:v>808901077222.09204</c:v>
                </c:pt>
                <c:pt idx="6120">
                  <c:v>920316529729.60999</c:v>
                </c:pt>
                <c:pt idx="6121">
                  <c:v>1201111768409.3899</c:v>
                </c:pt>
                <c:pt idx="6122">
                  <c:v>1186952757635.8501</c:v>
                </c:pt>
                <c:pt idx="6123">
                  <c:v>1323940295874.8999</c:v>
                </c:pt>
                <c:pt idx="6124">
                  <c:v>1656617073124.21</c:v>
                </c:pt>
                <c:pt idx="6125">
                  <c:v>1823049927771.46</c:v>
                </c:pt>
                <c:pt idx="6126">
                  <c:v>1827637859135.7</c:v>
                </c:pt>
                <c:pt idx="6127">
                  <c:v>1856722121394.53</c:v>
                </c:pt>
                <c:pt idx="6128">
                  <c:v>2035393459979.46</c:v>
                </c:pt>
                <c:pt idx="6129">
                  <c:v>2089865410867.8201</c:v>
                </c:pt>
                <c:pt idx="6130">
                  <c:v>2263792499341.0098</c:v>
                </c:pt>
                <c:pt idx="6131">
                  <c:v>6034609851.7525101</c:v>
                </c:pt>
                <c:pt idx="6132">
                  <c:v>7534499073.0589504</c:v>
                </c:pt>
                <c:pt idx="6133">
                  <c:v>8877074302.0597191</c:v>
                </c:pt>
                <c:pt idx="6134">
                  <c:v>9742975377.8006592</c:v>
                </c:pt>
                <c:pt idx="6135">
                  <c:v>9937662111.8508091</c:v>
                </c:pt>
                <c:pt idx="6136">
                  <c:v>11709424257.1698</c:v>
                </c:pt>
                <c:pt idx="6137">
                  <c:v>17326561301.132801</c:v>
                </c:pt>
                <c:pt idx="6138">
                  <c:v>27472505465.769901</c:v>
                </c:pt>
                <c:pt idx="6139">
                  <c:v>32435669625.606701</c:v>
                </c:pt>
                <c:pt idx="6140">
                  <c:v>39681453146.005096</c:v>
                </c:pt>
                <c:pt idx="6141">
                  <c:v>48773959624.403397</c:v>
                </c:pt>
                <c:pt idx="6142">
                  <c:v>54786260043.9282</c:v>
                </c:pt>
                <c:pt idx="6143">
                  <c:v>54727132892.931099</c:v>
                </c:pt>
                <c:pt idx="6144">
                  <c:v>77173854592.375793</c:v>
                </c:pt>
                <c:pt idx="6145">
                  <c:v>91053516660.276505</c:v>
                </c:pt>
                <c:pt idx="6146">
                  <c:v>95994076757.756607</c:v>
                </c:pt>
                <c:pt idx="6147">
                  <c:v>86298501963.128693</c:v>
                </c:pt>
                <c:pt idx="6148">
                  <c:v>90345970377.671295</c:v>
                </c:pt>
                <c:pt idx="6149">
                  <c:v>90809969344.195206</c:v>
                </c:pt>
                <c:pt idx="6150">
                  <c:v>85129207948.228104</c:v>
                </c:pt>
                <c:pt idx="6151">
                  <c:v>80844264668.122192</c:v>
                </c:pt>
                <c:pt idx="6152">
                  <c:v>89756617173.838699</c:v>
                </c:pt>
                <c:pt idx="6153">
                  <c:v>100564924188.698</c:v>
                </c:pt>
                <c:pt idx="6154">
                  <c:v>113010829349.049</c:v>
                </c:pt>
                <c:pt idx="6155">
                  <c:v>124170512498.061</c:v>
                </c:pt>
                <c:pt idx="6156">
                  <c:v>136313684977.64301</c:v>
                </c:pt>
                <c:pt idx="6157">
                  <c:v>168233897471.96399</c:v>
                </c:pt>
                <c:pt idx="6158">
                  <c:v>188341726958.271</c:v>
                </c:pt>
                <c:pt idx="6159">
                  <c:v>215215297396.31299</c:v>
                </c:pt>
                <c:pt idx="6160">
                  <c:v>242086489086.88901</c:v>
                </c:pt>
                <c:pt idx="6161">
                  <c:v>229713644057.53601</c:v>
                </c:pt>
                <c:pt idx="6162">
                  <c:v>101623389921.636</c:v>
                </c:pt>
                <c:pt idx="6163">
                  <c:v>149063127838.06601</c:v>
                </c:pt>
                <c:pt idx="6164">
                  <c:v>175702220055.465</c:v>
                </c:pt>
                <c:pt idx="6165">
                  <c:v>170832093270.88199</c:v>
                </c:pt>
                <c:pt idx="6166">
                  <c:v>208325008592.98001</c:v>
                </c:pt>
                <c:pt idx="6167">
                  <c:v>249968428761.57199</c:v>
                </c:pt>
                <c:pt idx="6168">
                  <c:v>273460989078.41901</c:v>
                </c:pt>
                <c:pt idx="6169">
                  <c:v>304371850794.76398</c:v>
                </c:pt>
                <c:pt idx="6170">
                  <c:v>388167833438.82098</c:v>
                </c:pt>
                <c:pt idx="6171">
                  <c:v>460192550124.26099</c:v>
                </c:pt>
                <c:pt idx="6172">
                  <c:v>543253873101.75299</c:v>
                </c:pt>
                <c:pt idx="6173">
                  <c:v>574505139225.43994</c:v>
                </c:pt>
                <c:pt idx="6174">
                  <c:v>755094160363.07104</c:v>
                </c:pt>
                <c:pt idx="6175">
                  <c:v>892969107923.09399</c:v>
                </c:pt>
                <c:pt idx="6176">
                  <c:v>917869910105.74902</c:v>
                </c:pt>
                <c:pt idx="6177">
                  <c:v>912524136718.01794</c:v>
                </c:pt>
                <c:pt idx="6178">
                  <c:v>890814755233.22498</c:v>
                </c:pt>
                <c:pt idx="6179">
                  <c:v>861256351277.35901</c:v>
                </c:pt>
                <c:pt idx="6180">
                  <c:v>932259177765.30701</c:v>
                </c:pt>
                <c:pt idx="6181">
                  <c:v>4199134389.43894</c:v>
                </c:pt>
                <c:pt idx="6182">
                  <c:v>4426949094.3894396</c:v>
                </c:pt>
                <c:pt idx="6183">
                  <c:v>4693566415.8415804</c:v>
                </c:pt>
                <c:pt idx="6184">
                  <c:v>4928628018.4818497</c:v>
                </c:pt>
                <c:pt idx="6185">
                  <c:v>5379845647.5247498</c:v>
                </c:pt>
                <c:pt idx="6186">
                  <c:v>6197319928.7128696</c:v>
                </c:pt>
                <c:pt idx="6187">
                  <c:v>6789938671.9471998</c:v>
                </c:pt>
                <c:pt idx="6188">
                  <c:v>7555383689.76898</c:v>
                </c:pt>
                <c:pt idx="6189">
                  <c:v>8623172959.7359695</c:v>
                </c:pt>
                <c:pt idx="6190">
                  <c:v>9743089607.9207897</c:v>
                </c:pt>
                <c:pt idx="6191">
                  <c:v>10976245153.795401</c:v>
                </c:pt>
                <c:pt idx="6192">
                  <c:v>13731801564.3564</c:v>
                </c:pt>
                <c:pt idx="6193">
                  <c:v>17153463263.366301</c:v>
                </c:pt>
                <c:pt idx="6194">
                  <c:v>27081698249.179798</c:v>
                </c:pt>
                <c:pt idx="6195">
                  <c:v>46209092072.458397</c:v>
                </c:pt>
                <c:pt idx="6196">
                  <c:v>51776222349.851799</c:v>
                </c:pt>
                <c:pt idx="6197">
                  <c:v>68055295080.456497</c:v>
                </c:pt>
                <c:pt idx="6198">
                  <c:v>80600122702.2202</c:v>
                </c:pt>
                <c:pt idx="6199">
                  <c:v>77994316621.496994</c:v>
                </c:pt>
                <c:pt idx="6200">
                  <c:v>90391877325.292694</c:v>
                </c:pt>
                <c:pt idx="6201">
                  <c:v>94362275579.462097</c:v>
                </c:pt>
                <c:pt idx="6202">
                  <c:v>100499312749.44701</c:v>
                </c:pt>
                <c:pt idx="6203">
                  <c:v>125948756439.161</c:v>
                </c:pt>
                <c:pt idx="6204">
                  <c:v>156365156618.28799</c:v>
                </c:pt>
                <c:pt idx="6205">
                  <c:v>162276728619.617</c:v>
                </c:pt>
                <c:pt idx="6206">
                  <c:v>180183629600.03699</c:v>
                </c:pt>
                <c:pt idx="6207">
                  <c:v>209094561834.095</c:v>
                </c:pt>
                <c:pt idx="6208">
                  <c:v>134009995922.987</c:v>
                </c:pt>
                <c:pt idx="6209">
                  <c:v>123057861333.933</c:v>
                </c:pt>
                <c:pt idx="6210">
                  <c:v>120496362916.37199</c:v>
                </c:pt>
                <c:pt idx="6211">
                  <c:v>124813263926.37399</c:v>
                </c:pt>
                <c:pt idx="6212">
                  <c:v>63743623232.012001</c:v>
                </c:pt>
                <c:pt idx="6213">
                  <c:v>71841461172.596405</c:v>
                </c:pt>
                <c:pt idx="6214">
                  <c:v>96419225743.673706</c:v>
                </c:pt>
                <c:pt idx="6215">
                  <c:v>120403931885.44099</c:v>
                </c:pt>
                <c:pt idx="6216">
                  <c:v>113919163421.155</c:v>
                </c:pt>
                <c:pt idx="6217">
                  <c:v>110276913362.508</c:v>
                </c:pt>
                <c:pt idx="6218">
                  <c:v>113848450088.351</c:v>
                </c:pt>
                <c:pt idx="6219">
                  <c:v>109591707802.216</c:v>
                </c:pt>
                <c:pt idx="6220">
                  <c:v>126878750295.944</c:v>
                </c:pt>
                <c:pt idx="6221">
                  <c:v>128626917503.72</c:v>
                </c:pt>
                <c:pt idx="6222">
                  <c:v>153544751395.42999</c:v>
                </c:pt>
                <c:pt idx="6223">
                  <c:v>190043433964.841</c:v>
                </c:pt>
                <c:pt idx="6224">
                  <c:v>226452138291.54199</c:v>
                </c:pt>
                <c:pt idx="6225">
                  <c:v>266298911661.14401</c:v>
                </c:pt>
                <c:pt idx="6226">
                  <c:v>349881601458.56</c:v>
                </c:pt>
                <c:pt idx="6227">
                  <c:v>406070949553.875</c:v>
                </c:pt>
                <c:pt idx="6228">
                  <c:v>414059094949.06299</c:v>
                </c:pt>
                <c:pt idx="6229">
                  <c:v>487069570463.76801</c:v>
                </c:pt>
                <c:pt idx="6230">
                  <c:v>583500357530.41699</c:v>
                </c:pt>
                <c:pt idx="6231">
                  <c:v>598853401276.104</c:v>
                </c:pt>
                <c:pt idx="6232">
                  <c:v>467414852231.29797</c:v>
                </c:pt>
                <c:pt idx="6233">
                  <c:v>434474616831.914</c:v>
                </c:pt>
                <c:pt idx="6234">
                  <c:v>385874474398.59003</c:v>
                </c:pt>
                <c:pt idx="6235">
                  <c:v>418976679728.56702</c:v>
                </c:pt>
                <c:pt idx="6236">
                  <c:v>1684121534.5841501</c:v>
                </c:pt>
                <c:pt idx="6237">
                  <c:v>1831700364.04369</c:v>
                </c:pt>
                <c:pt idx="6238">
                  <c:v>1954634836.1803401</c:v>
                </c:pt>
                <c:pt idx="6239">
                  <c:v>1978437692.5230999</c:v>
                </c:pt>
                <c:pt idx="6240">
                  <c:v>2340521142.5370998</c:v>
                </c:pt>
                <c:pt idx="6241">
                  <c:v>2896947633.7160501</c:v>
                </c:pt>
                <c:pt idx="6242">
                  <c:v>3008120974.5169401</c:v>
                </c:pt>
                <c:pt idx="6243">
                  <c:v>3281713805.6566801</c:v>
                </c:pt>
                <c:pt idx="6244">
                  <c:v>3865346534.65347</c:v>
                </c:pt>
                <c:pt idx="6245">
                  <c:v>4113848002.40312</c:v>
                </c:pt>
                <c:pt idx="6246">
                  <c:v>5134367778.1445999</c:v>
                </c:pt>
                <c:pt idx="6247">
                  <c:v>11516762614.2906</c:v>
                </c:pt>
                <c:pt idx="6248">
                  <c:v>13458516762.6143</c:v>
                </c:pt>
                <c:pt idx="6249">
                  <c:v>17754825601.083599</c:v>
                </c:pt>
                <c:pt idx="6250">
                  <c:v>19838130714.527599</c:v>
                </c:pt>
                <c:pt idx="6251">
                  <c:v>23762275651.879398</c:v>
                </c:pt>
                <c:pt idx="6252">
                  <c:v>37816457839.485298</c:v>
                </c:pt>
                <c:pt idx="6253">
                  <c:v>53405689129.698601</c:v>
                </c:pt>
                <c:pt idx="6254">
                  <c:v>38424991534.033203</c:v>
                </c:pt>
                <c:pt idx="6255">
                  <c:v>42595309882.747101</c:v>
                </c:pt>
                <c:pt idx="6256">
                  <c:v>40595046638.790604</c:v>
                </c:pt>
                <c:pt idx="6257">
                  <c:v>46802508845.287903</c:v>
                </c:pt>
                <c:pt idx="6258">
                  <c:v>48284979092.955902</c:v>
                </c:pt>
                <c:pt idx="6259">
                  <c:v>47127693792.216103</c:v>
                </c:pt>
                <c:pt idx="6260">
                  <c:v>56609842393.052399</c:v>
                </c:pt>
                <c:pt idx="6261">
                  <c:v>62503055644.901901</c:v>
                </c:pt>
                <c:pt idx="6262">
                  <c:v>65641363782.566803</c:v>
                </c:pt>
                <c:pt idx="6263">
                  <c:v>179885815374.71899</c:v>
                </c:pt>
                <c:pt idx="6264">
                  <c:v>36627901762.063004</c:v>
                </c:pt>
                <c:pt idx="6265">
                  <c:v>49954890353.260902</c:v>
                </c:pt>
                <c:pt idx="6266">
                  <c:v>65140293687.539497</c:v>
                </c:pt>
                <c:pt idx="6267">
                  <c:v>88840050497.095703</c:v>
                </c:pt>
                <c:pt idx="6268">
                  <c:v>131613661510.47501</c:v>
                </c:pt>
                <c:pt idx="6269">
                  <c:v>111660855042.735</c:v>
                </c:pt>
                <c:pt idx="6270">
                  <c:v>138516722649.573</c:v>
                </c:pt>
                <c:pt idx="6271">
                  <c:v>185749664444.444</c:v>
                </c:pt>
                <c:pt idx="6272">
                  <c:v>218000986222.63901</c:v>
                </c:pt>
                <c:pt idx="6273">
                  <c:v>234648370497.427</c:v>
                </c:pt>
                <c:pt idx="6274">
                  <c:v>234648370497.427</c:v>
                </c:pt>
                <c:pt idx="6275">
                  <c:v>179640210726.448</c:v>
                </c:pt>
                <c:pt idx="6276">
                  <c:v>171489001692.047</c:v>
                </c:pt>
                <c:pt idx="6277">
                  <c:v>1939329775.4373901</c:v>
                </c:pt>
                <c:pt idx="6278">
                  <c:v>2088012282.3566699</c:v>
                </c:pt>
                <c:pt idx="6279">
                  <c:v>2260349684.0862498</c:v>
                </c:pt>
                <c:pt idx="6280">
                  <c:v>2430843768.4455299</c:v>
                </c:pt>
                <c:pt idx="6281">
                  <c:v>2766608945.8740201</c:v>
                </c:pt>
                <c:pt idx="6282">
                  <c:v>2945704142.9976501</c:v>
                </c:pt>
                <c:pt idx="6283">
                  <c:v>3104034393.2316198</c:v>
                </c:pt>
                <c:pt idx="6284">
                  <c:v>3343636773.36759</c:v>
                </c:pt>
                <c:pt idx="6285">
                  <c:v>3278584478.3302302</c:v>
                </c:pt>
                <c:pt idx="6286">
                  <c:v>3787077343.7278299</c:v>
                </c:pt>
                <c:pt idx="6287">
                  <c:v>4401259497.2594995</c:v>
                </c:pt>
                <c:pt idx="6288">
                  <c:v>5104355308.5473404</c:v>
                </c:pt>
                <c:pt idx="6289">
                  <c:v>6325627655.3894596</c:v>
                </c:pt>
                <c:pt idx="6290">
                  <c:v>7490132355.7785101</c:v>
                </c:pt>
                <c:pt idx="6291">
                  <c:v>7906317068.6798</c:v>
                </c:pt>
                <c:pt idx="6292">
                  <c:v>9495165853.6585407</c:v>
                </c:pt>
                <c:pt idx="6293">
                  <c:v>9465078120.5774097</c:v>
                </c:pt>
                <c:pt idx="6294">
                  <c:v>11261810825.662901</c:v>
                </c:pt>
                <c:pt idx="6295">
                  <c:v>14665538205.980101</c:v>
                </c:pt>
                <c:pt idx="6296">
                  <c:v>18341273533.204399</c:v>
                </c:pt>
                <c:pt idx="6297">
                  <c:v>21773901116.685501</c:v>
                </c:pt>
                <c:pt idx="6298">
                  <c:v>20694944226.137699</c:v>
                </c:pt>
                <c:pt idx="6299">
                  <c:v>21500471495.640499</c:v>
                </c:pt>
                <c:pt idx="6300">
                  <c:v>20790917196.8288</c:v>
                </c:pt>
                <c:pt idx="6301">
                  <c:v>20130728273.860298</c:v>
                </c:pt>
                <c:pt idx="6302">
                  <c:v>21295485883.234798</c:v>
                </c:pt>
                <c:pt idx="6303">
                  <c:v>28748959728.698601</c:v>
                </c:pt>
                <c:pt idx="6304">
                  <c:v>33961141502.808998</c:v>
                </c:pt>
                <c:pt idx="6305">
                  <c:v>37818133413.317299</c:v>
                </c:pt>
                <c:pt idx="6306">
                  <c:v>39285384083.044998</c:v>
                </c:pt>
                <c:pt idx="6307">
                  <c:v>49364680083.365898</c:v>
                </c:pt>
                <c:pt idx="6308">
                  <c:v>49847127265.813202</c:v>
                </c:pt>
                <c:pt idx="6309">
                  <c:v>55985505158.783302</c:v>
                </c:pt>
                <c:pt idx="6310">
                  <c:v>52480251889.754601</c:v>
                </c:pt>
                <c:pt idx="6311">
                  <c:v>57166035689.045898</c:v>
                </c:pt>
                <c:pt idx="6312">
                  <c:v>69222624494.949493</c:v>
                </c:pt>
                <c:pt idx="6313">
                  <c:v>75880630040.322601</c:v>
                </c:pt>
                <c:pt idx="6314">
                  <c:v>82826141714.422195</c:v>
                </c:pt>
                <c:pt idx="6315">
                  <c:v>90082029830.660507</c:v>
                </c:pt>
                <c:pt idx="6316">
                  <c:v>98691939590.880005</c:v>
                </c:pt>
                <c:pt idx="6317">
                  <c:v>99853528745.163101</c:v>
                </c:pt>
                <c:pt idx="6318">
                  <c:v>109133515615.213</c:v>
                </c:pt>
                <c:pt idx="6319">
                  <c:v>127945378411.444</c:v>
                </c:pt>
                <c:pt idx="6320">
                  <c:v>164285114672.686</c:v>
                </c:pt>
                <c:pt idx="6321">
                  <c:v>193870345294.26401</c:v>
                </c:pt>
                <c:pt idx="6322">
                  <c:v>211650759109.56299</c:v>
                </c:pt>
                <c:pt idx="6323">
                  <c:v>232085533684.60699</c:v>
                </c:pt>
                <c:pt idx="6324">
                  <c:v>269917518477.96301</c:v>
                </c:pt>
                <c:pt idx="6325">
                  <c:v>275020018163.17603</c:v>
                </c:pt>
                <c:pt idx="6326">
                  <c:v>236311338427.341</c:v>
                </c:pt>
                <c:pt idx="6327">
                  <c:v>221951353966.87799</c:v>
                </c:pt>
                <c:pt idx="6328">
                  <c:v>239018540057.01001</c:v>
                </c:pt>
                <c:pt idx="6329">
                  <c:v>225571857948.33801</c:v>
                </c:pt>
                <c:pt idx="6330">
                  <c:v>239389337002.814</c:v>
                </c:pt>
                <c:pt idx="6331">
                  <c:v>258099015103.504</c:v>
                </c:pt>
                <c:pt idx="6332">
                  <c:v>290617006703.97198</c:v>
                </c:pt>
                <c:pt idx="6333">
                  <c:v>304819020500.64099</c:v>
                </c:pt>
                <c:pt idx="6334">
                  <c:v>914727080.64326799</c:v>
                </c:pt>
                <c:pt idx="6335">
                  <c:v>1023086918.6276799</c:v>
                </c:pt>
                <c:pt idx="6336">
                  <c:v>1180919719.40764</c:v>
                </c:pt>
                <c:pt idx="6337">
                  <c:v>1382548249.78303</c:v>
                </c:pt>
                <c:pt idx="6338">
                  <c:v>1567465656.8505001</c:v>
                </c:pt>
                <c:pt idx="6339">
                  <c:v>1563667799.6157801</c:v>
                </c:pt>
                <c:pt idx="6340">
                  <c:v>1614595290.9182</c:v>
                </c:pt>
                <c:pt idx="6341">
                  <c:v>1897606791.4335301</c:v>
                </c:pt>
                <c:pt idx="6342">
                  <c:v>2264911806.9035401</c:v>
                </c:pt>
                <c:pt idx="6343">
                  <c:v>2758117365.0486302</c:v>
                </c:pt>
                <c:pt idx="6344">
                  <c:v>2971167185.3551102</c:v>
                </c:pt>
                <c:pt idx="6345">
                  <c:v>3344402193.2460799</c:v>
                </c:pt>
                <c:pt idx="6346">
                  <c:v>5685988395.35814</c:v>
                </c:pt>
                <c:pt idx="6347">
                  <c:v>5827468750</c:v>
                </c:pt>
                <c:pt idx="6348">
                  <c:v>5487083657.8906403</c:v>
                </c:pt>
                <c:pt idx="6349">
                  <c:v>5920177688.5043297</c:v>
                </c:pt>
                <c:pt idx="6350">
                  <c:v>6142169524.1147299</c:v>
                </c:pt>
                <c:pt idx="6351">
                  <c:v>6433357030.0158005</c:v>
                </c:pt>
                <c:pt idx="6352">
                  <c:v>6754330154.7600403</c:v>
                </c:pt>
                <c:pt idx="6353">
                  <c:v>7428280401.5138998</c:v>
                </c:pt>
                <c:pt idx="6354">
                  <c:v>6792417112.2994699</c:v>
                </c:pt>
                <c:pt idx="6355">
                  <c:v>2598500000</c:v>
                </c:pt>
                <c:pt idx="6356">
                  <c:v>3138500000</c:v>
                </c:pt>
                <c:pt idx="6357">
                  <c:v>2510000000</c:v>
                </c:pt>
                <c:pt idx="6358">
                  <c:v>2992333333.3333302</c:v>
                </c:pt>
                <c:pt idx="6359">
                  <c:v>3405333333.3333302</c:v>
                </c:pt>
                <c:pt idx="6360">
                  <c:v>3663333333.3333302</c:v>
                </c:pt>
                <c:pt idx="6361">
                  <c:v>3980000000</c:v>
                </c:pt>
                <c:pt idx="6362">
                  <c:v>4030000000</c:v>
                </c:pt>
                <c:pt idx="6363">
                  <c:v>4619000000</c:v>
                </c:pt>
                <c:pt idx="6364">
                  <c:v>5329333333.3333302</c:v>
                </c:pt>
                <c:pt idx="6365">
                  <c:v>7045666666.6666698</c:v>
                </c:pt>
                <c:pt idx="6366">
                  <c:v>6709000000</c:v>
                </c:pt>
                <c:pt idx="6367">
                  <c:v>8771500000</c:v>
                </c:pt>
                <c:pt idx="6368">
                  <c:v>11321750000</c:v>
                </c:pt>
                <c:pt idx="6369">
                  <c:v>16334250000</c:v>
                </c:pt>
                <c:pt idx="6370">
                  <c:v>15353833333.3333</c:v>
                </c:pt>
                <c:pt idx="6371">
                  <c:v>15176875000</c:v>
                </c:pt>
                <c:pt idx="6372">
                  <c:v>17365700000</c:v>
                </c:pt>
                <c:pt idx="6373">
                  <c:v>16836235294.117599</c:v>
                </c:pt>
                <c:pt idx="6374">
                  <c:v>21505200000</c:v>
                </c:pt>
                <c:pt idx="6375">
                  <c:v>24154568627.451</c:v>
                </c:pt>
                <c:pt idx="6376">
                  <c:v>25568701754.386002</c:v>
                </c:pt>
                <c:pt idx="6377">
                  <c:v>27826057613.168701</c:v>
                </c:pt>
                <c:pt idx="6378">
                  <c:v>31079439501.7794</c:v>
                </c:pt>
                <c:pt idx="6379">
                  <c:v>29148462482.9468</c:v>
                </c:pt>
                <c:pt idx="6380">
                  <c:v>27493591483.586399</c:v>
                </c:pt>
                <c:pt idx="6381">
                  <c:v>34083532195.1875</c:v>
                </c:pt>
                <c:pt idx="6382">
                  <c:v>40946424369.747902</c:v>
                </c:pt>
                <c:pt idx="6383">
                  <c:v>50078767902.933296</c:v>
                </c:pt>
                <c:pt idx="6384">
                  <c:v>49881433990.816101</c:v>
                </c:pt>
                <c:pt idx="6385">
                  <c:v>58986997916.873299</c:v>
                </c:pt>
                <c:pt idx="6386">
                  <c:v>67530220218.507301</c:v>
                </c:pt>
                <c:pt idx="6387">
                  <c:v>75575902931.966995</c:v>
                </c:pt>
                <c:pt idx="6388">
                  <c:v>75954641355.429092</c:v>
                </c:pt>
                <c:pt idx="6389">
                  <c:v>86307135996.811798</c:v>
                </c:pt>
                <c:pt idx="6390">
                  <c:v>100343219506.52499</c:v>
                </c:pt>
                <c:pt idx="6391">
                  <c:v>109957321960.084</c:v>
                </c:pt>
                <c:pt idx="6392">
                  <c:v>114724862033.97701</c:v>
                </c:pt>
                <c:pt idx="6393">
                  <c:v>115979230546.565</c:v>
                </c:pt>
                <c:pt idx="6394">
                  <c:v>117189920211.61</c:v>
                </c:pt>
                <c:pt idx="6395">
                  <c:v>132339311284.42799</c:v>
                </c:pt>
                <c:pt idx="6396">
                  <c:v>130706147870.74699</c:v>
                </c:pt>
                <c:pt idx="6397">
                  <c:v>121069378150.196</c:v>
                </c:pt>
                <c:pt idx="6398">
                  <c:v>126864966908.939</c:v>
                </c:pt>
                <c:pt idx="6399">
                  <c:v>135445033199.465</c:v>
                </c:pt>
                <c:pt idx="6400">
                  <c:v>142462925574.34799</c:v>
                </c:pt>
                <c:pt idx="6401">
                  <c:v>153966916311.32501</c:v>
                </c:pt>
                <c:pt idx="6402">
                  <c:v>178706717752.73199</c:v>
                </c:pt>
                <c:pt idx="6403">
                  <c:v>215840354626.53299</c:v>
                </c:pt>
                <c:pt idx="6404">
                  <c:v>207419370241.33499</c:v>
                </c:pt>
                <c:pt idx="6405">
                  <c:v>233609522091.46799</c:v>
                </c:pt>
                <c:pt idx="6406">
                  <c:v>261628548084.17899</c:v>
                </c:pt>
                <c:pt idx="6407">
                  <c:v>257296579579.34601</c:v>
                </c:pt>
                <c:pt idx="6408">
                  <c:v>292489185194.41699</c:v>
                </c:pt>
                <c:pt idx="6409">
                  <c:v>308416982140.362</c:v>
                </c:pt>
                <c:pt idx="6410">
                  <c:v>299096404728.82599</c:v>
                </c:pt>
                <c:pt idx="6411">
                  <c:v>317744784695.09998</c:v>
                </c:pt>
                <c:pt idx="6412">
                  <c:v>40385288344.191101</c:v>
                </c:pt>
                <c:pt idx="6413">
                  <c:v>44842760293.192398</c:v>
                </c:pt>
                <c:pt idx="6414">
                  <c:v>50383891898.991096</c:v>
                </c:pt>
                <c:pt idx="6415">
                  <c:v>57710743059.834099</c:v>
                </c:pt>
                <c:pt idx="6416">
                  <c:v>63175417019.009399</c:v>
                </c:pt>
                <c:pt idx="6417">
                  <c:v>67978153850.519096</c:v>
                </c:pt>
                <c:pt idx="6418">
                  <c:v>73654870011.275696</c:v>
                </c:pt>
                <c:pt idx="6419">
                  <c:v>81133120065.420197</c:v>
                </c:pt>
                <c:pt idx="6420">
                  <c:v>87942231678.350494</c:v>
                </c:pt>
                <c:pt idx="6421">
                  <c:v>97085082807.375107</c:v>
                </c:pt>
                <c:pt idx="6422">
                  <c:v>113021271995.043</c:v>
                </c:pt>
                <c:pt idx="6423">
                  <c:v>124261125468.16499</c:v>
                </c:pt>
                <c:pt idx="6424">
                  <c:v>144780887782.20499</c:v>
                </c:pt>
                <c:pt idx="6425">
                  <c:v>174913182331.45099</c:v>
                </c:pt>
                <c:pt idx="6426">
                  <c:v>198906210777.017</c:v>
                </c:pt>
                <c:pt idx="6427">
                  <c:v>226944777283.51099</c:v>
                </c:pt>
                <c:pt idx="6428">
                  <c:v>223976030937.427</c:v>
                </c:pt>
                <c:pt idx="6429">
                  <c:v>256746610489.35699</c:v>
                </c:pt>
                <c:pt idx="6430">
                  <c:v>314019078256.90198</c:v>
                </c:pt>
                <c:pt idx="6431">
                  <c:v>392378584945.23401</c:v>
                </c:pt>
                <c:pt idx="6432">
                  <c:v>475682506443.59003</c:v>
                </c:pt>
                <c:pt idx="6433">
                  <c:v>429282143246.466</c:v>
                </c:pt>
                <c:pt idx="6434">
                  <c:v>425863251968.50403</c:v>
                </c:pt>
                <c:pt idx="6435">
                  <c:v>441580962901.58099</c:v>
                </c:pt>
                <c:pt idx="6436">
                  <c:v>436443280912.49701</c:v>
                </c:pt>
                <c:pt idx="6437">
                  <c:v>450725816042.99799</c:v>
                </c:pt>
                <c:pt idx="6438">
                  <c:v>638273986102.09094</c:v>
                </c:pt>
                <c:pt idx="6439">
                  <c:v>803055418882.58105</c:v>
                </c:pt>
                <c:pt idx="6440">
                  <c:v>888667913418.625</c:v>
                </c:pt>
                <c:pt idx="6441">
                  <c:v>925598068021.45105</c:v>
                </c:pt>
                <c:pt idx="6442">
                  <c:v>1177326294440.8501</c:v>
                </c:pt>
                <c:pt idx="6443">
                  <c:v>1242109397533.95</c:v>
                </c:pt>
                <c:pt idx="6444">
                  <c:v>1315806985860.1699</c:v>
                </c:pt>
                <c:pt idx="6445">
                  <c:v>1061445225790.5699</c:v>
                </c:pt>
                <c:pt idx="6446">
                  <c:v>1095590833693.5601</c:v>
                </c:pt>
                <c:pt idx="6447">
                  <c:v>1170787352906.22</c:v>
                </c:pt>
                <c:pt idx="6448">
                  <c:v>1308929351236.04</c:v>
                </c:pt>
                <c:pt idx="6449">
                  <c:v>1239050932241.9299</c:v>
                </c:pt>
                <c:pt idx="6450">
                  <c:v>1266309245009.48</c:v>
                </c:pt>
                <c:pt idx="6451">
                  <c:v>1248563179203.0701</c:v>
                </c:pt>
                <c:pt idx="6452">
                  <c:v>1141759996314.72</c:v>
                </c:pt>
                <c:pt idx="6453">
                  <c:v>1162317852348.99</c:v>
                </c:pt>
                <c:pt idx="6454">
                  <c:v>1266510634293.24</c:v>
                </c:pt>
                <c:pt idx="6455">
                  <c:v>1569649661399.55</c:v>
                </c:pt>
                <c:pt idx="6456">
                  <c:v>1798314750434.5701</c:v>
                </c:pt>
                <c:pt idx="6457">
                  <c:v>1852661982340.5</c:v>
                </c:pt>
                <c:pt idx="6458">
                  <c:v>1942633797516</c:v>
                </c:pt>
                <c:pt idx="6459">
                  <c:v>2203053380782.9199</c:v>
                </c:pt>
                <c:pt idx="6460">
                  <c:v>2390729163615.0601</c:v>
                </c:pt>
                <c:pt idx="6461">
                  <c:v>2185160183384.27</c:v>
                </c:pt>
                <c:pt idx="6462">
                  <c:v>2125058244242.9199</c:v>
                </c:pt>
                <c:pt idx="6463">
                  <c:v>2276292404600.52</c:v>
                </c:pt>
                <c:pt idx="6464">
                  <c:v>2072823157059.76</c:v>
                </c:pt>
                <c:pt idx="6465">
                  <c:v>2130491320658.6799</c:v>
                </c:pt>
                <c:pt idx="6466">
                  <c:v>2151732868243.21</c:v>
                </c:pt>
                <c:pt idx="6467">
                  <c:v>1832347450961.51</c:v>
                </c:pt>
                <c:pt idx="6468">
                  <c:v>1858913163927.72</c:v>
                </c:pt>
                <c:pt idx="6469">
                  <c:v>699050678.98642004</c:v>
                </c:pt>
                <c:pt idx="6470">
                  <c:v>748028839.42321098</c:v>
                </c:pt>
                <c:pt idx="6471">
                  <c:v>777712445.75108504</c:v>
                </c:pt>
                <c:pt idx="6472">
                  <c:v>826690466.19067597</c:v>
                </c:pt>
                <c:pt idx="6473">
                  <c:v>897931401.37197196</c:v>
                </c:pt>
                <c:pt idx="6474">
                  <c:v>972140557.18885601</c:v>
                </c:pt>
                <c:pt idx="6475">
                  <c:v>1096738065.2386999</c:v>
                </c:pt>
                <c:pt idx="6476">
                  <c:v>1148025407.34604</c:v>
                </c:pt>
                <c:pt idx="6477">
                  <c:v>1083883355.3342099</c:v>
                </c:pt>
                <c:pt idx="6478">
                  <c:v>1191287651.5060599</c:v>
                </c:pt>
                <c:pt idx="6479">
                  <c:v>1404776071.04284</c:v>
                </c:pt>
                <c:pt idx="6480">
                  <c:v>1539865513.92891</c:v>
                </c:pt>
                <c:pt idx="6481">
                  <c:v>1875048859.93485</c:v>
                </c:pt>
                <c:pt idx="6482">
                  <c:v>1905917553.1914899</c:v>
                </c:pt>
                <c:pt idx="6483">
                  <c:v>2375096249.0375099</c:v>
                </c:pt>
                <c:pt idx="6484">
                  <c:v>2860411285.8871398</c:v>
                </c:pt>
                <c:pt idx="6485">
                  <c:v>2966010229.8976998</c:v>
                </c:pt>
                <c:pt idx="6486">
                  <c:v>3249697393.0260701</c:v>
                </c:pt>
                <c:pt idx="6487">
                  <c:v>2644449232.29321</c:v>
                </c:pt>
                <c:pt idx="6488">
                  <c:v>2425033998.1867599</c:v>
                </c:pt>
                <c:pt idx="6489">
                  <c:v>2679409453.2390299</c:v>
                </c:pt>
                <c:pt idx="6490">
                  <c:v>2979061412.3722901</c:v>
                </c:pt>
                <c:pt idx="6491">
                  <c:v>3293533288.42483</c:v>
                </c:pt>
                <c:pt idx="6492">
                  <c:v>3619294120.6914401</c:v>
                </c:pt>
                <c:pt idx="6493">
                  <c:v>2373566957.4921398</c:v>
                </c:pt>
                <c:pt idx="6494">
                  <c:v>2100223149.7139599</c:v>
                </c:pt>
                <c:pt idx="6495">
                  <c:v>2754566176.2021198</c:v>
                </c:pt>
                <c:pt idx="6496">
                  <c:v>3286987551.71597</c:v>
                </c:pt>
                <c:pt idx="6497">
                  <c:v>3828310734.9779501</c:v>
                </c:pt>
                <c:pt idx="6498">
                  <c:v>4404970058.8378601</c:v>
                </c:pt>
                <c:pt idx="6499">
                  <c:v>4592224067.3719397</c:v>
                </c:pt>
                <c:pt idx="6500">
                  <c:v>4071219198.0360098</c:v>
                </c:pt>
                <c:pt idx="6501">
                  <c:v>3530892749.0213099</c:v>
                </c:pt>
                <c:pt idx="6502">
                  <c:v>4859766160.8920698</c:v>
                </c:pt>
                <c:pt idx="6503">
                  <c:v>4907861405.8275805</c:v>
                </c:pt>
                <c:pt idx="6504">
                  <c:v>5779285207.9207897</c:v>
                </c:pt>
                <c:pt idx="6505">
                  <c:v>6504445801.3422804</c:v>
                </c:pt>
                <c:pt idx="6506">
                  <c:v>7450324787.3838396</c:v>
                </c:pt>
                <c:pt idx="6507">
                  <c:v>8718300136.4256496</c:v>
                </c:pt>
                <c:pt idx="6508">
                  <c:v>8795765306.1224499</c:v>
                </c:pt>
                <c:pt idx="6509">
                  <c:v>8929375580.3156891</c:v>
                </c:pt>
                <c:pt idx="6510">
                  <c:v>9087918836.8055592</c:v>
                </c:pt>
                <c:pt idx="6511">
                  <c:v>9694161516.2752399</c:v>
                </c:pt>
                <c:pt idx="6512">
                  <c:v>9399452787.8474007</c:v>
                </c:pt>
                <c:pt idx="6513">
                  <c:v>10150978154.548401</c:v>
                </c:pt>
                <c:pt idx="6514">
                  <c:v>11204416000</c:v>
                </c:pt>
                <c:pt idx="6515">
                  <c:v>11905525197.328501</c:v>
                </c:pt>
                <c:pt idx="6516">
                  <c:v>12824094989.863899</c:v>
                </c:pt>
                <c:pt idx="6517">
                  <c:v>13678606692.265499</c:v>
                </c:pt>
                <c:pt idx="6518">
                  <c:v>12038829246.2425</c:v>
                </c:pt>
                <c:pt idx="6519">
                  <c:v>13191645685.5116</c:v>
                </c:pt>
                <c:pt idx="6520">
                  <c:v>14439910353.0576</c:v>
                </c:pt>
                <c:pt idx="6521">
                  <c:v>14800165406.7733</c:v>
                </c:pt>
                <c:pt idx="6522">
                  <c:v>14274983015.9485</c:v>
                </c:pt>
                <c:pt idx="6523">
                  <c:v>13897723431.394199</c:v>
                </c:pt>
                <c:pt idx="6524">
                  <c:v>14186886642.668501</c:v>
                </c:pt>
                <c:pt idx="6525">
                  <c:v>14056908749.3505</c:v>
                </c:pt>
                <c:pt idx="6526">
                  <c:v>44307342950.400002</c:v>
                </c:pt>
                <c:pt idx="6527">
                  <c:v>53508617739.3778</c:v>
                </c:pt>
                <c:pt idx="6528">
                  <c:v>60723018683.733299</c:v>
                </c:pt>
                <c:pt idx="6529">
                  <c:v>69498131797.333298</c:v>
                </c:pt>
                <c:pt idx="6530">
                  <c:v>81749006381.511093</c:v>
                </c:pt>
                <c:pt idx="6531">
                  <c:v>90950278257.777802</c:v>
                </c:pt>
                <c:pt idx="6532">
                  <c:v>105628070343.11099</c:v>
                </c:pt>
                <c:pt idx="6533">
                  <c:v>123781880217.60001</c:v>
                </c:pt>
                <c:pt idx="6534">
                  <c:v>146601072685.51099</c:v>
                </c:pt>
                <c:pt idx="6535">
                  <c:v>172204199480.88901</c:v>
                </c:pt>
                <c:pt idx="6536">
                  <c:v>211514189326.38901</c:v>
                </c:pt>
                <c:pt idx="6537">
                  <c:v>238914956436.922</c:v>
                </c:pt>
                <c:pt idx="6538">
                  <c:v>316393344649.99298</c:v>
                </c:pt>
                <c:pt idx="6539">
                  <c:v>429857320166.565</c:v>
                </c:pt>
                <c:pt idx="6540">
                  <c:v>477155786487.72198</c:v>
                </c:pt>
                <c:pt idx="6541">
                  <c:v>518855814542.72803</c:v>
                </c:pt>
                <c:pt idx="6542">
                  <c:v>583142956487.974</c:v>
                </c:pt>
                <c:pt idx="6543">
                  <c:v>717696307916.651</c:v>
                </c:pt>
                <c:pt idx="6544">
                  <c:v>1008391778690.25</c:v>
                </c:pt>
                <c:pt idx="6545">
                  <c:v>1049578503045.09</c:v>
                </c:pt>
                <c:pt idx="6546">
                  <c:v>1099692917412.75</c:v>
                </c:pt>
                <c:pt idx="6547">
                  <c:v>1215508719880.8501</c:v>
                </c:pt>
                <c:pt idx="6548">
                  <c:v>1129894523635.0901</c:v>
                </c:pt>
                <c:pt idx="6549">
                  <c:v>1232343804284.1699</c:v>
                </c:pt>
                <c:pt idx="6550">
                  <c:v>1309740021609.74</c:v>
                </c:pt>
                <c:pt idx="6551">
                  <c:v>1400714806812.6499</c:v>
                </c:pt>
                <c:pt idx="6552">
                  <c:v>2075034242192.3101</c:v>
                </c:pt>
                <c:pt idx="6553">
                  <c:v>2514283894261.8599</c:v>
                </c:pt>
                <c:pt idx="6554">
                  <c:v>3050637784817.52</c:v>
                </c:pt>
                <c:pt idx="6555">
                  <c:v>3052315661954.8198</c:v>
                </c:pt>
                <c:pt idx="6556">
                  <c:v>3139974443543</c:v>
                </c:pt>
                <c:pt idx="6557">
                  <c:v>3578139437172.02</c:v>
                </c:pt>
                <c:pt idx="6558">
                  <c:v>3897826229662.8599</c:v>
                </c:pt>
                <c:pt idx="6559">
                  <c:v>4466565327401.2598</c:v>
                </c:pt>
                <c:pt idx="6560">
                  <c:v>4907039384469.6797</c:v>
                </c:pt>
                <c:pt idx="6561">
                  <c:v>5449116304981.0996</c:v>
                </c:pt>
                <c:pt idx="6562">
                  <c:v>4833712542207.0996</c:v>
                </c:pt>
                <c:pt idx="6563">
                  <c:v>4414732843544.4297</c:v>
                </c:pt>
                <c:pt idx="6564">
                  <c:v>4032509760872.9399</c:v>
                </c:pt>
                <c:pt idx="6565">
                  <c:v>4562078822335.4502</c:v>
                </c:pt>
                <c:pt idx="6566">
                  <c:v>4887519660744.8604</c:v>
                </c:pt>
                <c:pt idx="6567">
                  <c:v>4303544259842.7202</c:v>
                </c:pt>
                <c:pt idx="6568">
                  <c:v>4115116279069.77</c:v>
                </c:pt>
                <c:pt idx="6569">
                  <c:v>4445658071221.8604</c:v>
                </c:pt>
                <c:pt idx="6570">
                  <c:v>4815148854362.1104</c:v>
                </c:pt>
                <c:pt idx="6571">
                  <c:v>4755410630912.1396</c:v>
                </c:pt>
                <c:pt idx="6572">
                  <c:v>4530377224970.4004</c:v>
                </c:pt>
                <c:pt idx="6573">
                  <c:v>4515264514430.5703</c:v>
                </c:pt>
                <c:pt idx="6574">
                  <c:v>5037908465114.4805</c:v>
                </c:pt>
                <c:pt idx="6575">
                  <c:v>5231382674593.7002</c:v>
                </c:pt>
                <c:pt idx="6576">
                  <c:v>5700098114744.4102</c:v>
                </c:pt>
                <c:pt idx="6577">
                  <c:v>6157459594823.7197</c:v>
                </c:pt>
                <c:pt idx="6578">
                  <c:v>6203213121334.1201</c:v>
                </c:pt>
                <c:pt idx="6579">
                  <c:v>5155717056270.8301</c:v>
                </c:pt>
                <c:pt idx="6580">
                  <c:v>4848733415523.5303</c:v>
                </c:pt>
                <c:pt idx="6581">
                  <c:v>4383076298081.8599</c:v>
                </c:pt>
                <c:pt idx="6582">
                  <c:v>4940158776617.1602</c:v>
                </c:pt>
                <c:pt idx="6583">
                  <c:v>599831979.83758104</c:v>
                </c:pt>
                <c:pt idx="6584">
                  <c:v>658078969.47633696</c:v>
                </c:pt>
                <c:pt idx="6585">
                  <c:v>631755810.69728398</c:v>
                </c:pt>
                <c:pt idx="6586">
                  <c:v>561187342.48109806</c:v>
                </c:pt>
                <c:pt idx="6587">
                  <c:v>698963875.66507995</c:v>
                </c:pt>
                <c:pt idx="6588">
                  <c:v>639596751.61019301</c:v>
                </c:pt>
                <c:pt idx="6589">
                  <c:v>678241388.966676</c:v>
                </c:pt>
                <c:pt idx="6590">
                  <c:v>788574628.95547497</c:v>
                </c:pt>
                <c:pt idx="6591">
                  <c:v>943700547.77845395</c:v>
                </c:pt>
                <c:pt idx="6592">
                  <c:v>1197454206.76808</c:v>
                </c:pt>
                <c:pt idx="6593">
                  <c:v>1363039399.6247699</c:v>
                </c:pt>
                <c:pt idx="6594">
                  <c:v>1708734939.7590401</c:v>
                </c:pt>
                <c:pt idx="6595">
                  <c:v>2096568478.59095</c:v>
                </c:pt>
                <c:pt idx="6596">
                  <c:v>2602748691.0994802</c:v>
                </c:pt>
                <c:pt idx="6597">
                  <c:v>3271728271.7282701</c:v>
                </c:pt>
                <c:pt idx="6598">
                  <c:v>3910036925.1426702</c:v>
                </c:pt>
                <c:pt idx="6599">
                  <c:v>4384685230.02421</c:v>
                </c:pt>
                <c:pt idx="6600">
                  <c:v>4680567375.8865299</c:v>
                </c:pt>
                <c:pt idx="6601">
                  <c:v>4920407601.2117901</c:v>
                </c:pt>
                <c:pt idx="6602">
                  <c:v>4966710013.0038996</c:v>
                </c:pt>
                <c:pt idx="6603">
                  <c:v>4993829194.1206303</c:v>
                </c:pt>
                <c:pt idx="6604">
                  <c:v>6401380000</c:v>
                </c:pt>
                <c:pt idx="6605">
                  <c:v>6755599113.7370701</c:v>
                </c:pt>
                <c:pt idx="6606">
                  <c:v>6277197435.2124004</c:v>
                </c:pt>
                <c:pt idx="6607">
                  <c:v>4220945005.2210202</c:v>
                </c:pt>
                <c:pt idx="6608">
                  <c:v>4160003917.43258</c:v>
                </c:pt>
                <c:pt idx="6609">
                  <c:v>4344250257.0127802</c:v>
                </c:pt>
                <c:pt idx="6610">
                  <c:v>5311329067.3727598</c:v>
                </c:pt>
                <c:pt idx="6611">
                  <c:v>5605841535.57512</c:v>
                </c:pt>
                <c:pt idx="6612">
                  <c:v>6237739516.2444496</c:v>
                </c:pt>
                <c:pt idx="6613">
                  <c:v>6727446632.4200897</c:v>
                </c:pt>
                <c:pt idx="6614">
                  <c:v>6928359238.3638897</c:v>
                </c:pt>
                <c:pt idx="6615">
                  <c:v>7246188575.4583902</c:v>
                </c:pt>
                <c:pt idx="6616">
                  <c:v>7912327362.4823704</c:v>
                </c:pt>
                <c:pt idx="6617">
                  <c:v>8149106064.8801098</c:v>
                </c:pt>
                <c:pt idx="6618">
                  <c:v>8460424400.5641804</c:v>
                </c:pt>
                <c:pt idx="6619">
                  <c:v>8975689844.8519001</c:v>
                </c:pt>
                <c:pt idx="6620">
                  <c:v>9582453032.4400597</c:v>
                </c:pt>
                <c:pt idx="6621">
                  <c:v>10195660789.8449</c:v>
                </c:pt>
                <c:pt idx="6622">
                  <c:v>11411390409.0268</c:v>
                </c:pt>
                <c:pt idx="6623">
                  <c:v>12588665303.243999</c:v>
                </c:pt>
                <c:pt idx="6624">
                  <c:v>15056929760.2257</c:v>
                </c:pt>
                <c:pt idx="6625">
                  <c:v>17110587447.108601</c:v>
                </c:pt>
                <c:pt idx="6626">
                  <c:v>21972004086.233601</c:v>
                </c:pt>
                <c:pt idx="6627">
                  <c:v>23820230000</c:v>
                </c:pt>
                <c:pt idx="6628">
                  <c:v>26425379436.619701</c:v>
                </c:pt>
                <c:pt idx="6629">
                  <c:v>28840263380.2817</c:v>
                </c:pt>
                <c:pt idx="6630">
                  <c:v>30937277605.633801</c:v>
                </c:pt>
                <c:pt idx="6631">
                  <c:v>33593843661.971802</c:v>
                </c:pt>
                <c:pt idx="6632">
                  <c:v>35826925774.647903</c:v>
                </c:pt>
                <c:pt idx="6633">
                  <c:v>37517410281.690102</c:v>
                </c:pt>
                <c:pt idx="6634">
                  <c:v>38654727746.478897</c:v>
                </c:pt>
                <c:pt idx="6635">
                  <c:v>26932728898.814602</c:v>
                </c:pt>
                <c:pt idx="6636">
                  <c:v>24881135586.398998</c:v>
                </c:pt>
                <c:pt idx="6637">
                  <c:v>24906939560.109798</c:v>
                </c:pt>
                <c:pt idx="6638">
                  <c:v>23409027475.687901</c:v>
                </c:pt>
                <c:pt idx="6639">
                  <c:v>21250839258.090099</c:v>
                </c:pt>
                <c:pt idx="6640">
                  <c:v>20374307047.115002</c:v>
                </c:pt>
                <c:pt idx="6641">
                  <c:v>21035357832.801899</c:v>
                </c:pt>
                <c:pt idx="6642">
                  <c:v>22165932062.966</c:v>
                </c:pt>
                <c:pt idx="6643">
                  <c:v>22135245413.231201</c:v>
                </c:pt>
                <c:pt idx="6644">
                  <c:v>16870817134.776699</c:v>
                </c:pt>
                <c:pt idx="6645">
                  <c:v>18291990619.137001</c:v>
                </c:pt>
                <c:pt idx="6646">
                  <c:v>22152694161.888199</c:v>
                </c:pt>
                <c:pt idx="6647">
                  <c:v>24636593223.346699</c:v>
                </c:pt>
                <c:pt idx="6648">
                  <c:v>30833699702.759399</c:v>
                </c:pt>
                <c:pt idx="6649">
                  <c:v>43151647002.609596</c:v>
                </c:pt>
                <c:pt idx="6650">
                  <c:v>57123671733.895302</c:v>
                </c:pt>
                <c:pt idx="6651">
                  <c:v>81003884545.409805</c:v>
                </c:pt>
                <c:pt idx="6652">
                  <c:v>104849886825.584</c:v>
                </c:pt>
                <c:pt idx="6653">
                  <c:v>133441612246.798</c:v>
                </c:pt>
                <c:pt idx="6654">
                  <c:v>115308661142.927</c:v>
                </c:pt>
                <c:pt idx="6655">
                  <c:v>148047348240.64301</c:v>
                </c:pt>
                <c:pt idx="6656">
                  <c:v>192626507971.58401</c:v>
                </c:pt>
                <c:pt idx="6657">
                  <c:v>207998568865.789</c:v>
                </c:pt>
                <c:pt idx="6658">
                  <c:v>236634552078.10199</c:v>
                </c:pt>
                <c:pt idx="6659">
                  <c:v>221415572819.5</c:v>
                </c:pt>
                <c:pt idx="6660">
                  <c:v>184388432148.715</c:v>
                </c:pt>
                <c:pt idx="6661">
                  <c:v>137278320084.17101</c:v>
                </c:pt>
                <c:pt idx="6662">
                  <c:v>791265458.81332803</c:v>
                </c:pt>
                <c:pt idx="6663">
                  <c:v>792959472.13426602</c:v>
                </c:pt>
                <c:pt idx="6664">
                  <c:v>868111400.00886405</c:v>
                </c:pt>
                <c:pt idx="6665">
                  <c:v>926589348.56739295</c:v>
                </c:pt>
                <c:pt idx="6666">
                  <c:v>998759333.63733304</c:v>
                </c:pt>
                <c:pt idx="6667">
                  <c:v>997919319.97406101</c:v>
                </c:pt>
                <c:pt idx="6668">
                  <c:v>1164519673.19064</c:v>
                </c:pt>
                <c:pt idx="6669">
                  <c:v>1232559505.9161999</c:v>
                </c:pt>
                <c:pt idx="6670">
                  <c:v>1353295457.5179801</c:v>
                </c:pt>
                <c:pt idx="6671">
                  <c:v>1458379415.3940301</c:v>
                </c:pt>
                <c:pt idx="6672">
                  <c:v>1603447357.24209</c:v>
                </c:pt>
                <c:pt idx="6673">
                  <c:v>1778391289.2005401</c:v>
                </c:pt>
                <c:pt idx="6674">
                  <c:v>2107279157.3833599</c:v>
                </c:pt>
                <c:pt idx="6675">
                  <c:v>2502142444.14182</c:v>
                </c:pt>
                <c:pt idx="6676">
                  <c:v>2973309272.02986</c:v>
                </c:pt>
                <c:pt idx="6677">
                  <c:v>3259344935.7535701</c:v>
                </c:pt>
                <c:pt idx="6678">
                  <c:v>3474542392.04597</c:v>
                </c:pt>
                <c:pt idx="6679">
                  <c:v>4494378855.3220301</c:v>
                </c:pt>
                <c:pt idx="6680">
                  <c:v>5303734882.5115995</c:v>
                </c:pt>
                <c:pt idx="6681">
                  <c:v>6234390975.2987099</c:v>
                </c:pt>
                <c:pt idx="6682">
                  <c:v>7265315331.6227303</c:v>
                </c:pt>
                <c:pt idx="6683">
                  <c:v>6854491453.91471</c:v>
                </c:pt>
                <c:pt idx="6684">
                  <c:v>6431579357.3027296</c:v>
                </c:pt>
                <c:pt idx="6685">
                  <c:v>5979198463.8227396</c:v>
                </c:pt>
                <c:pt idx="6686">
                  <c:v>6191437070.4346704</c:v>
                </c:pt>
                <c:pt idx="6687">
                  <c:v>6135034338.3043098</c:v>
                </c:pt>
                <c:pt idx="6688">
                  <c:v>7239126716.9321899</c:v>
                </c:pt>
                <c:pt idx="6689">
                  <c:v>7970820530.7669096</c:v>
                </c:pt>
                <c:pt idx="6690">
                  <c:v>8355380879.12955</c:v>
                </c:pt>
                <c:pt idx="6691">
                  <c:v>8283114648.3811598</c:v>
                </c:pt>
                <c:pt idx="6692">
                  <c:v>8572359162.8687601</c:v>
                </c:pt>
                <c:pt idx="6693">
                  <c:v>8151479004.2133398</c:v>
                </c:pt>
                <c:pt idx="6694">
                  <c:v>8209129171.7364902</c:v>
                </c:pt>
                <c:pt idx="6695">
                  <c:v>5751789915.0536299</c:v>
                </c:pt>
                <c:pt idx="6696">
                  <c:v>7148145375.78545</c:v>
                </c:pt>
                <c:pt idx="6697">
                  <c:v>9046326059.9885693</c:v>
                </c:pt>
                <c:pt idx="6698">
                  <c:v>12045858436.239901</c:v>
                </c:pt>
                <c:pt idx="6699">
                  <c:v>13115773737.566401</c:v>
                </c:pt>
                <c:pt idx="6700">
                  <c:v>14093998843.7334</c:v>
                </c:pt>
                <c:pt idx="6701">
                  <c:v>12896013576.732401</c:v>
                </c:pt>
                <c:pt idx="6702">
                  <c:v>12705357103.0056</c:v>
                </c:pt>
                <c:pt idx="6703">
                  <c:v>12986007425.878099</c:v>
                </c:pt>
                <c:pt idx="6704">
                  <c:v>13147743910.7241</c:v>
                </c:pt>
                <c:pt idx="6705">
                  <c:v>14904517649.847601</c:v>
                </c:pt>
                <c:pt idx="6706">
                  <c:v>16095337093.836599</c:v>
                </c:pt>
                <c:pt idx="6707">
                  <c:v>18737897744.7948</c:v>
                </c:pt>
                <c:pt idx="6708">
                  <c:v>25825524820.8064</c:v>
                </c:pt>
                <c:pt idx="6709">
                  <c:v>31958195182.240601</c:v>
                </c:pt>
                <c:pt idx="6710">
                  <c:v>35895153327.849701</c:v>
                </c:pt>
                <c:pt idx="6711">
                  <c:v>37021512048.815804</c:v>
                </c:pt>
                <c:pt idx="6712">
                  <c:v>39999659233.755501</c:v>
                </c:pt>
                <c:pt idx="6713">
                  <c:v>41953433591.410103</c:v>
                </c:pt>
                <c:pt idx="6714">
                  <c:v>50412754821.9795</c:v>
                </c:pt>
                <c:pt idx="6715">
                  <c:v>55097343447.5616</c:v>
                </c:pt>
                <c:pt idx="6716">
                  <c:v>61445345999.0765</c:v>
                </c:pt>
                <c:pt idx="6717">
                  <c:v>63767539356.605103</c:v>
                </c:pt>
                <c:pt idx="6718">
                  <c:v>70529014778.325104</c:v>
                </c:pt>
                <c:pt idx="6719">
                  <c:v>14295279.544693699</c:v>
                </c:pt>
                <c:pt idx="6720">
                  <c:v>15278632.4786325</c:v>
                </c:pt>
                <c:pt idx="6721">
                  <c:v>18936526.946107801</c:v>
                </c:pt>
                <c:pt idx="6722">
                  <c:v>31710657.725781102</c:v>
                </c:pt>
                <c:pt idx="6723">
                  <c:v>85637174.372213095</c:v>
                </c:pt>
                <c:pt idx="6724">
                  <c:v>55081816.991752803</c:v>
                </c:pt>
                <c:pt idx="6725">
                  <c:v>41109617.499694496</c:v>
                </c:pt>
                <c:pt idx="6726">
                  <c:v>38748059.436682202</c:v>
                </c:pt>
                <c:pt idx="6727">
                  <c:v>45210026.324825503</c:v>
                </c:pt>
                <c:pt idx="6728">
                  <c:v>42620165.437066801</c:v>
                </c:pt>
                <c:pt idx="6729">
                  <c:v>38715554.543384202</c:v>
                </c:pt>
                <c:pt idx="6730">
                  <c:v>41369800.045966402</c:v>
                </c:pt>
                <c:pt idx="6731">
                  <c:v>40572066.132467799</c:v>
                </c:pt>
                <c:pt idx="6732">
                  <c:v>37837837.8378378</c:v>
                </c:pt>
                <c:pt idx="6733">
                  <c:v>41246160.596753001</c:v>
                </c:pt>
                <c:pt idx="6734">
                  <c:v>32125148.404218201</c:v>
                </c:pt>
                <c:pt idx="6735">
                  <c:v>32085561.497326199</c:v>
                </c:pt>
                <c:pt idx="6736">
                  <c:v>33608738.271950699</c:v>
                </c:pt>
                <c:pt idx="6737">
                  <c:v>42972107.195874698</c:v>
                </c:pt>
                <c:pt idx="6738">
                  <c:v>41119721.651115</c:v>
                </c:pt>
                <c:pt idx="6739">
                  <c:v>39809538.677698903</c:v>
                </c:pt>
                <c:pt idx="6740">
                  <c:v>47515189.281819597</c:v>
                </c:pt>
                <c:pt idx="6741">
                  <c:v>47737955.346651003</c:v>
                </c:pt>
                <c:pt idx="6742">
                  <c:v>46919624.643002898</c:v>
                </c:pt>
                <c:pt idx="6743">
                  <c:v>54832577.862260602</c:v>
                </c:pt>
                <c:pt idx="6744">
                  <c:v>56338028.169014104</c:v>
                </c:pt>
                <c:pt idx="6745">
                  <c:v>66515376.7900462</c:v>
                </c:pt>
                <c:pt idx="6746">
                  <c:v>67537479.590322107</c:v>
                </c:pt>
                <c:pt idx="6747">
                  <c:v>65334841.060434699</c:v>
                </c:pt>
                <c:pt idx="6748">
                  <c:v>69032258.064516097</c:v>
                </c:pt>
                <c:pt idx="6749">
                  <c:v>67254174.397031501</c:v>
                </c:pt>
                <c:pt idx="6750">
                  <c:v>63101272.369918302</c:v>
                </c:pt>
                <c:pt idx="6751">
                  <c:v>72196457.676844493</c:v>
                </c:pt>
                <c:pt idx="6752">
                  <c:v>90231856.800051898</c:v>
                </c:pt>
                <c:pt idx="6753">
                  <c:v>102367039.27048101</c:v>
                </c:pt>
                <c:pt idx="6754">
                  <c:v>112133944.25353201</c:v>
                </c:pt>
                <c:pt idx="6755">
                  <c:v>108545632.53012</c:v>
                </c:pt>
                <c:pt idx="6756">
                  <c:v>130754915.906619</c:v>
                </c:pt>
                <c:pt idx="6757">
                  <c:v>139125482.30162701</c:v>
                </c:pt>
                <c:pt idx="6758">
                  <c:v>130465372.016846</c:v>
                </c:pt>
                <c:pt idx="6759">
                  <c:v>153275912.67657301</c:v>
                </c:pt>
                <c:pt idx="6760">
                  <c:v>177142135.121196</c:v>
                </c:pt>
                <c:pt idx="6761">
                  <c:v>188045661.627666</c:v>
                </c:pt>
                <c:pt idx="6762">
                  <c:v>187153601.08129001</c:v>
                </c:pt>
                <c:pt idx="6763">
                  <c:v>178869341.20546201</c:v>
                </c:pt>
                <c:pt idx="6764">
                  <c:v>169140538.69610599</c:v>
                </c:pt>
                <c:pt idx="6765">
                  <c:v>181551484.89526901</c:v>
                </c:pt>
                <c:pt idx="6766">
                  <c:v>3957873925.9371901</c:v>
                </c:pt>
                <c:pt idx="6767">
                  <c:v>2417237753.94419</c:v>
                </c:pt>
                <c:pt idx="6768">
                  <c:v>2813933899.74577</c:v>
                </c:pt>
                <c:pt idx="6769">
                  <c:v>3988246108.6388798</c:v>
                </c:pt>
                <c:pt idx="6770">
                  <c:v>3458518493.92483</c:v>
                </c:pt>
                <c:pt idx="6771">
                  <c:v>3120307807.8078098</c:v>
                </c:pt>
                <c:pt idx="6772">
                  <c:v>3928171298.0025101</c:v>
                </c:pt>
                <c:pt idx="6773">
                  <c:v>4854576371.4328003</c:v>
                </c:pt>
                <c:pt idx="6774">
                  <c:v>6117260075.9081898</c:v>
                </c:pt>
                <c:pt idx="6775">
                  <c:v>7675805108.27318</c:v>
                </c:pt>
                <c:pt idx="6776">
                  <c:v>8999227202.47295</c:v>
                </c:pt>
                <c:pt idx="6777">
                  <c:v>9889961111.9112797</c:v>
                </c:pt>
                <c:pt idx="6778">
                  <c:v>10842220468.8335</c:v>
                </c:pt>
                <c:pt idx="6779">
                  <c:v>13841885920.867599</c:v>
                </c:pt>
                <c:pt idx="6780">
                  <c:v>19482038222.859501</c:v>
                </c:pt>
                <c:pt idx="6781">
                  <c:v>21704752066.1157</c:v>
                </c:pt>
                <c:pt idx="6782">
                  <c:v>29779338842.975201</c:v>
                </c:pt>
                <c:pt idx="6783">
                  <c:v>38265082644.628098</c:v>
                </c:pt>
                <c:pt idx="6784">
                  <c:v>51700619834.710701</c:v>
                </c:pt>
                <c:pt idx="6785">
                  <c:v>66567975206.611603</c:v>
                </c:pt>
                <c:pt idx="6786">
                  <c:v>64980820835.322601</c:v>
                </c:pt>
                <c:pt idx="6787">
                  <c:v>72425590649.457397</c:v>
                </c:pt>
                <c:pt idx="6788">
                  <c:v>77773431088.253006</c:v>
                </c:pt>
                <c:pt idx="6789">
                  <c:v>87024427972.929398</c:v>
                </c:pt>
                <c:pt idx="6790">
                  <c:v>96597434179.508194</c:v>
                </c:pt>
                <c:pt idx="6791">
                  <c:v>100273097170.17999</c:v>
                </c:pt>
                <c:pt idx="6792">
                  <c:v>115537126325.94</c:v>
                </c:pt>
                <c:pt idx="6793">
                  <c:v>146133338196.14099</c:v>
                </c:pt>
                <c:pt idx="6794">
                  <c:v>196964195387.371</c:v>
                </c:pt>
                <c:pt idx="6795">
                  <c:v>243526047716.91501</c:v>
                </c:pt>
                <c:pt idx="6796">
                  <c:v>279349355713.80103</c:v>
                </c:pt>
                <c:pt idx="6797">
                  <c:v>325734233312.87903</c:v>
                </c:pt>
                <c:pt idx="6798">
                  <c:v>350051111253.44299</c:v>
                </c:pt>
                <c:pt idx="6799">
                  <c:v>386302839273.92297</c:v>
                </c:pt>
                <c:pt idx="6800">
                  <c:v>455602962225.40302</c:v>
                </c:pt>
                <c:pt idx="6801">
                  <c:v>556130926912.75403</c:v>
                </c:pt>
                <c:pt idx="6802">
                  <c:v>598099073901.42297</c:v>
                </c:pt>
                <c:pt idx="6803">
                  <c:v>557503074772.151</c:v>
                </c:pt>
                <c:pt idx="6804">
                  <c:v>374241351752.48297</c:v>
                </c:pt>
                <c:pt idx="6805">
                  <c:v>485248229336.65302</c:v>
                </c:pt>
                <c:pt idx="6806">
                  <c:v>561633125839.99402</c:v>
                </c:pt>
                <c:pt idx="6807">
                  <c:v>533052076313.52698</c:v>
                </c:pt>
                <c:pt idx="6808">
                  <c:v>609020054512.46497</c:v>
                </c:pt>
                <c:pt idx="6809">
                  <c:v>680520724062.40295</c:v>
                </c:pt>
                <c:pt idx="6810">
                  <c:v>764880644710.64905</c:v>
                </c:pt>
                <c:pt idx="6811">
                  <c:v>898137194716.18799</c:v>
                </c:pt>
                <c:pt idx="6812">
                  <c:v>1011797457138.5</c:v>
                </c:pt>
                <c:pt idx="6813">
                  <c:v>1122679154632.4099</c:v>
                </c:pt>
                <c:pt idx="6814">
                  <c:v>1002219052967.54</c:v>
                </c:pt>
                <c:pt idx="6815">
                  <c:v>901934953364.71106</c:v>
                </c:pt>
                <c:pt idx="6816">
                  <c:v>1094499338702.72</c:v>
                </c:pt>
                <c:pt idx="6817">
                  <c:v>1202463682633.8501</c:v>
                </c:pt>
                <c:pt idx="6818">
                  <c:v>1222807284485.3101</c:v>
                </c:pt>
                <c:pt idx="6819">
                  <c:v>1305604981271.9099</c:v>
                </c:pt>
                <c:pt idx="6820">
                  <c:v>1411333926201.24</c:v>
                </c:pt>
                <c:pt idx="6821">
                  <c:v>1382764027113.8201</c:v>
                </c:pt>
                <c:pt idx="6822">
                  <c:v>1411245589976.6299</c:v>
                </c:pt>
                <c:pt idx="6823">
                  <c:v>1849196082.0550699</c:v>
                </c:pt>
                <c:pt idx="6824">
                  <c:v>2535333631.8853598</c:v>
                </c:pt>
                <c:pt idx="6825">
                  <c:v>2702427046.9355001</c:v>
                </c:pt>
                <c:pt idx="6826">
                  <c:v>3355083116.5893898</c:v>
                </c:pt>
                <c:pt idx="6827">
                  <c:v>3639935347.5071502</c:v>
                </c:pt>
                <c:pt idx="6828">
                  <c:v>3736599925.38241</c:v>
                </c:pt>
                <c:pt idx="6829">
                  <c:v>4078158323.9242301</c:v>
                </c:pt>
                <c:pt idx="6830">
                  <c:v>4833561456.3372602</c:v>
                </c:pt>
                <c:pt idx="6831">
                  <c:v>5687488208.5835695</c:v>
                </c:pt>
                <c:pt idx="6832">
                  <c:v>5653792720.2000599</c:v>
                </c:pt>
                <c:pt idx="6833">
                  <c:v>5829933774.8344402</c:v>
                </c:pt>
                <c:pt idx="6834">
                  <c:v>6649291075.8965797</c:v>
                </c:pt>
                <c:pt idx="6835">
                  <c:v>6473724784.7873602</c:v>
                </c:pt>
                <c:pt idx="6836">
                  <c:v>7072092405.7355299</c:v>
                </c:pt>
                <c:pt idx="6837">
                  <c:v>7386891336.0753603</c:v>
                </c:pt>
                <c:pt idx="6838">
                  <c:v>6440501275.3687496</c:v>
                </c:pt>
                <c:pt idx="6839">
                  <c:v>6649888888.8888903</c:v>
                </c:pt>
                <c:pt idx="6840">
                  <c:v>2097451694.2033</c:v>
                </c:pt>
                <c:pt idx="6841">
                  <c:v>2391486978.4374099</c:v>
                </c:pt>
                <c:pt idx="6842">
                  <c:v>2441893027.16326</c:v>
                </c:pt>
                <c:pt idx="6843">
                  <c:v>2663119574.3489199</c:v>
                </c:pt>
                <c:pt idx="6844">
                  <c:v>2769532343.8812699</c:v>
                </c:pt>
                <c:pt idx="6845">
                  <c:v>2873984878.18538</c:v>
                </c:pt>
                <c:pt idx="6846">
                  <c:v>3880370401.5725899</c:v>
                </c:pt>
                <c:pt idx="6847">
                  <c:v>4451200972.9400997</c:v>
                </c:pt>
                <c:pt idx="6848">
                  <c:v>5408293998.6513796</c:v>
                </c:pt>
                <c:pt idx="6849">
                  <c:v>13004774556.6166</c:v>
                </c:pt>
                <c:pt idx="6850">
                  <c:v>12024138275.862101</c:v>
                </c:pt>
                <c:pt idx="6851">
                  <c:v>13131668946.648399</c:v>
                </c:pt>
                <c:pt idx="6852">
                  <c:v>14135729588.2763</c:v>
                </c:pt>
                <c:pt idx="6853">
                  <c:v>15500908760.450701</c:v>
                </c:pt>
                <c:pt idx="6854">
                  <c:v>24746019536.903</c:v>
                </c:pt>
                <c:pt idx="6855">
                  <c:v>28638550499.445099</c:v>
                </c:pt>
                <c:pt idx="6856">
                  <c:v>25056672166.427502</c:v>
                </c:pt>
                <c:pt idx="6857">
                  <c:v>21577977770.058998</c:v>
                </c:pt>
                <c:pt idx="6858">
                  <c:v>20869434305.317299</c:v>
                </c:pt>
                <c:pt idx="6859">
                  <c:v>21697297872.340401</c:v>
                </c:pt>
                <c:pt idx="6860">
                  <c:v>21442619680.851101</c:v>
                </c:pt>
                <c:pt idx="6861">
                  <c:v>17903681693.048901</c:v>
                </c:pt>
                <c:pt idx="6862">
                  <c:v>22365734481.521301</c:v>
                </c:pt>
                <c:pt idx="6863">
                  <c:v>20692472759.856602</c:v>
                </c:pt>
                <c:pt idx="6864">
                  <c:v>24312117767.188599</c:v>
                </c:pt>
                <c:pt idx="6865">
                  <c:v>18427777777.777802</c:v>
                </c:pt>
                <c:pt idx="6866">
                  <c:v>11008793176.2223</c:v>
                </c:pt>
                <c:pt idx="6867">
                  <c:v>19858555214.7239</c:v>
                </c:pt>
                <c:pt idx="6868">
                  <c:v>23941391390.7285</c:v>
                </c:pt>
                <c:pt idx="6869">
                  <c:v>24848483838.383801</c:v>
                </c:pt>
                <c:pt idx="6870">
                  <c:v>27191689008.0429</c:v>
                </c:pt>
                <c:pt idx="6871">
                  <c:v>31493987641.9506</c:v>
                </c:pt>
                <c:pt idx="6872">
                  <c:v>30354434553.247601</c:v>
                </c:pt>
                <c:pt idx="6873">
                  <c:v>25941929461.942299</c:v>
                </c:pt>
                <c:pt idx="6874">
                  <c:v>30121879434.953999</c:v>
                </c:pt>
                <c:pt idx="6875">
                  <c:v>37711864406.779701</c:v>
                </c:pt>
                <c:pt idx="6876">
                  <c:v>34890772742.0933</c:v>
                </c:pt>
                <c:pt idx="6877">
                  <c:v>38137545245.1464</c:v>
                </c:pt>
                <c:pt idx="6878">
                  <c:v>47875838926.1745</c:v>
                </c:pt>
                <c:pt idx="6879">
                  <c:v>59440108585.001701</c:v>
                </c:pt>
                <c:pt idx="6880">
                  <c:v>80797945205.479507</c:v>
                </c:pt>
                <c:pt idx="6881">
                  <c:v>101550654720.882</c:v>
                </c:pt>
                <c:pt idx="6882">
                  <c:v>114641097818.438</c:v>
                </c:pt>
                <c:pt idx="6883">
                  <c:v>147395833333.33301</c:v>
                </c:pt>
                <c:pt idx="6884">
                  <c:v>105899930507.297</c:v>
                </c:pt>
                <c:pt idx="6885">
                  <c:v>115419050942.08</c:v>
                </c:pt>
                <c:pt idx="6886">
                  <c:v>154027536231.884</c:v>
                </c:pt>
                <c:pt idx="6887">
                  <c:v>174070025008.93201</c:v>
                </c:pt>
                <c:pt idx="6888">
                  <c:v>174161495063.47</c:v>
                </c:pt>
                <c:pt idx="6889">
                  <c:v>162631763879.129</c:v>
                </c:pt>
                <c:pt idx="6890">
                  <c:v>114567298105.683</c:v>
                </c:pt>
                <c:pt idx="6891">
                  <c:v>110875579086.698</c:v>
                </c:pt>
                <c:pt idx="6892">
                  <c:v>2674000000</c:v>
                </c:pt>
                <c:pt idx="6893">
                  <c:v>2570833333.3333302</c:v>
                </c:pt>
                <c:pt idx="6894">
                  <c:v>2316562500</c:v>
                </c:pt>
                <c:pt idx="6895">
                  <c:v>2028295454.54545</c:v>
                </c:pt>
                <c:pt idx="6896">
                  <c:v>1681006993.00699</c:v>
                </c:pt>
                <c:pt idx="6897">
                  <c:v>1661018518.5185201</c:v>
                </c:pt>
                <c:pt idx="6898">
                  <c:v>1827570586.16784</c:v>
                </c:pt>
                <c:pt idx="6899">
                  <c:v>1767864035.71943</c:v>
                </c:pt>
                <c:pt idx="6900">
                  <c:v>1645963749.83146</c:v>
                </c:pt>
                <c:pt idx="6901">
                  <c:v>1249062025.1380501</c:v>
                </c:pt>
                <c:pt idx="6902">
                  <c:v>1369693171.43504</c:v>
                </c:pt>
                <c:pt idx="6903">
                  <c:v>1525112241.84376</c:v>
                </c:pt>
                <c:pt idx="6904">
                  <c:v>1605640633.42189</c:v>
                </c:pt>
                <c:pt idx="6905">
                  <c:v>1919012780.97086</c:v>
                </c:pt>
                <c:pt idx="6906">
                  <c:v>2211535311.6283398</c:v>
                </c:pt>
                <c:pt idx="6907">
                  <c:v>2460248026.1778302</c:v>
                </c:pt>
                <c:pt idx="6908">
                  <c:v>2834168889.4201899</c:v>
                </c:pt>
                <c:pt idx="6909">
                  <c:v>3802566170.8154302</c:v>
                </c:pt>
                <c:pt idx="6910">
                  <c:v>5139957784.91084</c:v>
                </c:pt>
                <c:pt idx="6911">
                  <c:v>4690062255.1224699</c:v>
                </c:pt>
                <c:pt idx="6912">
                  <c:v>4794357795.0713902</c:v>
                </c:pt>
                <c:pt idx="6913">
                  <c:v>6197766118.5985603</c:v>
                </c:pt>
                <c:pt idx="6914">
                  <c:v>6605139933.4106302</c:v>
                </c:pt>
                <c:pt idx="6915">
                  <c:v>7335027591.9162798</c:v>
                </c:pt>
                <c:pt idx="6916">
                  <c:v>7468096566.7115803</c:v>
                </c:pt>
                <c:pt idx="6917">
                  <c:v>6678178340.45121</c:v>
                </c:pt>
                <c:pt idx="6918">
                  <c:v>6551287937.6263199</c:v>
                </c:pt>
                <c:pt idx="6919">
                  <c:v>1757142805.7142899</c:v>
                </c:pt>
                <c:pt idx="6920">
                  <c:v>2366666615.5555601</c:v>
                </c:pt>
                <c:pt idx="6921">
                  <c:v>1776842041.0526299</c:v>
                </c:pt>
                <c:pt idx="6922">
                  <c:v>1087273103.6963899</c:v>
                </c:pt>
                <c:pt idx="6923">
                  <c:v>598961269.29787898</c:v>
                </c:pt>
                <c:pt idx="6924">
                  <c:v>714046821.09379697</c:v>
                </c:pt>
                <c:pt idx="6925">
                  <c:v>865559856.16390002</c:v>
                </c:pt>
                <c:pt idx="6926">
                  <c:v>1028087972.31085</c:v>
                </c:pt>
                <c:pt idx="6927">
                  <c:v>1127806944.6151299</c:v>
                </c:pt>
                <c:pt idx="6928">
                  <c:v>1327748654.6596899</c:v>
                </c:pt>
                <c:pt idx="6929">
                  <c:v>1543606345.1168399</c:v>
                </c:pt>
                <c:pt idx="6930">
                  <c:v>1763536304.5396399</c:v>
                </c:pt>
                <c:pt idx="6931">
                  <c:v>1873671550.34636</c:v>
                </c:pt>
                <c:pt idx="6932">
                  <c:v>1747011857.3310699</c:v>
                </c:pt>
                <c:pt idx="6933">
                  <c:v>1280177838.7190499</c:v>
                </c:pt>
                <c:pt idx="6934">
                  <c:v>1454430642.4918301</c:v>
                </c:pt>
                <c:pt idx="6935">
                  <c:v>1731198022.4549401</c:v>
                </c:pt>
                <c:pt idx="6936">
                  <c:v>1768619058.3464701</c:v>
                </c:pt>
                <c:pt idx="6937">
                  <c:v>1758176653.0774601</c:v>
                </c:pt>
                <c:pt idx="6938">
                  <c:v>2023324407.30316</c:v>
                </c:pt>
                <c:pt idx="6939">
                  <c:v>2366398119.8821001</c:v>
                </c:pt>
                <c:pt idx="6940">
                  <c:v>2735558726.2562499</c:v>
                </c:pt>
                <c:pt idx="6941">
                  <c:v>3452882514.0016599</c:v>
                </c:pt>
                <c:pt idx="6942">
                  <c:v>4222962987.53859</c:v>
                </c:pt>
                <c:pt idx="6943">
                  <c:v>5443915120.5079498</c:v>
                </c:pt>
                <c:pt idx="6944">
                  <c:v>5832915387.0890799</c:v>
                </c:pt>
                <c:pt idx="6945">
                  <c:v>7127792629.5829401</c:v>
                </c:pt>
                <c:pt idx="6946">
                  <c:v>8261299199.6816998</c:v>
                </c:pt>
                <c:pt idx="6947">
                  <c:v>10191350119.6796</c:v>
                </c:pt>
                <c:pt idx="6948">
                  <c:v>11942230508.3344</c:v>
                </c:pt>
                <c:pt idx="6949">
                  <c:v>13268458231.929501</c:v>
                </c:pt>
                <c:pt idx="6950">
                  <c:v>14390395149.7773</c:v>
                </c:pt>
                <c:pt idx="6951">
                  <c:v>15903329472.9904</c:v>
                </c:pt>
                <c:pt idx="6952">
                  <c:v>5788368511.1237898</c:v>
                </c:pt>
                <c:pt idx="6953">
                  <c:v>5970044665.6457396</c:v>
                </c:pt>
                <c:pt idx="6954">
                  <c:v>6525676264.21486</c:v>
                </c:pt>
                <c:pt idx="6955">
                  <c:v>7174985106.6364803</c:v>
                </c:pt>
                <c:pt idx="6956">
                  <c:v>7533187605.0924797</c:v>
                </c:pt>
                <c:pt idx="6957">
                  <c:v>7937758980.3012695</c:v>
                </c:pt>
                <c:pt idx="6958">
                  <c:v>8350252966.1965504</c:v>
                </c:pt>
                <c:pt idx="6959">
                  <c:v>9546441564.3474293</c:v>
                </c:pt>
                <c:pt idx="6960">
                  <c:v>11748433157.053301</c:v>
                </c:pt>
                <c:pt idx="6961">
                  <c:v>14373269155.7174</c:v>
                </c:pt>
                <c:pt idx="6962">
                  <c:v>16922504044.804001</c:v>
                </c:pt>
                <c:pt idx="6963">
                  <c:v>21447021570.102798</c:v>
                </c:pt>
                <c:pt idx="6964">
                  <c:v>30901399261.387001</c:v>
                </c:pt>
                <c:pt idx="6965">
                  <c:v>35596016664.2304</c:v>
                </c:pt>
                <c:pt idx="6966">
                  <c:v>26169854045.037498</c:v>
                </c:pt>
                <c:pt idx="6967">
                  <c:v>23757368290.095501</c:v>
                </c:pt>
                <c:pt idx="6968">
                  <c:v>28223552824.750801</c:v>
                </c:pt>
                <c:pt idx="6969">
                  <c:v>28119996053.251099</c:v>
                </c:pt>
                <c:pt idx="6970">
                  <c:v>30314363218.677299</c:v>
                </c:pt>
                <c:pt idx="6971">
                  <c:v>31419072947.902</c:v>
                </c:pt>
                <c:pt idx="6972">
                  <c:v>27009231911.442799</c:v>
                </c:pt>
                <c:pt idx="6973">
                  <c:v>27572698481.876598</c:v>
                </c:pt>
                <c:pt idx="6974">
                  <c:v>3313540067.9324598</c:v>
                </c:pt>
                <c:pt idx="6975">
                  <c:v>2717998687.7100201</c:v>
                </c:pt>
                <c:pt idx="6976">
                  <c:v>2838485353.9618702</c:v>
                </c:pt>
                <c:pt idx="6977">
                  <c:v>4451497288.27108</c:v>
                </c:pt>
                <c:pt idx="6978">
                  <c:v>5545921947.4658298</c:v>
                </c:pt>
                <c:pt idx="6979">
                  <c:v>7535259851.0359697</c:v>
                </c:pt>
                <c:pt idx="6980">
                  <c:v>9599127049.9375</c:v>
                </c:pt>
                <c:pt idx="6981">
                  <c:v>11718795528.4939</c:v>
                </c:pt>
                <c:pt idx="6982">
                  <c:v>13690217333.269699</c:v>
                </c:pt>
                <c:pt idx="6983">
                  <c:v>15751867489.444599</c:v>
                </c:pt>
                <c:pt idx="6984">
                  <c:v>17247179005.5219</c:v>
                </c:pt>
                <c:pt idx="6985">
                  <c:v>17391056369.226501</c:v>
                </c:pt>
                <c:pt idx="6986">
                  <c:v>17260364842.454399</c:v>
                </c:pt>
                <c:pt idx="6987">
                  <c:v>17649751243.781101</c:v>
                </c:pt>
                <c:pt idx="6988">
                  <c:v>19152238805.9701</c:v>
                </c:pt>
                <c:pt idx="6989">
                  <c:v>20082918739.635201</c:v>
                </c:pt>
                <c:pt idx="6990">
                  <c:v>20955223880.597</c:v>
                </c:pt>
                <c:pt idx="6991">
                  <c:v>21287562189.054699</c:v>
                </c:pt>
                <c:pt idx="6992">
                  <c:v>21796351575.4561</c:v>
                </c:pt>
                <c:pt idx="6993">
                  <c:v>24577114427.860699</c:v>
                </c:pt>
                <c:pt idx="6994">
                  <c:v>29227350570.016602</c:v>
                </c:pt>
                <c:pt idx="6995">
                  <c:v>35477118070.248703</c:v>
                </c:pt>
                <c:pt idx="6996">
                  <c:v>38419626628.192398</c:v>
                </c:pt>
                <c:pt idx="6997">
                  <c:v>40075674163.250397</c:v>
                </c:pt>
                <c:pt idx="6998">
                  <c:v>43868565281.724701</c:v>
                </c:pt>
                <c:pt idx="6999">
                  <c:v>46014226807.562202</c:v>
                </c:pt>
                <c:pt idx="7000">
                  <c:v>47833413749.121101</c:v>
                </c:pt>
                <c:pt idx="7001">
                  <c:v>49459296463.2836</c:v>
                </c:pt>
                <c:pt idx="7002">
                  <c:v>49598825982.155899</c:v>
                </c:pt>
                <c:pt idx="7003">
                  <c:v>34579308.413831703</c:v>
                </c:pt>
                <c:pt idx="7004">
                  <c:v>35699286.014279701</c:v>
                </c:pt>
                <c:pt idx="7005">
                  <c:v>41859162.816743702</c:v>
                </c:pt>
                <c:pt idx="7006">
                  <c:v>47039059.218815602</c:v>
                </c:pt>
                <c:pt idx="7007">
                  <c:v>51938961.220775597</c:v>
                </c:pt>
                <c:pt idx="7008">
                  <c:v>54878902.421951599</c:v>
                </c:pt>
                <c:pt idx="7009">
                  <c:v>56698866.0226795</c:v>
                </c:pt>
                <c:pt idx="7010">
                  <c:v>59260814.783704303</c:v>
                </c:pt>
                <c:pt idx="7011">
                  <c:v>61444771.104577899</c:v>
                </c:pt>
                <c:pt idx="7012">
                  <c:v>65966680.666386701</c:v>
                </c:pt>
                <c:pt idx="7013">
                  <c:v>68738625.227495506</c:v>
                </c:pt>
                <c:pt idx="7014">
                  <c:v>76482102.908277407</c:v>
                </c:pt>
                <c:pt idx="7015">
                  <c:v>80915831.924027607</c:v>
                </c:pt>
                <c:pt idx="7016">
                  <c:v>121181556.19596501</c:v>
                </c:pt>
                <c:pt idx="7017">
                  <c:v>150846210.44885901</c:v>
                </c:pt>
                <c:pt idx="7018">
                  <c:v>149560513.860717</c:v>
                </c:pt>
                <c:pt idx="7019">
                  <c:v>147654093.836247</c:v>
                </c:pt>
                <c:pt idx="7020">
                  <c:v>193307267.70929199</c:v>
                </c:pt>
                <c:pt idx="7021">
                  <c:v>266559337.626495</c:v>
                </c:pt>
                <c:pt idx="7022">
                  <c:v>290142517.81472701</c:v>
                </c:pt>
                <c:pt idx="7023">
                  <c:v>431561376.47663099</c:v>
                </c:pt>
                <c:pt idx="7024">
                  <c:v>434188034.188034</c:v>
                </c:pt>
                <c:pt idx="7025">
                  <c:v>348746822.61926699</c:v>
                </c:pt>
                <c:pt idx="7026">
                  <c:v>386699308.85916901</c:v>
                </c:pt>
                <c:pt idx="7027">
                  <c:v>333158476.24212003</c:v>
                </c:pt>
                <c:pt idx="7028">
                  <c:v>268626912.54991698</c:v>
                </c:pt>
                <c:pt idx="7029">
                  <c:v>318862888.40262598</c:v>
                </c:pt>
                <c:pt idx="7030">
                  <c:v>402774852.65225899</c:v>
                </c:pt>
                <c:pt idx="7031">
                  <c:v>470389179.678909</c:v>
                </c:pt>
                <c:pt idx="7032">
                  <c:v>495404888.09242398</c:v>
                </c:pt>
                <c:pt idx="7033">
                  <c:v>596415104.54914403</c:v>
                </c:pt>
                <c:pt idx="7034">
                  <c:v>704329192.77152097</c:v>
                </c:pt>
                <c:pt idx="7035">
                  <c:v>831033941.09396899</c:v>
                </c:pt>
                <c:pt idx="7036">
                  <c:v>835592802.27683103</c:v>
                </c:pt>
                <c:pt idx="7037">
                  <c:v>878250450.60268104</c:v>
                </c:pt>
                <c:pt idx="7038">
                  <c:v>1001889856.91048</c:v>
                </c:pt>
                <c:pt idx="7039">
                  <c:v>946123275.88212001</c:v>
                </c:pt>
                <c:pt idx="7040">
                  <c:v>997996028.64583302</c:v>
                </c:pt>
                <c:pt idx="7041">
                  <c:v>928458205.95843196</c:v>
                </c:pt>
                <c:pt idx="7042">
                  <c:v>912771290.61298001</c:v>
                </c:pt>
                <c:pt idx="7043">
                  <c:v>887295267.87515497</c:v>
                </c:pt>
                <c:pt idx="7044">
                  <c:v>825706961.23868895</c:v>
                </c:pt>
                <c:pt idx="7045">
                  <c:v>775780697.67662501</c:v>
                </c:pt>
                <c:pt idx="7046">
                  <c:v>1157832934.55127</c:v>
                </c:pt>
                <c:pt idx="7047">
                  <c:v>1511236655.5204699</c:v>
                </c:pt>
                <c:pt idx="7048">
                  <c:v>1682350934.85132</c:v>
                </c:pt>
                <c:pt idx="7049">
                  <c:v>1800105589.6034901</c:v>
                </c:pt>
                <c:pt idx="7050">
                  <c:v>1820811281.1196001</c:v>
                </c:pt>
                <c:pt idx="7051">
                  <c:v>1870722800.5616601</c:v>
                </c:pt>
                <c:pt idx="7052">
                  <c:v>1865963014.97575</c:v>
                </c:pt>
                <c:pt idx="7053">
                  <c:v>2385950663.8256001</c:v>
                </c:pt>
                <c:pt idx="7054">
                  <c:v>2788022889.0939398</c:v>
                </c:pt>
                <c:pt idx="7055">
                  <c:v>2678494689.4031701</c:v>
                </c:pt>
                <c:pt idx="7056">
                  <c:v>2526009072.92519</c:v>
                </c:pt>
                <c:pt idx="7057">
                  <c:v>2614566292.2590699</c:v>
                </c:pt>
                <c:pt idx="7058">
                  <c:v>2505886024.6573</c:v>
                </c:pt>
                <c:pt idx="7059">
                  <c:v>2291321667.48246</c:v>
                </c:pt>
                <c:pt idx="7060">
                  <c:v>190495600</c:v>
                </c:pt>
                <c:pt idx="7061">
                  <c:v>183920900</c:v>
                </c:pt>
                <c:pt idx="7062">
                  <c:v>191861800</c:v>
                </c:pt>
                <c:pt idx="7063">
                  <c:v>200229600</c:v>
                </c:pt>
                <c:pt idx="7064">
                  <c:v>218929100</c:v>
                </c:pt>
                <c:pt idx="7065">
                  <c:v>229260800</c:v>
                </c:pt>
                <c:pt idx="7066">
                  <c:v>244459500</c:v>
                </c:pt>
                <c:pt idx="7067">
                  <c:v>261024300</c:v>
                </c:pt>
                <c:pt idx="7068">
                  <c:v>276820700</c:v>
                </c:pt>
                <c:pt idx="7069">
                  <c:v>306961800</c:v>
                </c:pt>
                <c:pt idx="7070">
                  <c:v>323099700</c:v>
                </c:pt>
                <c:pt idx="7071">
                  <c:v>341543100</c:v>
                </c:pt>
                <c:pt idx="7072">
                  <c:v>368098000</c:v>
                </c:pt>
                <c:pt idx="7073">
                  <c:v>386968300</c:v>
                </c:pt>
                <c:pt idx="7074">
                  <c:v>486955000</c:v>
                </c:pt>
                <c:pt idx="7075">
                  <c:v>577549300</c:v>
                </c:pt>
                <c:pt idx="7076">
                  <c:v>596675700</c:v>
                </c:pt>
                <c:pt idx="7077">
                  <c:v>673010600</c:v>
                </c:pt>
                <c:pt idx="7078">
                  <c:v>717240400</c:v>
                </c:pt>
                <c:pt idx="7079">
                  <c:v>814067900</c:v>
                </c:pt>
                <c:pt idx="7080">
                  <c:v>854711500</c:v>
                </c:pt>
                <c:pt idx="7081">
                  <c:v>846514500</c:v>
                </c:pt>
                <c:pt idx="7082">
                  <c:v>863933200</c:v>
                </c:pt>
                <c:pt idx="7083">
                  <c:v>823374900</c:v>
                </c:pt>
                <c:pt idx="7084">
                  <c:v>848478300</c:v>
                </c:pt>
                <c:pt idx="7085">
                  <c:v>851296100</c:v>
                </c:pt>
                <c:pt idx="7086">
                  <c:v>840964400</c:v>
                </c:pt>
                <c:pt idx="7087">
                  <c:v>972800000</c:v>
                </c:pt>
                <c:pt idx="7088">
                  <c:v>1038300000</c:v>
                </c:pt>
                <c:pt idx="7089">
                  <c:v>786300000</c:v>
                </c:pt>
                <c:pt idx="7090">
                  <c:v>384400000</c:v>
                </c:pt>
                <c:pt idx="7091">
                  <c:v>348000000</c:v>
                </c:pt>
                <c:pt idx="7092">
                  <c:v>223500000</c:v>
                </c:pt>
                <c:pt idx="7093">
                  <c:v>160400000</c:v>
                </c:pt>
                <c:pt idx="7094">
                  <c:v>132200000</c:v>
                </c:pt>
                <c:pt idx="7095">
                  <c:v>134800000</c:v>
                </c:pt>
                <c:pt idx="7096">
                  <c:v>159400000</c:v>
                </c:pt>
                <c:pt idx="7097">
                  <c:v>295900000</c:v>
                </c:pt>
                <c:pt idx="7098">
                  <c:v>359600000</c:v>
                </c:pt>
                <c:pt idx="7099">
                  <c:v>441800000</c:v>
                </c:pt>
                <c:pt idx="7100">
                  <c:v>529064600</c:v>
                </c:pt>
                <c:pt idx="7101">
                  <c:v>521000000</c:v>
                </c:pt>
                <c:pt idx="7102">
                  <c:v>543000000</c:v>
                </c:pt>
                <c:pt idx="7103">
                  <c:v>416000000</c:v>
                </c:pt>
                <c:pt idx="7104">
                  <c:v>474700000</c:v>
                </c:pt>
                <c:pt idx="7105">
                  <c:v>550000000</c:v>
                </c:pt>
                <c:pt idx="7106">
                  <c:v>604028900</c:v>
                </c:pt>
                <c:pt idx="7107">
                  <c:v>739027200</c:v>
                </c:pt>
                <c:pt idx="7108">
                  <c:v>850040500</c:v>
                </c:pt>
                <c:pt idx="7109">
                  <c:v>1155147400</c:v>
                </c:pt>
                <c:pt idx="7110">
                  <c:v>1292697100</c:v>
                </c:pt>
                <c:pt idx="7111">
                  <c:v>1545400000</c:v>
                </c:pt>
                <c:pt idx="7112">
                  <c:v>1735500000</c:v>
                </c:pt>
                <c:pt idx="7113">
                  <c:v>1946500000</c:v>
                </c:pt>
                <c:pt idx="7114">
                  <c:v>2013000000</c:v>
                </c:pt>
                <c:pt idx="7115">
                  <c:v>2034000000</c:v>
                </c:pt>
                <c:pt idx="7116">
                  <c:v>2101000000</c:v>
                </c:pt>
                <c:pt idx="7117">
                  <c:v>28901836158.192101</c:v>
                </c:pt>
                <c:pt idx="7118">
                  <c:v>31995012468.8279</c:v>
                </c:pt>
                <c:pt idx="7119">
                  <c:v>33881392045.454498</c:v>
                </c:pt>
                <c:pt idx="7120">
                  <c:v>30657030223.390301</c:v>
                </c:pt>
                <c:pt idx="7121">
                  <c:v>28607921928.817501</c:v>
                </c:pt>
                <c:pt idx="7122">
                  <c:v>25544128198.995499</c:v>
                </c:pt>
                <c:pt idx="7123">
                  <c:v>27884615384.615398</c:v>
                </c:pt>
                <c:pt idx="7124">
                  <c:v>30698633109.1343</c:v>
                </c:pt>
                <c:pt idx="7125">
                  <c:v>27249786142.001701</c:v>
                </c:pt>
                <c:pt idx="7126">
                  <c:v>35976714100.905602</c:v>
                </c:pt>
                <c:pt idx="7127">
                  <c:v>38270206950.410004</c:v>
                </c:pt>
                <c:pt idx="7128">
                  <c:v>34110064452.1567</c:v>
                </c:pt>
                <c:pt idx="7129">
                  <c:v>20481889763.779499</c:v>
                </c:pt>
                <c:pt idx="7130">
                  <c:v>26265625000</c:v>
                </c:pt>
                <c:pt idx="7131">
                  <c:v>33122307692.307701</c:v>
                </c:pt>
                <c:pt idx="7132">
                  <c:v>47334148578.416397</c:v>
                </c:pt>
                <c:pt idx="7133">
                  <c:v>54961936662.606598</c:v>
                </c:pt>
                <c:pt idx="7134">
                  <c:v>67516236337.715797</c:v>
                </c:pt>
                <c:pt idx="7135">
                  <c:v>87140405361.229202</c:v>
                </c:pt>
                <c:pt idx="7136">
                  <c:v>63028320702.034302</c:v>
                </c:pt>
                <c:pt idx="7137">
                  <c:v>74773444900.536804</c:v>
                </c:pt>
                <c:pt idx="7138">
                  <c:v>34699395523.6073</c:v>
                </c:pt>
                <c:pt idx="7139">
                  <c:v>90098330.665447101</c:v>
                </c:pt>
                <c:pt idx="7140">
                  <c:v>104888628.17194401</c:v>
                </c:pt>
                <c:pt idx="7141">
                  <c:v>124941925.010473</c:v>
                </c:pt>
                <c:pt idx="7142">
                  <c:v>165930611.72901899</c:v>
                </c:pt>
                <c:pt idx="7143">
                  <c:v>193983720.461869</c:v>
                </c:pt>
                <c:pt idx="7144">
                  <c:v>246387479.17715901</c:v>
                </c:pt>
                <c:pt idx="7145">
                  <c:v>272493879.020643</c:v>
                </c:pt>
                <c:pt idx="7146">
                  <c:v>303496276.26378202</c:v>
                </c:pt>
                <c:pt idx="7147">
                  <c:v>436918176.73378098</c:v>
                </c:pt>
                <c:pt idx="7148">
                  <c:v>503180669.994587</c:v>
                </c:pt>
                <c:pt idx="7149">
                  <c:v>534701915.61735398</c:v>
                </c:pt>
                <c:pt idx="7150">
                  <c:v>511658690.56104302</c:v>
                </c:pt>
                <c:pt idx="7151">
                  <c:v>522090331.47810698</c:v>
                </c:pt>
                <c:pt idx="7152">
                  <c:v>524034109.85660499</c:v>
                </c:pt>
                <c:pt idx="7153">
                  <c:v>502617355.40707302</c:v>
                </c:pt>
                <c:pt idx="7154">
                  <c:v>529078995.56387597</c:v>
                </c:pt>
                <c:pt idx="7155">
                  <c:v>779365167.60242403</c:v>
                </c:pt>
                <c:pt idx="7156">
                  <c:v>1052843347.63948</c:v>
                </c:pt>
                <c:pt idx="7157">
                  <c:v>1161757671.01756</c:v>
                </c:pt>
                <c:pt idx="7158">
                  <c:v>1120000916.92646</c:v>
                </c:pt>
                <c:pt idx="7159">
                  <c:v>1421466239.56234</c:v>
                </c:pt>
                <c:pt idx="7160">
                  <c:v>1484152022.3152001</c:v>
                </c:pt>
                <c:pt idx="7161">
                  <c:v>1631197909.2590001</c:v>
                </c:pt>
                <c:pt idx="7162">
                  <c:v>1673104493.77369</c:v>
                </c:pt>
                <c:pt idx="7163">
                  <c:v>1948118227.68151</c:v>
                </c:pt>
                <c:pt idx="7164">
                  <c:v>2428461395.3488402</c:v>
                </c:pt>
                <c:pt idx="7165">
                  <c:v>2504033252.4271798</c:v>
                </c:pt>
                <c:pt idx="7166">
                  <c:v>2298410390.6842098</c:v>
                </c:pt>
                <c:pt idx="7167">
                  <c:v>2479721340.8745999</c:v>
                </c:pt>
                <c:pt idx="7168">
                  <c:v>2664026095.0605798</c:v>
                </c:pt>
                <c:pt idx="7169">
                  <c:v>2483953102.7948799</c:v>
                </c:pt>
                <c:pt idx="7170">
                  <c:v>2491822706.8025599</c:v>
                </c:pt>
                <c:pt idx="7171">
                  <c:v>2688630822.53304</c:v>
                </c:pt>
                <c:pt idx="7172">
                  <c:v>3070691319.52179</c:v>
                </c:pt>
                <c:pt idx="7173">
                  <c:v>3454362685.96703</c:v>
                </c:pt>
                <c:pt idx="7174">
                  <c:v>3659251525.8593001</c:v>
                </c:pt>
                <c:pt idx="7175">
                  <c:v>4000239272.6112599</c:v>
                </c:pt>
                <c:pt idx="7176">
                  <c:v>4601299566.81106</c:v>
                </c:pt>
                <c:pt idx="7177">
                  <c:v>5081432924.0143995</c:v>
                </c:pt>
                <c:pt idx="7178">
                  <c:v>4504549214.2266302</c:v>
                </c:pt>
                <c:pt idx="7179">
                  <c:v>5082366478.0899401</c:v>
                </c:pt>
                <c:pt idx="7180">
                  <c:v>5739977477.4774799</c:v>
                </c:pt>
                <c:pt idx="7181">
                  <c:v>5456009384.6646099</c:v>
                </c:pt>
                <c:pt idx="7182">
                  <c:v>6391735893.8396797</c:v>
                </c:pt>
                <c:pt idx="7183">
                  <c:v>6657170923.37918</c:v>
                </c:pt>
                <c:pt idx="7184">
                  <c:v>6289165409.5590801</c:v>
                </c:pt>
                <c:pt idx="7185">
                  <c:v>7870782260.5169802</c:v>
                </c:pt>
                <c:pt idx="7186">
                  <c:v>8385109020.2848501</c:v>
                </c:pt>
                <c:pt idx="7187">
                  <c:v>10120274492.8787</c:v>
                </c:pt>
                <c:pt idx="7188">
                  <c:v>11240360897.712601</c:v>
                </c:pt>
                <c:pt idx="7189">
                  <c:v>10972878636.1675</c:v>
                </c:pt>
                <c:pt idx="7190">
                  <c:v>11539211480.362499</c:v>
                </c:pt>
                <c:pt idx="7191">
                  <c:v>12252498921.0186</c:v>
                </c:pt>
                <c:pt idx="7192">
                  <c:v>14278357283.741899</c:v>
                </c:pt>
                <c:pt idx="7193">
                  <c:v>18802576988.155701</c:v>
                </c:pt>
                <c:pt idx="7194">
                  <c:v>22649930576.254299</c:v>
                </c:pt>
                <c:pt idx="7195">
                  <c:v>26125575942.281399</c:v>
                </c:pt>
                <c:pt idx="7196">
                  <c:v>30216060233.4044</c:v>
                </c:pt>
                <c:pt idx="7197">
                  <c:v>39738180076.628304</c:v>
                </c:pt>
                <c:pt idx="7198">
                  <c:v>47850551148.836502</c:v>
                </c:pt>
                <c:pt idx="7199">
                  <c:v>37440673477.898201</c:v>
                </c:pt>
                <c:pt idx="7200">
                  <c:v>37120517693.862198</c:v>
                </c:pt>
                <c:pt idx="7201">
                  <c:v>43476878139.257698</c:v>
                </c:pt>
                <c:pt idx="7202">
                  <c:v>42847900765.806503</c:v>
                </c:pt>
                <c:pt idx="7203">
                  <c:v>46473646001.5672</c:v>
                </c:pt>
                <c:pt idx="7204">
                  <c:v>48545251795.560997</c:v>
                </c:pt>
                <c:pt idx="7205">
                  <c:v>41402022148.205299</c:v>
                </c:pt>
                <c:pt idx="7206">
                  <c:v>42738875963.3703</c:v>
                </c:pt>
                <c:pt idx="7207">
                  <c:v>703925705.942958</c:v>
                </c:pt>
                <c:pt idx="7208">
                  <c:v>704145671.35021305</c:v>
                </c:pt>
                <c:pt idx="7209">
                  <c:v>741509480.79628396</c:v>
                </c:pt>
                <c:pt idx="7210">
                  <c:v>791140595.77275503</c:v>
                </c:pt>
                <c:pt idx="7211">
                  <c:v>903158753.94362199</c:v>
                </c:pt>
                <c:pt idx="7212">
                  <c:v>921600736.30402601</c:v>
                </c:pt>
                <c:pt idx="7213">
                  <c:v>968440149.47095096</c:v>
                </c:pt>
                <c:pt idx="7214">
                  <c:v>974721762.53532696</c:v>
                </c:pt>
                <c:pt idx="7215">
                  <c:v>1066447130.82052</c:v>
                </c:pt>
                <c:pt idx="7216">
                  <c:v>1234878980.5020001</c:v>
                </c:pt>
                <c:pt idx="7217">
                  <c:v>1509155062.5252099</c:v>
                </c:pt>
                <c:pt idx="7218">
                  <c:v>1572310771.77053</c:v>
                </c:pt>
                <c:pt idx="7219">
                  <c:v>1968733021.7212</c:v>
                </c:pt>
                <c:pt idx="7220">
                  <c:v>2701874663.6307201</c:v>
                </c:pt>
                <c:pt idx="7221">
                  <c:v>3295861019.05551</c:v>
                </c:pt>
                <c:pt idx="7222">
                  <c:v>3233431611.27564</c:v>
                </c:pt>
                <c:pt idx="7223">
                  <c:v>3544268025.0783701</c:v>
                </c:pt>
                <c:pt idx="7224">
                  <c:v>3922895891.9527302</c:v>
                </c:pt>
                <c:pt idx="7225">
                  <c:v>4884869091.8406601</c:v>
                </c:pt>
                <c:pt idx="7226">
                  <c:v>5711457760.0440302</c:v>
                </c:pt>
                <c:pt idx="7227">
                  <c:v>6232005655.9525499</c:v>
                </c:pt>
                <c:pt idx="7228">
                  <c:v>5231808670.1434202</c:v>
                </c:pt>
                <c:pt idx="7229">
                  <c:v>4764549532.0501499</c:v>
                </c:pt>
                <c:pt idx="7230">
                  <c:v>4683697830.3747501</c:v>
                </c:pt>
                <c:pt idx="7231">
                  <c:v>4594891580.5640898</c:v>
                </c:pt>
                <c:pt idx="7232">
                  <c:v>4738559684.7611904</c:v>
                </c:pt>
                <c:pt idx="7233">
                  <c:v>6921264132.2015495</c:v>
                </c:pt>
                <c:pt idx="7234">
                  <c:v>8614215559.1572094</c:v>
                </c:pt>
                <c:pt idx="7235">
                  <c:v>9750161053.2089996</c:v>
                </c:pt>
                <c:pt idx="7236">
                  <c:v>10391504709.2547</c:v>
                </c:pt>
                <c:pt idx="7237">
                  <c:v>13229247947.851299</c:v>
                </c:pt>
                <c:pt idx="7238">
                  <c:v>14321878795.038401</c:v>
                </c:pt>
                <c:pt idx="7239">
                  <c:v>16065740777.9172</c:v>
                </c:pt>
                <c:pt idx="7240">
                  <c:v>16486900186.5672</c:v>
                </c:pt>
                <c:pt idx="7241">
                  <c:v>18325791415.481098</c:v>
                </c:pt>
                <c:pt idx="7242">
                  <c:v>21588170498.084301</c:v>
                </c:pt>
                <c:pt idx="7243">
                  <c:v>21776609771.987</c:v>
                </c:pt>
                <c:pt idx="7244">
                  <c:v>19731912494.361698</c:v>
                </c:pt>
                <c:pt idx="7245">
                  <c:v>20209122027.1171</c:v>
                </c:pt>
                <c:pt idx="7246">
                  <c:v>22235929043.255901</c:v>
                </c:pt>
                <c:pt idx="7247">
                  <c:v>21263514833.241199</c:v>
                </c:pt>
                <c:pt idx="7248">
                  <c:v>21272418791.946301</c:v>
                </c:pt>
                <c:pt idx="7249">
                  <c:v>23616328816.111401</c:v>
                </c:pt>
                <c:pt idx="7250">
                  <c:v>29557325056.433399</c:v>
                </c:pt>
                <c:pt idx="7251">
                  <c:v>34685281847.529198</c:v>
                </c:pt>
                <c:pt idx="7252">
                  <c:v>37347394602.6614</c:v>
                </c:pt>
                <c:pt idx="7253">
                  <c:v>42414308116.923897</c:v>
                </c:pt>
                <c:pt idx="7254">
                  <c:v>50888134410.073898</c:v>
                </c:pt>
                <c:pt idx="7255">
                  <c:v>55849686538.743202</c:v>
                </c:pt>
                <c:pt idx="7256">
                  <c:v>51370543206.446198</c:v>
                </c:pt>
                <c:pt idx="7257">
                  <c:v>53212476812.2957</c:v>
                </c:pt>
                <c:pt idx="7258">
                  <c:v>60004630234.413498</c:v>
                </c:pt>
                <c:pt idx="7259">
                  <c:v>56677961787.071701</c:v>
                </c:pt>
                <c:pt idx="7260">
                  <c:v>61739352212.304901</c:v>
                </c:pt>
                <c:pt idx="7261">
                  <c:v>66327344188.889</c:v>
                </c:pt>
                <c:pt idx="7262">
                  <c:v>57784495265.437798</c:v>
                </c:pt>
                <c:pt idx="7263">
                  <c:v>58631324559.448402</c:v>
                </c:pt>
                <c:pt idx="7264">
                  <c:v>1130457130.00739</c:v>
                </c:pt>
                <c:pt idx="7265">
                  <c:v>1121486562.52512</c:v>
                </c:pt>
                <c:pt idx="7266">
                  <c:v>1292297736.2388501</c:v>
                </c:pt>
                <c:pt idx="7267">
                  <c:v>1348827324.0986099</c:v>
                </c:pt>
                <c:pt idx="7268">
                  <c:v>1517496131.38322</c:v>
                </c:pt>
                <c:pt idx="7269">
                  <c:v>1941246972.45874</c:v>
                </c:pt>
                <c:pt idx="7270">
                  <c:v>2269233639.2806501</c:v>
                </c:pt>
                <c:pt idx="7271">
                  <c:v>2683254708.1741099</c:v>
                </c:pt>
                <c:pt idx="7272">
                  <c:v>3220920084.7774601</c:v>
                </c:pt>
                <c:pt idx="7273">
                  <c:v>3735117374.4112501</c:v>
                </c:pt>
                <c:pt idx="7274">
                  <c:v>4879018601.9091101</c:v>
                </c:pt>
                <c:pt idx="7275">
                  <c:v>5625533410.3117599</c:v>
                </c:pt>
                <c:pt idx="7276">
                  <c:v>6265844252.1010504</c:v>
                </c:pt>
                <c:pt idx="7277">
                  <c:v>6996034036.9989204</c:v>
                </c:pt>
                <c:pt idx="7278">
                  <c:v>7122539666.59972</c:v>
                </c:pt>
                <c:pt idx="7279">
                  <c:v>7211264780.0082798</c:v>
                </c:pt>
                <c:pt idx="7280">
                  <c:v>6742367273.2741804</c:v>
                </c:pt>
                <c:pt idx="7281">
                  <c:v>6490571703.8501501</c:v>
                </c:pt>
                <c:pt idx="7282">
                  <c:v>6720492405.8361101</c:v>
                </c:pt>
                <c:pt idx="7283">
                  <c:v>6811227982.8219299</c:v>
                </c:pt>
                <c:pt idx="7284">
                  <c:v>7322677820.1010799</c:v>
                </c:pt>
                <c:pt idx="7285">
                  <c:v>8195033162.1203804</c:v>
                </c:pt>
                <c:pt idx="7286">
                  <c:v>10585624890.9277</c:v>
                </c:pt>
                <c:pt idx="7287">
                  <c:v>12092222041.9168</c:v>
                </c:pt>
                <c:pt idx="7288">
                  <c:v>14789661809.183399</c:v>
                </c:pt>
                <c:pt idx="7289">
                  <c:v>18340447242.997101</c:v>
                </c:pt>
                <c:pt idx="7290">
                  <c:v>20917444919.6394</c:v>
                </c:pt>
                <c:pt idx="7291">
                  <c:v>21475520709.3922</c:v>
                </c:pt>
                <c:pt idx="7292">
                  <c:v>28123640998.7253</c:v>
                </c:pt>
                <c:pt idx="7293">
                  <c:v>36709860068.344498</c:v>
                </c:pt>
                <c:pt idx="7294">
                  <c:v>43031577366.425102</c:v>
                </c:pt>
                <c:pt idx="7295">
                  <c:v>51552075901.518303</c:v>
                </c:pt>
                <c:pt idx="7296">
                  <c:v>55347998647.819603</c:v>
                </c:pt>
                <c:pt idx="7297">
                  <c:v>45415278647.463997</c:v>
                </c:pt>
                <c:pt idx="7298">
                  <c:v>44802641829.926498</c:v>
                </c:pt>
                <c:pt idx="7299">
                  <c:v>4471828621.9081297</c:v>
                </c:pt>
                <c:pt idx="7300">
                  <c:v>4694744897.9591799</c:v>
                </c:pt>
                <c:pt idx="7301">
                  <c:v>2316618542.5260301</c:v>
                </c:pt>
                <c:pt idx="7302">
                  <c:v>2550195043.1034498</c:v>
                </c:pt>
                <c:pt idx="7303">
                  <c:v>3381270207.85219</c:v>
                </c:pt>
                <c:pt idx="7304">
                  <c:v>4449375346.4566898</c:v>
                </c:pt>
                <c:pt idx="7305">
                  <c:v>4422160017.5438604</c:v>
                </c:pt>
                <c:pt idx="7306">
                  <c:v>3735312142.5702801</c:v>
                </c:pt>
                <c:pt idx="7307">
                  <c:v>3571043102.5640998</c:v>
                </c:pt>
                <c:pt idx="7308">
                  <c:v>3673288263.6203899</c:v>
                </c:pt>
                <c:pt idx="7309">
                  <c:v>3772851420.2476301</c:v>
                </c:pt>
                <c:pt idx="7310">
                  <c:v>3709637829.9486599</c:v>
                </c:pt>
                <c:pt idx="7311">
                  <c:v>4018365247.4444399</c:v>
                </c:pt>
                <c:pt idx="7312">
                  <c:v>4946292774.7904596</c:v>
                </c:pt>
                <c:pt idx="7313">
                  <c:v>5682719260.0762997</c:v>
                </c:pt>
                <c:pt idx="7314">
                  <c:v>6258600713.8262701</c:v>
                </c:pt>
                <c:pt idx="7315">
                  <c:v>6861222331.9631701</c:v>
                </c:pt>
                <c:pt idx="7316">
                  <c:v>8336478142.0887203</c:v>
                </c:pt>
                <c:pt idx="7317">
                  <c:v>9909548410.8274403</c:v>
                </c:pt>
                <c:pt idx="7318">
                  <c:v>9401731495.71661</c:v>
                </c:pt>
                <c:pt idx="7319">
                  <c:v>9407168702.4312992</c:v>
                </c:pt>
                <c:pt idx="7320">
                  <c:v>10494632699.3859</c:v>
                </c:pt>
                <c:pt idx="7321">
                  <c:v>9745251126.0109005</c:v>
                </c:pt>
                <c:pt idx="7322">
                  <c:v>10817712138.945101</c:v>
                </c:pt>
                <c:pt idx="7323">
                  <c:v>11362272837.8818</c:v>
                </c:pt>
                <c:pt idx="7324">
                  <c:v>10051659161.1733</c:v>
                </c:pt>
                <c:pt idx="7325">
                  <c:v>10899583154.6499</c:v>
                </c:pt>
                <c:pt idx="7326">
                  <c:v>673081724.075966</c:v>
                </c:pt>
                <c:pt idx="7327">
                  <c:v>699161943.85673296</c:v>
                </c:pt>
                <c:pt idx="7328">
                  <c:v>739286906.85116303</c:v>
                </c:pt>
                <c:pt idx="7329">
                  <c:v>759345862.97092903</c:v>
                </c:pt>
                <c:pt idx="7330">
                  <c:v>802482182.92376804</c:v>
                </c:pt>
                <c:pt idx="7331">
                  <c:v>833563472.16191101</c:v>
                </c:pt>
                <c:pt idx="7332">
                  <c:v>900264583.687729</c:v>
                </c:pt>
                <c:pt idx="7333">
                  <c:v>956436931.14184201</c:v>
                </c:pt>
                <c:pt idx="7334">
                  <c:v>1031669636.36062</c:v>
                </c:pt>
                <c:pt idx="7335">
                  <c:v>1056391054.53794</c:v>
                </c:pt>
                <c:pt idx="7336">
                  <c:v>1111859569.7706599</c:v>
                </c:pt>
                <c:pt idx="7337">
                  <c:v>1199507629.9922199</c:v>
                </c:pt>
                <c:pt idx="7338">
                  <c:v>1341590681.586</c:v>
                </c:pt>
                <c:pt idx="7339">
                  <c:v>1653062347.36378</c:v>
                </c:pt>
                <c:pt idx="7340">
                  <c:v>1917508190.04689</c:v>
                </c:pt>
                <c:pt idx="7341">
                  <c:v>2283049233.28581</c:v>
                </c:pt>
                <c:pt idx="7342">
                  <c:v>2181844193.9238801</c:v>
                </c:pt>
                <c:pt idx="7343">
                  <c:v>2358930406.4289598</c:v>
                </c:pt>
                <c:pt idx="7344">
                  <c:v>2669755115.5037198</c:v>
                </c:pt>
                <c:pt idx="7345">
                  <c:v>3463565881.4221501</c:v>
                </c:pt>
                <c:pt idx="7346">
                  <c:v>4042139901.36379</c:v>
                </c:pt>
                <c:pt idx="7347">
                  <c:v>3594868208.4166398</c:v>
                </c:pt>
                <c:pt idx="7348">
                  <c:v>3526198070.0978899</c:v>
                </c:pt>
                <c:pt idx="7349">
                  <c:v>3511573991.89606</c:v>
                </c:pt>
                <c:pt idx="7350">
                  <c:v>2939485471.5009699</c:v>
                </c:pt>
                <c:pt idx="7351">
                  <c:v>2857889712.4808002</c:v>
                </c:pt>
                <c:pt idx="7352">
                  <c:v>3258288890.5864701</c:v>
                </c:pt>
                <c:pt idx="7353">
                  <c:v>2565634382.2872901</c:v>
                </c:pt>
                <c:pt idx="7354">
                  <c:v>2442507588.3846798</c:v>
                </c:pt>
                <c:pt idx="7355">
                  <c:v>2498059014.7729502</c:v>
                </c:pt>
                <c:pt idx="7356">
                  <c:v>3081479800.2873502</c:v>
                </c:pt>
                <c:pt idx="7357">
                  <c:v>2653141958.5258498</c:v>
                </c:pt>
                <c:pt idx="7358">
                  <c:v>3024459564.3215699</c:v>
                </c:pt>
                <c:pt idx="7359">
                  <c:v>3370842210.9095502</c:v>
                </c:pt>
                <c:pt idx="7360">
                  <c:v>2977040722.4705701</c:v>
                </c:pt>
                <c:pt idx="7361">
                  <c:v>3159901231.9746799</c:v>
                </c:pt>
                <c:pt idx="7362">
                  <c:v>3995028592.78722</c:v>
                </c:pt>
                <c:pt idx="7363">
                  <c:v>3545776697.1210899</c:v>
                </c:pt>
                <c:pt idx="7364">
                  <c:v>3738704467.5187802</c:v>
                </c:pt>
                <c:pt idx="7365">
                  <c:v>3717515282.5331898</c:v>
                </c:pt>
                <c:pt idx="7366">
                  <c:v>3877673539.0908399</c:v>
                </c:pt>
                <c:pt idx="7367">
                  <c:v>4529575347.5680504</c:v>
                </c:pt>
                <c:pt idx="7368">
                  <c:v>4397254607.61164</c:v>
                </c:pt>
                <c:pt idx="7369">
                  <c:v>5474030080.2445097</c:v>
                </c:pt>
                <c:pt idx="7370">
                  <c:v>4363934494.3740501</c:v>
                </c:pt>
                <c:pt idx="7371">
                  <c:v>5039293030.8236704</c:v>
                </c:pt>
                <c:pt idx="7372">
                  <c:v>5515884348.5490398</c:v>
                </c:pt>
                <c:pt idx="7373">
                  <c:v>7342923489.0961599</c:v>
                </c:pt>
                <c:pt idx="7374">
                  <c:v>9413002920.9700794</c:v>
                </c:pt>
                <c:pt idx="7375">
                  <c:v>8550363974.7924299</c:v>
                </c:pt>
                <c:pt idx="7376">
                  <c:v>8729936135.7448692</c:v>
                </c:pt>
                <c:pt idx="7377">
                  <c:v>9892702357.5669098</c:v>
                </c:pt>
                <c:pt idx="7378">
                  <c:v>9919780071.2876396</c:v>
                </c:pt>
                <c:pt idx="7379">
                  <c:v>10601690871.761101</c:v>
                </c:pt>
                <c:pt idx="7380">
                  <c:v>10673516672.666401</c:v>
                </c:pt>
                <c:pt idx="7381">
                  <c:v>9744243420.4807301</c:v>
                </c:pt>
                <c:pt idx="7382">
                  <c:v>10001193420.1518</c:v>
                </c:pt>
                <c:pt idx="7383">
                  <c:v>162960130.46580201</c:v>
                </c:pt>
                <c:pt idx="7384">
                  <c:v>174580139.768776</c:v>
                </c:pt>
                <c:pt idx="7385">
                  <c:v>183120146.60590199</c:v>
                </c:pt>
                <c:pt idx="7386">
                  <c:v>190820152.77052301</c:v>
                </c:pt>
                <c:pt idx="7387">
                  <c:v>194740155.90887499</c:v>
                </c:pt>
                <c:pt idx="7388">
                  <c:v>229460183.705713</c:v>
                </c:pt>
                <c:pt idx="7389">
                  <c:v>260400208.476282</c:v>
                </c:pt>
                <c:pt idx="7390">
                  <c:v>269812781.79847002</c:v>
                </c:pt>
                <c:pt idx="7391">
                  <c:v>245160098.11307099</c:v>
                </c:pt>
                <c:pt idx="7392">
                  <c:v>265800106.37320301</c:v>
                </c:pt>
                <c:pt idx="7393">
                  <c:v>290520116.26615101</c:v>
                </c:pt>
                <c:pt idx="7394">
                  <c:v>365389567.21635997</c:v>
                </c:pt>
                <c:pt idx="7395">
                  <c:v>406084197.38547099</c:v>
                </c:pt>
                <c:pt idx="7396">
                  <c:v>444302221.26002699</c:v>
                </c:pt>
                <c:pt idx="7397">
                  <c:v>548618789.94422996</c:v>
                </c:pt>
                <c:pt idx="7398">
                  <c:v>613196872.56073904</c:v>
                </c:pt>
                <c:pt idx="7399">
                  <c:v>670309252.98248005</c:v>
                </c:pt>
                <c:pt idx="7400">
                  <c:v>806265763.84545898</c:v>
                </c:pt>
                <c:pt idx="7401">
                  <c:v>948983308.780545</c:v>
                </c:pt>
                <c:pt idx="7402">
                  <c:v>1058297676.3357199</c:v>
                </c:pt>
                <c:pt idx="7403">
                  <c:v>1237662066.7897401</c:v>
                </c:pt>
                <c:pt idx="7404">
                  <c:v>1237686960.55408</c:v>
                </c:pt>
                <c:pt idx="7405">
                  <c:v>1180094061.4817801</c:v>
                </c:pt>
                <c:pt idx="7406">
                  <c:v>1223225019.3269701</c:v>
                </c:pt>
                <c:pt idx="7407">
                  <c:v>1208026079.75492</c:v>
                </c:pt>
                <c:pt idx="7408">
                  <c:v>1131349992.22735</c:v>
                </c:pt>
                <c:pt idx="7409">
                  <c:v>1183671788.1236601</c:v>
                </c:pt>
                <c:pt idx="7410">
                  <c:v>1183071363.00406</c:v>
                </c:pt>
                <c:pt idx="7411">
                  <c:v>1379923808.24718</c:v>
                </c:pt>
                <c:pt idx="7412">
                  <c:v>1590201656.1430099</c:v>
                </c:pt>
                <c:pt idx="7413">
                  <c:v>1880784191.8148401</c:v>
                </c:pt>
                <c:pt idx="7414">
                  <c:v>2203536031.0347099</c:v>
                </c:pt>
                <c:pt idx="7415">
                  <c:v>1799529357.0980999</c:v>
                </c:pt>
                <c:pt idx="7416">
                  <c:v>2070647127.03808</c:v>
                </c:pt>
                <c:pt idx="7417">
                  <c:v>1181801919.66833</c:v>
                </c:pt>
                <c:pt idx="7418">
                  <c:v>1397454122.2404699</c:v>
                </c:pt>
                <c:pt idx="7419">
                  <c:v>2281039097.6929898</c:v>
                </c:pt>
                <c:pt idx="7420">
                  <c:v>2663238982.8009</c:v>
                </c:pt>
                <c:pt idx="7421">
                  <c:v>1750585204.4481299</c:v>
                </c:pt>
                <c:pt idx="7422">
                  <c:v>1775920039.58919</c:v>
                </c:pt>
                <c:pt idx="7423">
                  <c:v>1743506287.41519</c:v>
                </c:pt>
                <c:pt idx="7424">
                  <c:v>1716502862.2953999</c:v>
                </c:pt>
                <c:pt idx="7425">
                  <c:v>3495748397.63025</c:v>
                </c:pt>
                <c:pt idx="7426">
                  <c:v>3208837077.25069</c:v>
                </c:pt>
                <c:pt idx="7427">
                  <c:v>3476094498.8751702</c:v>
                </c:pt>
                <c:pt idx="7428">
                  <c:v>3655909664.1423001</c:v>
                </c:pt>
                <c:pt idx="7429">
                  <c:v>3997852636.24547</c:v>
                </c:pt>
                <c:pt idx="7430">
                  <c:v>4432192843.5899801</c:v>
                </c:pt>
                <c:pt idx="7431">
                  <c:v>5320925102.29496</c:v>
                </c:pt>
                <c:pt idx="7432">
                  <c:v>6190991712.1201401</c:v>
                </c:pt>
                <c:pt idx="7433">
                  <c:v>6959697194.0209599</c:v>
                </c:pt>
                <c:pt idx="7434">
                  <c:v>8003300198.3016596</c:v>
                </c:pt>
                <c:pt idx="7435">
                  <c:v>6028470988.5362396</c:v>
                </c:pt>
                <c:pt idx="7436">
                  <c:v>5518901971.4005699</c:v>
                </c:pt>
                <c:pt idx="7437">
                  <c:v>6054750320.3277998</c:v>
                </c:pt>
                <c:pt idx="7438">
                  <c:v>6373201160.0324802</c:v>
                </c:pt>
                <c:pt idx="7439">
                  <c:v>5433038646.5167704</c:v>
                </c:pt>
                <c:pt idx="7440">
                  <c:v>1916241996.6026399</c:v>
                </c:pt>
                <c:pt idx="7441">
                  <c:v>1901868548.2817199</c:v>
                </c:pt>
                <c:pt idx="7442">
                  <c:v>2001502678.6881001</c:v>
                </c:pt>
                <c:pt idx="7443">
                  <c:v>2510126747.6806502</c:v>
                </c:pt>
                <c:pt idx="7444">
                  <c:v>2674441395.5311599</c:v>
                </c:pt>
                <c:pt idx="7445">
                  <c:v>2956356984.1892099</c:v>
                </c:pt>
                <c:pt idx="7446">
                  <c:v>3143538481.6411901</c:v>
                </c:pt>
                <c:pt idx="7447">
                  <c:v>3188945511.5640898</c:v>
                </c:pt>
                <c:pt idx="7448">
                  <c:v>3330393309.8131499</c:v>
                </c:pt>
                <c:pt idx="7449">
                  <c:v>3664575983.2745299</c:v>
                </c:pt>
                <c:pt idx="7450">
                  <c:v>3864170913.36731</c:v>
                </c:pt>
                <c:pt idx="7451">
                  <c:v>4244340333.51899</c:v>
                </c:pt>
                <c:pt idx="7452">
                  <c:v>5043268548.73032</c:v>
                </c:pt>
                <c:pt idx="7453">
                  <c:v>7662996766.6680298</c:v>
                </c:pt>
                <c:pt idx="7454">
                  <c:v>9496074114.0791798</c:v>
                </c:pt>
                <c:pt idx="7455">
                  <c:v>9298800799.46702</c:v>
                </c:pt>
                <c:pt idx="7456">
                  <c:v>11050125904.941799</c:v>
                </c:pt>
                <c:pt idx="7457">
                  <c:v>13139397879.1695</c:v>
                </c:pt>
                <c:pt idx="7458">
                  <c:v>16358376511.226299</c:v>
                </c:pt>
                <c:pt idx="7459">
                  <c:v>21213672089.197601</c:v>
                </c:pt>
                <c:pt idx="7460">
                  <c:v>24488033442.050598</c:v>
                </c:pt>
                <c:pt idx="7461">
                  <c:v>25004557093.876099</c:v>
                </c:pt>
                <c:pt idx="7462">
                  <c:v>26804401815.534801</c:v>
                </c:pt>
                <c:pt idx="7463">
                  <c:v>30346788437.5135</c:v>
                </c:pt>
                <c:pt idx="7464">
                  <c:v>33943505717.699299</c:v>
                </c:pt>
                <c:pt idx="7465">
                  <c:v>31200161095.4491</c:v>
                </c:pt>
                <c:pt idx="7466">
                  <c:v>27734562640.4277</c:v>
                </c:pt>
                <c:pt idx="7467">
                  <c:v>32181695507.2234</c:v>
                </c:pt>
                <c:pt idx="7468">
                  <c:v>35271880250.496399</c:v>
                </c:pt>
                <c:pt idx="7469">
                  <c:v>38848567631.4235</c:v>
                </c:pt>
                <c:pt idx="7470">
                  <c:v>44024178343.007103</c:v>
                </c:pt>
                <c:pt idx="7471">
                  <c:v>49142784405.004402</c:v>
                </c:pt>
                <c:pt idx="7472">
                  <c:v>59167157497.938499</c:v>
                </c:pt>
                <c:pt idx="7473">
                  <c:v>66894448545.122597</c:v>
                </c:pt>
                <c:pt idx="7474">
                  <c:v>74477975918.305099</c:v>
                </c:pt>
                <c:pt idx="7475">
                  <c:v>88704944178.628403</c:v>
                </c:pt>
                <c:pt idx="7476">
                  <c:v>100854996422.60899</c:v>
                </c:pt>
                <c:pt idx="7477">
                  <c:v>100005323301.867</c:v>
                </c:pt>
                <c:pt idx="7478">
                  <c:v>72167753770.892807</c:v>
                </c:pt>
                <c:pt idx="7479">
                  <c:v>79148947368.421097</c:v>
                </c:pt>
                <c:pt idx="7480">
                  <c:v>93789736842.105301</c:v>
                </c:pt>
                <c:pt idx="7481">
                  <c:v>92783947368.421097</c:v>
                </c:pt>
                <c:pt idx="7482">
                  <c:v>100845263157.895</c:v>
                </c:pt>
                <c:pt idx="7483">
                  <c:v>110202368421.05299</c:v>
                </c:pt>
                <c:pt idx="7484">
                  <c:v>124749736842.105</c:v>
                </c:pt>
                <c:pt idx="7485">
                  <c:v>143534102611.49701</c:v>
                </c:pt>
                <c:pt idx="7486">
                  <c:v>162690965596.20499</c:v>
                </c:pt>
                <c:pt idx="7487">
                  <c:v>193547824063.29999</c:v>
                </c:pt>
                <c:pt idx="7488">
                  <c:v>230813597937.526</c:v>
                </c:pt>
                <c:pt idx="7489">
                  <c:v>202257586267.556</c:v>
                </c:pt>
                <c:pt idx="7490">
                  <c:v>255016609232.871</c:v>
                </c:pt>
                <c:pt idx="7491">
                  <c:v>297951960784.31403</c:v>
                </c:pt>
                <c:pt idx="7492">
                  <c:v>314443149443.14899</c:v>
                </c:pt>
                <c:pt idx="7493">
                  <c:v>323277158906.979</c:v>
                </c:pt>
                <c:pt idx="7494">
                  <c:v>338061963396.37598</c:v>
                </c:pt>
                <c:pt idx="7495">
                  <c:v>296434003328.63898</c:v>
                </c:pt>
                <c:pt idx="7496">
                  <c:v>296535930381.12</c:v>
                </c:pt>
                <c:pt idx="7497">
                  <c:v>42463576.158940397</c:v>
                </c:pt>
                <c:pt idx="7498">
                  <c:v>44781456.953642398</c:v>
                </c:pt>
                <c:pt idx="7499">
                  <c:v>47935843.793584399</c:v>
                </c:pt>
                <c:pt idx="7500">
                  <c:v>57829787.234042503</c:v>
                </c:pt>
                <c:pt idx="7501">
                  <c:v>109503546.099291</c:v>
                </c:pt>
                <c:pt idx="7502">
                  <c:v>127154929.577465</c:v>
                </c:pt>
                <c:pt idx="7503">
                  <c:v>141902097.902098</c:v>
                </c:pt>
                <c:pt idx="7504">
                  <c:v>141268980.47722301</c:v>
                </c:pt>
                <c:pt idx="7505">
                  <c:v>168610478.359909</c:v>
                </c:pt>
                <c:pt idx="7506">
                  <c:v>189535398.23008901</c:v>
                </c:pt>
                <c:pt idx="7507">
                  <c:v>215089005.23560199</c:v>
                </c:pt>
                <c:pt idx="7508">
                  <c:v>244468292.68292701</c:v>
                </c:pt>
                <c:pt idx="7509">
                  <c:v>284853358.56196803</c:v>
                </c:pt>
                <c:pt idx="7510">
                  <c:v>322326642.33576602</c:v>
                </c:pt>
                <c:pt idx="7511">
                  <c:v>355884383.08886999</c:v>
                </c:pt>
                <c:pt idx="7512">
                  <c:v>398988954.970263</c:v>
                </c:pt>
                <c:pt idx="7513">
                  <c:v>450382327.95242101</c:v>
                </c:pt>
                <c:pt idx="7514">
                  <c:v>508223602.37892997</c:v>
                </c:pt>
                <c:pt idx="7515">
                  <c:v>540096397.62107098</c:v>
                </c:pt>
                <c:pt idx="7516">
                  <c:v>589239753.61087501</c:v>
                </c:pt>
                <c:pt idx="7517">
                  <c:v>624337145.28462195</c:v>
                </c:pt>
                <c:pt idx="7518">
                  <c:v>870179738.56209099</c:v>
                </c:pt>
                <c:pt idx="7519">
                  <c:v>897031250</c:v>
                </c:pt>
                <c:pt idx="7520">
                  <c:v>1052121055.97238</c:v>
                </c:pt>
                <c:pt idx="7521">
                  <c:v>1226829564.81545</c:v>
                </c:pt>
                <c:pt idx="7522">
                  <c:v>1163362434.3276801</c:v>
                </c:pt>
                <c:pt idx="7523">
                  <c:v>1575200390.9349</c:v>
                </c:pt>
                <c:pt idx="7524">
                  <c:v>1868383459.8434701</c:v>
                </c:pt>
                <c:pt idx="7525">
                  <c:v>2271646188.1447401</c:v>
                </c:pt>
                <c:pt idx="7526">
                  <c:v>2345294878.6680999</c:v>
                </c:pt>
                <c:pt idx="7527">
                  <c:v>2588176058.4114599</c:v>
                </c:pt>
                <c:pt idx="7528">
                  <c:v>2774351757.7811098</c:v>
                </c:pt>
                <c:pt idx="7529">
                  <c:v>2886170570.48769</c:v>
                </c:pt>
                <c:pt idx="7530">
                  <c:v>3295011380.8095999</c:v>
                </c:pt>
                <c:pt idx="7531">
                  <c:v>3697351594.2235899</c:v>
                </c:pt>
                <c:pt idx="7532">
                  <c:v>4006531188.2648602</c:v>
                </c:pt>
                <c:pt idx="7533">
                  <c:v>4224209599.2291698</c:v>
                </c:pt>
                <c:pt idx="7534">
                  <c:v>275494520.14199901</c:v>
                </c:pt>
                <c:pt idx="7535">
                  <c:v>343771964.66216701</c:v>
                </c:pt>
                <c:pt idx="7536">
                  <c:v>339913833.096246</c:v>
                </c:pt>
                <c:pt idx="7537">
                  <c:v>359772363.26220697</c:v>
                </c:pt>
                <c:pt idx="7538">
                  <c:v>430096738.36921602</c:v>
                </c:pt>
                <c:pt idx="7539">
                  <c:v>486617332.38740498</c:v>
                </c:pt>
                <c:pt idx="7540">
                  <c:v>563683660.31193995</c:v>
                </c:pt>
                <c:pt idx="7541">
                  <c:v>538747268.33335602</c:v>
                </c:pt>
                <c:pt idx="7542">
                  <c:v>830710615.17995405</c:v>
                </c:pt>
                <c:pt idx="7543">
                  <c:v>939227993.66395998</c:v>
                </c:pt>
                <c:pt idx="7544">
                  <c:v>1049838492.55759</c:v>
                </c:pt>
                <c:pt idx="7545">
                  <c:v>1222702356.1094601</c:v>
                </c:pt>
                <c:pt idx="7546">
                  <c:v>1595423285.64659</c:v>
                </c:pt>
                <c:pt idx="7547">
                  <c:v>1759690811.6069901</c:v>
                </c:pt>
                <c:pt idx="7548">
                  <c:v>1538972158.1782</c:v>
                </c:pt>
                <c:pt idx="7549">
                  <c:v>1333754034.23489</c:v>
                </c:pt>
                <c:pt idx="7550">
                  <c:v>1297765448.5049801</c:v>
                </c:pt>
                <c:pt idx="7551">
                  <c:v>1232932008.1371901</c:v>
                </c:pt>
                <c:pt idx="7552">
                  <c:v>1392195933.33971</c:v>
                </c:pt>
                <c:pt idx="7553">
                  <c:v>1852163474.5466399</c:v>
                </c:pt>
                <c:pt idx="7554">
                  <c:v>2090629722.6361101</c:v>
                </c:pt>
                <c:pt idx="7555">
                  <c:v>2169040741.55896</c:v>
                </c:pt>
                <c:pt idx="7556">
                  <c:v>2181821902.4395299</c:v>
                </c:pt>
                <c:pt idx="7557">
                  <c:v>2681912030.4938402</c:v>
                </c:pt>
                <c:pt idx="7558">
                  <c:v>2724131545.16958</c:v>
                </c:pt>
                <c:pt idx="7559">
                  <c:v>2830673388.8242898</c:v>
                </c:pt>
                <c:pt idx="7560">
                  <c:v>2818280876.0761499</c:v>
                </c:pt>
                <c:pt idx="7561">
                  <c:v>2081846482.74771</c:v>
                </c:pt>
                <c:pt idx="7562">
                  <c:v>2706425298.3681798</c:v>
                </c:pt>
                <c:pt idx="7563">
                  <c:v>2780422212.2699499</c:v>
                </c:pt>
                <c:pt idx="7564">
                  <c:v>2697105694.0795598</c:v>
                </c:pt>
                <c:pt idx="7565">
                  <c:v>2920358586.7523398</c:v>
                </c:pt>
                <c:pt idx="7566">
                  <c:v>3439463140.3554101</c:v>
                </c:pt>
                <c:pt idx="7567">
                  <c:v>2954129565.8296499</c:v>
                </c:pt>
                <c:pt idx="7568">
                  <c:v>3465305993.4778299</c:v>
                </c:pt>
                <c:pt idx="7569">
                  <c:v>3889758023.73699</c:v>
                </c:pt>
                <c:pt idx="7570">
                  <c:v>4703504466.5324497</c:v>
                </c:pt>
                <c:pt idx="7571">
                  <c:v>5444474268.4249096</c:v>
                </c:pt>
                <c:pt idx="7572">
                  <c:v>6245031690.0680799</c:v>
                </c:pt>
                <c:pt idx="7573">
                  <c:v>6899799785.8441</c:v>
                </c:pt>
                <c:pt idx="7574">
                  <c:v>8145694631.8835402</c:v>
                </c:pt>
                <c:pt idx="7575">
                  <c:v>9750822511.4798794</c:v>
                </c:pt>
                <c:pt idx="7576">
                  <c:v>10181021770.4326</c:v>
                </c:pt>
                <c:pt idx="7577">
                  <c:v>10678749467.4697</c:v>
                </c:pt>
                <c:pt idx="7578">
                  <c:v>12978107560.5982</c:v>
                </c:pt>
                <c:pt idx="7579">
                  <c:v>12442747897.2223</c:v>
                </c:pt>
                <c:pt idx="7580">
                  <c:v>13246412031.414499</c:v>
                </c:pt>
                <c:pt idx="7581">
                  <c:v>14388360064.116199</c:v>
                </c:pt>
                <c:pt idx="7582">
                  <c:v>13100058099.804001</c:v>
                </c:pt>
                <c:pt idx="7583">
                  <c:v>14034980333.661501</c:v>
                </c:pt>
                <c:pt idx="7584">
                  <c:v>250721821.55367801</c:v>
                </c:pt>
                <c:pt idx="7585">
                  <c:v>264579879.78487799</c:v>
                </c:pt>
                <c:pt idx="7586">
                  <c:v>295118249.32493198</c:v>
                </c:pt>
                <c:pt idx="7587">
                  <c:v>345602025.37539297</c:v>
                </c:pt>
                <c:pt idx="7588">
                  <c:v>376094108.47533101</c:v>
                </c:pt>
                <c:pt idx="7589">
                  <c:v>474620439.58495998</c:v>
                </c:pt>
                <c:pt idx="7590">
                  <c:v>527936988.79127502</c:v>
                </c:pt>
                <c:pt idx="7591">
                  <c:v>625573345.53217399</c:v>
                </c:pt>
                <c:pt idx="7592">
                  <c:v>793675169.87857902</c:v>
                </c:pt>
                <c:pt idx="7593">
                  <c:v>1001300838.32335</c:v>
                </c:pt>
                <c:pt idx="7594">
                  <c:v>1250242107.8796899</c:v>
                </c:pt>
                <c:pt idx="7595">
                  <c:v>1243469360.5683801</c:v>
                </c:pt>
                <c:pt idx="7596">
                  <c:v>1234518125</c:v>
                </c:pt>
                <c:pt idx="7597">
                  <c:v>1165771369.0062499</c:v>
                </c:pt>
                <c:pt idx="7598">
                  <c:v>1101828568.7680399</c:v>
                </c:pt>
                <c:pt idx="7599">
                  <c:v>1117835285.50512</c:v>
                </c:pt>
                <c:pt idx="7600">
                  <c:v>1435079200.34957</c:v>
                </c:pt>
                <c:pt idx="7601">
                  <c:v>1751247763.4194801</c:v>
                </c:pt>
                <c:pt idx="7602">
                  <c:v>2019474244.1935899</c:v>
                </c:pt>
                <c:pt idx="7603">
                  <c:v>2118574772.1113601</c:v>
                </c:pt>
                <c:pt idx="7604">
                  <c:v>2547163582.33149</c:v>
                </c:pt>
                <c:pt idx="7605">
                  <c:v>2750041434.2629499</c:v>
                </c:pt>
                <c:pt idx="7606">
                  <c:v>3021910216.7182698</c:v>
                </c:pt>
                <c:pt idx="7607">
                  <c:v>2709178326.7827101</c:v>
                </c:pt>
                <c:pt idx="7608">
                  <c:v>2998570146.5409498</c:v>
                </c:pt>
                <c:pt idx="7609">
                  <c:v>3439931906.61479</c:v>
                </c:pt>
                <c:pt idx="7610">
                  <c:v>3570271557.8847098</c:v>
                </c:pt>
                <c:pt idx="7611">
                  <c:v>3705372038.7053699</c:v>
                </c:pt>
                <c:pt idx="7612">
                  <c:v>3923637971.0465202</c:v>
                </c:pt>
                <c:pt idx="7613">
                  <c:v>4127313818.3383598</c:v>
                </c:pt>
                <c:pt idx="7614">
                  <c:v>4306192435.8220701</c:v>
                </c:pt>
                <c:pt idx="7615">
                  <c:v>4331870647.7153502</c:v>
                </c:pt>
                <c:pt idx="7616">
                  <c:v>4689832689.8326902</c:v>
                </c:pt>
                <c:pt idx="7617">
                  <c:v>5456583589.3934202</c:v>
                </c:pt>
                <c:pt idx="7618">
                  <c:v>6062780269.0583</c:v>
                </c:pt>
                <c:pt idx="7619">
                  <c:v>6394851386.6434498</c:v>
                </c:pt>
                <c:pt idx="7620">
                  <c:v>6757119558.3992004</c:v>
                </c:pt>
                <c:pt idx="7621">
                  <c:v>7880509170.5447598</c:v>
                </c:pt>
                <c:pt idx="7622">
                  <c:v>8977149553.2444706</c:v>
                </c:pt>
                <c:pt idx="7623">
                  <c:v>8528202278.4106703</c:v>
                </c:pt>
                <c:pt idx="7624">
                  <c:v>8741059602.6490097</c:v>
                </c:pt>
                <c:pt idx="7625">
                  <c:v>9504797627.3987808</c:v>
                </c:pt>
                <c:pt idx="7626">
                  <c:v>9203729739.4237099</c:v>
                </c:pt>
                <c:pt idx="7627">
                  <c:v>10145944323.6938</c:v>
                </c:pt>
                <c:pt idx="7628">
                  <c:v>11217780149.333799</c:v>
                </c:pt>
                <c:pt idx="7629">
                  <c:v>10285547954.0777</c:v>
                </c:pt>
                <c:pt idx="7630">
                  <c:v>10999047580.3881</c:v>
                </c:pt>
                <c:pt idx="7631">
                  <c:v>31020000</c:v>
                </c:pt>
                <c:pt idx="7632">
                  <c:v>34918000</c:v>
                </c:pt>
                <c:pt idx="7633">
                  <c:v>41749000</c:v>
                </c:pt>
                <c:pt idx="7634">
                  <c:v>45144000</c:v>
                </c:pt>
                <c:pt idx="7635">
                  <c:v>43879000</c:v>
                </c:pt>
                <c:pt idx="7636">
                  <c:v>55989000</c:v>
                </c:pt>
                <c:pt idx="7637">
                  <c:v>62983000</c:v>
                </c:pt>
                <c:pt idx="7638">
                  <c:v>70688000</c:v>
                </c:pt>
                <c:pt idx="7639">
                  <c:v>72798000</c:v>
                </c:pt>
                <c:pt idx="7640">
                  <c:v>78476000</c:v>
                </c:pt>
                <c:pt idx="7641">
                  <c:v>82507000</c:v>
                </c:pt>
                <c:pt idx="7642">
                  <c:v>91063000</c:v>
                </c:pt>
                <c:pt idx="7643">
                  <c:v>99461000</c:v>
                </c:pt>
                <c:pt idx="7644">
                  <c:v>108071000</c:v>
                </c:pt>
                <c:pt idx="7645">
                  <c:v>120230000</c:v>
                </c:pt>
                <c:pt idx="7646">
                  <c:v>110858000</c:v>
                </c:pt>
                <c:pt idx="7647">
                  <c:v>106289100</c:v>
                </c:pt>
                <c:pt idx="7648">
                  <c:v>108702100</c:v>
                </c:pt>
                <c:pt idx="7649">
                  <c:v>107978900</c:v>
                </c:pt>
                <c:pt idx="7650">
                  <c:v>110937700</c:v>
                </c:pt>
                <c:pt idx="7651">
                  <c:v>115152100</c:v>
                </c:pt>
                <c:pt idx="7652">
                  <c:v>124735100</c:v>
                </c:pt>
                <c:pt idx="7653">
                  <c:v>126887600</c:v>
                </c:pt>
                <c:pt idx="7654">
                  <c:v>131334600</c:v>
                </c:pt>
                <c:pt idx="7655">
                  <c:v>137928600</c:v>
                </c:pt>
                <c:pt idx="7656">
                  <c:v>143930000</c:v>
                </c:pt>
                <c:pt idx="7657">
                  <c:v>150776500</c:v>
                </c:pt>
                <c:pt idx="7658">
                  <c:v>152788700</c:v>
                </c:pt>
                <c:pt idx="7659">
                  <c:v>152617500</c:v>
                </c:pt>
                <c:pt idx="7660">
                  <c:v>164969100</c:v>
                </c:pt>
                <c:pt idx="7661">
                  <c:v>173260300</c:v>
                </c:pt>
                <c:pt idx="7662">
                  <c:v>185210500</c:v>
                </c:pt>
                <c:pt idx="7663">
                  <c:v>190800800</c:v>
                </c:pt>
                <c:pt idx="7664">
                  <c:v>183121300</c:v>
                </c:pt>
                <c:pt idx="7665">
                  <c:v>179697900</c:v>
                </c:pt>
                <c:pt idx="7666">
                  <c:v>194497900</c:v>
                </c:pt>
                <c:pt idx="7667">
                  <c:v>92609222.691284895</c:v>
                </c:pt>
                <c:pt idx="7668">
                  <c:v>107726181.21830399</c:v>
                </c:pt>
                <c:pt idx="7669">
                  <c:v>111148585.592024</c:v>
                </c:pt>
                <c:pt idx="7670">
                  <c:v>113797356.81396399</c:v>
                </c:pt>
                <c:pt idx="7671">
                  <c:v>151897168.106199</c:v>
                </c:pt>
                <c:pt idx="7672">
                  <c:v>172767213.28651601</c:v>
                </c:pt>
                <c:pt idx="7673">
                  <c:v>180340653.82204899</c:v>
                </c:pt>
                <c:pt idx="7674">
                  <c:v>191221777.80088899</c:v>
                </c:pt>
                <c:pt idx="7675">
                  <c:v>210695183.76025099</c:v>
                </c:pt>
                <c:pt idx="7676">
                  <c:v>199643444.56799501</c:v>
                </c:pt>
                <c:pt idx="7677">
                  <c:v>209348253.60877001</c:v>
                </c:pt>
                <c:pt idx="7678">
                  <c:v>227051054.984972</c:v>
                </c:pt>
                <c:pt idx="7679">
                  <c:v>265009395.148159</c:v>
                </c:pt>
                <c:pt idx="7680">
                  <c:v>333731874.37905103</c:v>
                </c:pt>
                <c:pt idx="7681">
                  <c:v>414772351.88068998</c:v>
                </c:pt>
                <c:pt idx="7682">
                  <c:v>475916514.745785</c:v>
                </c:pt>
                <c:pt idx="7683">
                  <c:v>524407931.940588</c:v>
                </c:pt>
                <c:pt idx="7684">
                  <c:v>540635389.58907199</c:v>
                </c:pt>
                <c:pt idx="7685">
                  <c:v>544424605.05228305</c:v>
                </c:pt>
                <c:pt idx="7686">
                  <c:v>644070364.88907599</c:v>
                </c:pt>
                <c:pt idx="7687">
                  <c:v>709041452.21771801</c:v>
                </c:pt>
                <c:pt idx="7688">
                  <c:v>747994681.87665296</c:v>
                </c:pt>
                <c:pt idx="7689">
                  <c:v>750214410.72358406</c:v>
                </c:pt>
                <c:pt idx="7690">
                  <c:v>788371855.94512701</c:v>
                </c:pt>
                <c:pt idx="7691">
                  <c:v>726937320.84613502</c:v>
                </c:pt>
                <c:pt idx="7692">
                  <c:v>683193885.00334299</c:v>
                </c:pt>
                <c:pt idx="7693">
                  <c:v>802890746.89075601</c:v>
                </c:pt>
                <c:pt idx="7694">
                  <c:v>909820553.40074098</c:v>
                </c:pt>
                <c:pt idx="7695">
                  <c:v>957377507.476686</c:v>
                </c:pt>
                <c:pt idx="7696">
                  <c:v>981529400.53437304</c:v>
                </c:pt>
                <c:pt idx="7697">
                  <c:v>1019600770.6038001</c:v>
                </c:pt>
                <c:pt idx="7698">
                  <c:v>1443688869.9603901</c:v>
                </c:pt>
                <c:pt idx="7699">
                  <c:v>1464392416.1467099</c:v>
                </c:pt>
                <c:pt idx="7700">
                  <c:v>1249944999.4205599</c:v>
                </c:pt>
                <c:pt idx="7701">
                  <c:v>1315932644.9524601</c:v>
                </c:pt>
                <c:pt idx="7702">
                  <c:v>1415296704.11812</c:v>
                </c:pt>
                <c:pt idx="7703">
                  <c:v>1442598431.0095999</c:v>
                </c:pt>
                <c:pt idx="7704">
                  <c:v>1401946853.2067201</c:v>
                </c:pt>
                <c:pt idx="7705">
                  <c:v>1375115534.0732999</c:v>
                </c:pt>
                <c:pt idx="7706">
                  <c:v>1405662878.8529601</c:v>
                </c:pt>
                <c:pt idx="7707">
                  <c:v>1293654175.2102001</c:v>
                </c:pt>
                <c:pt idx="7708">
                  <c:v>1295539448.36484</c:v>
                </c:pt>
                <c:pt idx="7709">
                  <c:v>1324426606.62378</c:v>
                </c:pt>
                <c:pt idx="7710">
                  <c:v>1563074859.5217299</c:v>
                </c:pt>
                <c:pt idx="7711">
                  <c:v>1833444740.3773601</c:v>
                </c:pt>
                <c:pt idx="7712">
                  <c:v>2184444848.9763699</c:v>
                </c:pt>
                <c:pt idx="7713">
                  <c:v>3040716679.0766902</c:v>
                </c:pt>
                <c:pt idx="7714">
                  <c:v>3356757497.1208</c:v>
                </c:pt>
                <c:pt idx="7715">
                  <c:v>3978425880.65663</c:v>
                </c:pt>
                <c:pt idx="7716">
                  <c:v>3670515287.9948001</c:v>
                </c:pt>
                <c:pt idx="7717">
                  <c:v>4343665075.3789797</c:v>
                </c:pt>
                <c:pt idx="7718">
                  <c:v>5179690135.8018599</c:v>
                </c:pt>
                <c:pt idx="7719">
                  <c:v>5225533499.8289299</c:v>
                </c:pt>
                <c:pt idx="7720">
                  <c:v>5724227185.1778402</c:v>
                </c:pt>
                <c:pt idx="7721">
                  <c:v>5391475277.2432604</c:v>
                </c:pt>
                <c:pt idx="7722">
                  <c:v>4844223106.95469</c:v>
                </c:pt>
                <c:pt idx="7723">
                  <c:v>4739298730.3083696</c:v>
                </c:pt>
                <c:pt idx="7724">
                  <c:v>706991274.414428</c:v>
                </c:pt>
                <c:pt idx="7725">
                  <c:v>827094668.01870704</c:v>
                </c:pt>
                <c:pt idx="7726">
                  <c:v>1019630847.11113</c:v>
                </c:pt>
                <c:pt idx="7727">
                  <c:v>1216229419.3180201</c:v>
                </c:pt>
                <c:pt idx="7728">
                  <c:v>1136543003.2664001</c:v>
                </c:pt>
                <c:pt idx="7729">
                  <c:v>1147192916.68998</c:v>
                </c:pt>
                <c:pt idx="7730">
                  <c:v>1082939379.1676199</c:v>
                </c:pt>
                <c:pt idx="7731">
                  <c:v>1094857357.63954</c:v>
                </c:pt>
                <c:pt idx="7732">
                  <c:v>1044928624.7400399</c:v>
                </c:pt>
                <c:pt idx="7733">
                  <c:v>1080642033.34952</c:v>
                </c:pt>
                <c:pt idx="7734">
                  <c:v>1469046114.77455</c:v>
                </c:pt>
                <c:pt idx="7735">
                  <c:v>1888754655.1536701</c:v>
                </c:pt>
                <c:pt idx="7736">
                  <c:v>2143484487.67274</c:v>
                </c:pt>
                <c:pt idx="7737">
                  <c:v>2191096860.2866902</c:v>
                </c:pt>
                <c:pt idx="7738">
                  <c:v>2653480001.3455801</c:v>
                </c:pt>
                <c:pt idx="7739">
                  <c:v>2856890680.60285</c:v>
                </c:pt>
                <c:pt idx="7740">
                  <c:v>3224267547.8050799</c:v>
                </c:pt>
                <c:pt idx="7741">
                  <c:v>3263368410.0181298</c:v>
                </c:pt>
                <c:pt idx="7742">
                  <c:v>3558137040.3777199</c:v>
                </c:pt>
                <c:pt idx="7743">
                  <c:v>4040345933.2923102</c:v>
                </c:pt>
                <c:pt idx="7744">
                  <c:v>4421943910.4974899</c:v>
                </c:pt>
                <c:pt idx="7745">
                  <c:v>4187367601.7343102</c:v>
                </c:pt>
                <c:pt idx="7746">
                  <c:v>4169664285.3868098</c:v>
                </c:pt>
                <c:pt idx="7747">
                  <c:v>4291172815.6342101</c:v>
                </c:pt>
                <c:pt idx="7748">
                  <c:v>4582555124.6495199</c:v>
                </c:pt>
                <c:pt idx="7749">
                  <c:v>4536538210.6676102</c:v>
                </c:pt>
                <c:pt idx="7750">
                  <c:v>4767303153.99506</c:v>
                </c:pt>
                <c:pt idx="7751">
                  <c:v>5609831328.0648003</c:v>
                </c:pt>
                <c:pt idx="7752">
                  <c:v>6385695187.0101995</c:v>
                </c:pt>
                <c:pt idx="7753">
                  <c:v>6283803256.01264</c:v>
                </c:pt>
                <c:pt idx="7754">
                  <c:v>7028803365.7015104</c:v>
                </c:pt>
                <c:pt idx="7755">
                  <c:v>8150138757.1574097</c:v>
                </c:pt>
                <c:pt idx="7756">
                  <c:v>9990370016.3077106</c:v>
                </c:pt>
                <c:pt idx="7757">
                  <c:v>9128843109.15588</c:v>
                </c:pt>
                <c:pt idx="7758">
                  <c:v>10003670690.349701</c:v>
                </c:pt>
                <c:pt idx="7759">
                  <c:v>11518393367.240299</c:v>
                </c:pt>
                <c:pt idx="7760">
                  <c:v>11668685524.126499</c:v>
                </c:pt>
                <c:pt idx="7761">
                  <c:v>12129642296.442499</c:v>
                </c:pt>
                <c:pt idx="7762">
                  <c:v>12803445933.589399</c:v>
                </c:pt>
                <c:pt idx="7763">
                  <c:v>11692287066.381001</c:v>
                </c:pt>
                <c:pt idx="7764">
                  <c:v>12168437744.2644</c:v>
                </c:pt>
                <c:pt idx="7765">
                  <c:v>13056168000</c:v>
                </c:pt>
                <c:pt idx="7766">
                  <c:v>14153952000</c:v>
                </c:pt>
                <c:pt idx="7767">
                  <c:v>15221056000</c:v>
                </c:pt>
                <c:pt idx="7768">
                  <c:v>16936336000</c:v>
                </c:pt>
                <c:pt idx="7769">
                  <c:v>20070136000</c:v>
                </c:pt>
                <c:pt idx="7770">
                  <c:v>21829712000</c:v>
                </c:pt>
                <c:pt idx="7771">
                  <c:v>24337232000</c:v>
                </c:pt>
                <c:pt idx="7772">
                  <c:v>26556376000</c:v>
                </c:pt>
                <c:pt idx="7773">
                  <c:v>29363632000</c:v>
                </c:pt>
                <c:pt idx="7774">
                  <c:v>32515752000</c:v>
                </c:pt>
                <c:pt idx="7775">
                  <c:v>35541712000</c:v>
                </c:pt>
                <c:pt idx="7776">
                  <c:v>39200880000</c:v>
                </c:pt>
                <c:pt idx="7777">
                  <c:v>45178120000</c:v>
                </c:pt>
                <c:pt idx="7778">
                  <c:v>55271304000</c:v>
                </c:pt>
                <c:pt idx="7779">
                  <c:v>71976544000</c:v>
                </c:pt>
                <c:pt idx="7780">
                  <c:v>88003984000</c:v>
                </c:pt>
                <c:pt idx="7781">
                  <c:v>89023915584.415604</c:v>
                </c:pt>
                <c:pt idx="7782">
                  <c:v>81825783185.840698</c:v>
                </c:pt>
                <c:pt idx="7783">
                  <c:v>102517451754.386</c:v>
                </c:pt>
                <c:pt idx="7784">
                  <c:v>134540324561.40401</c:v>
                </c:pt>
                <c:pt idx="7785">
                  <c:v>194356826086.957</c:v>
                </c:pt>
                <c:pt idx="7786">
                  <c:v>250083020408.16299</c:v>
                </c:pt>
                <c:pt idx="7787">
                  <c:v>173720851063.82999</c:v>
                </c:pt>
                <c:pt idx="7788">
                  <c:v>148866910907.577</c:v>
                </c:pt>
                <c:pt idx="7789">
                  <c:v>175632157330.155</c:v>
                </c:pt>
                <c:pt idx="7790">
                  <c:v>184473106267.03</c:v>
                </c:pt>
                <c:pt idx="7791">
                  <c:v>129440194508.009</c:v>
                </c:pt>
                <c:pt idx="7792">
                  <c:v>140263679436.94699</c:v>
                </c:pt>
                <c:pt idx="7793">
                  <c:v>183144268180.01801</c:v>
                </c:pt>
                <c:pt idx="7794">
                  <c:v>222977035953.68701</c:v>
                </c:pt>
                <c:pt idx="7795">
                  <c:v>262709776007.96399</c:v>
                </c:pt>
                <c:pt idx="7796">
                  <c:v>314453890803.07397</c:v>
                </c:pt>
                <c:pt idx="7797">
                  <c:v>363609256195.677</c:v>
                </c:pt>
                <c:pt idx="7798">
                  <c:v>503962832199.255</c:v>
                </c:pt>
                <c:pt idx="7799">
                  <c:v>527318753518.414</c:v>
                </c:pt>
                <c:pt idx="7800">
                  <c:v>343792792161.26099</c:v>
                </c:pt>
                <c:pt idx="7801">
                  <c:v>397404140458.45697</c:v>
                </c:pt>
                <c:pt idx="7802">
                  <c:v>480554644187.66199</c:v>
                </c:pt>
                <c:pt idx="7803">
                  <c:v>502010250656.74298</c:v>
                </c:pt>
                <c:pt idx="7804">
                  <c:v>579459682649.26196</c:v>
                </c:pt>
                <c:pt idx="7805">
                  <c:v>683647965226.95496</c:v>
                </c:pt>
                <c:pt idx="7806">
                  <c:v>724703603502.349</c:v>
                </c:pt>
                <c:pt idx="7807">
                  <c:v>741559509631.31702</c:v>
                </c:pt>
                <c:pt idx="7808">
                  <c:v>713284231624.80298</c:v>
                </c:pt>
                <c:pt idx="7809">
                  <c:v>770267585947.19104</c:v>
                </c:pt>
                <c:pt idx="7810">
                  <c:v>866345821213.26099</c:v>
                </c:pt>
                <c:pt idx="7811">
                  <c:v>965281191371.84399</c:v>
                </c:pt>
                <c:pt idx="7812">
                  <c:v>1043471321169.09</c:v>
                </c:pt>
                <c:pt idx="7813">
                  <c:v>1101275278668.79</c:v>
                </c:pt>
                <c:pt idx="7814">
                  <c:v>894948748436.74805</c:v>
                </c:pt>
                <c:pt idx="7815">
                  <c:v>1051128603513.77</c:v>
                </c:pt>
                <c:pt idx="7816">
                  <c:v>1171187519660.6399</c:v>
                </c:pt>
                <c:pt idx="7817">
                  <c:v>1186598324461.8201</c:v>
                </c:pt>
                <c:pt idx="7818">
                  <c:v>1261981728468.52</c:v>
                </c:pt>
                <c:pt idx="7819">
                  <c:v>1298461494903.1399</c:v>
                </c:pt>
                <c:pt idx="7820">
                  <c:v>1152263780657.8601</c:v>
                </c:pt>
                <c:pt idx="7821">
                  <c:v>1046922702460.87</c:v>
                </c:pt>
                <c:pt idx="7822">
                  <c:v>106500000</c:v>
                </c:pt>
                <c:pt idx="7823">
                  <c:v>112210000</c:v>
                </c:pt>
                <c:pt idx="7824">
                  <c:v>116700000</c:v>
                </c:pt>
                <c:pt idx="7825">
                  <c:v>124700000</c:v>
                </c:pt>
                <c:pt idx="7826">
                  <c:v>135200000</c:v>
                </c:pt>
                <c:pt idx="7827">
                  <c:v>147200000</c:v>
                </c:pt>
                <c:pt idx="7828">
                  <c:v>166200000</c:v>
                </c:pt>
                <c:pt idx="7829">
                  <c:v>178100000</c:v>
                </c:pt>
                <c:pt idx="7830">
                  <c:v>198400000</c:v>
                </c:pt>
                <c:pt idx="7831">
                  <c:v>202500000</c:v>
                </c:pt>
                <c:pt idx="7832">
                  <c:v>222103600</c:v>
                </c:pt>
                <c:pt idx="7833">
                  <c:v>218845700</c:v>
                </c:pt>
                <c:pt idx="7834">
                  <c:v>206900300</c:v>
                </c:pt>
                <c:pt idx="7835">
                  <c:v>219646200</c:v>
                </c:pt>
                <c:pt idx="7836">
                  <c:v>220660500</c:v>
                </c:pt>
                <c:pt idx="7837">
                  <c:v>233226300</c:v>
                </c:pt>
                <c:pt idx="7838">
                  <c:v>240051900</c:v>
                </c:pt>
                <c:pt idx="7839">
                  <c:v>241543400</c:v>
                </c:pt>
                <c:pt idx="7840">
                  <c:v>245277400</c:v>
                </c:pt>
                <c:pt idx="7841">
                  <c:v>240097000</c:v>
                </c:pt>
                <c:pt idx="7842">
                  <c:v>250149400</c:v>
                </c:pt>
                <c:pt idx="7843">
                  <c:v>253372300</c:v>
                </c:pt>
                <c:pt idx="7844">
                  <c:v>256548100</c:v>
                </c:pt>
                <c:pt idx="7845">
                  <c:v>262868600</c:v>
                </c:pt>
                <c:pt idx="7846">
                  <c:v>279966700</c:v>
                </c:pt>
                <c:pt idx="7847">
                  <c:v>296525300</c:v>
                </c:pt>
                <c:pt idx="7848">
                  <c:v>310502100</c:v>
                </c:pt>
                <c:pt idx="7849">
                  <c:v>326128700</c:v>
                </c:pt>
                <c:pt idx="7850">
                  <c:v>316040600</c:v>
                </c:pt>
                <c:pt idx="7851">
                  <c:v>317999400</c:v>
                </c:pt>
                <c:pt idx="7852">
                  <c:v>315179700</c:v>
                </c:pt>
                <c:pt idx="7853">
                  <c:v>329895600</c:v>
                </c:pt>
                <c:pt idx="7854">
                  <c:v>1752975841.3591599</c:v>
                </c:pt>
                <c:pt idx="7855">
                  <c:v>1695130456.52174</c:v>
                </c:pt>
                <c:pt idx="7856">
                  <c:v>1930071406.92641</c:v>
                </c:pt>
                <c:pt idx="7857">
                  <c:v>1639497206.7039101</c:v>
                </c:pt>
                <c:pt idx="7858">
                  <c:v>1170785047.79461</c:v>
                </c:pt>
                <c:pt idx="7859">
                  <c:v>1288429150.5139401</c:v>
                </c:pt>
                <c:pt idx="7860">
                  <c:v>1480656884.38462</c:v>
                </c:pt>
                <c:pt idx="7861">
                  <c:v>1661818168.4226</c:v>
                </c:pt>
                <c:pt idx="7862">
                  <c:v>1980901553.51226</c:v>
                </c:pt>
                <c:pt idx="7863">
                  <c:v>2598231467.4367099</c:v>
                </c:pt>
                <c:pt idx="7864">
                  <c:v>2988338439.3155298</c:v>
                </c:pt>
                <c:pt idx="7865">
                  <c:v>3408272498.11516</c:v>
                </c:pt>
                <c:pt idx="7866">
                  <c:v>4401154128.1229696</c:v>
                </c:pt>
                <c:pt idx="7867">
                  <c:v>6054806100.8468103</c:v>
                </c:pt>
                <c:pt idx="7868">
                  <c:v>5439422031.3962698</c:v>
                </c:pt>
                <c:pt idx="7869">
                  <c:v>5811604051.96737</c:v>
                </c:pt>
                <c:pt idx="7870">
                  <c:v>7015206498.2195501</c:v>
                </c:pt>
                <c:pt idx="7871">
                  <c:v>7284686576.2834997</c:v>
                </c:pt>
                <c:pt idx="7872">
                  <c:v>7985349731.4647102</c:v>
                </c:pt>
                <c:pt idx="7873">
                  <c:v>7983271110.6044598</c:v>
                </c:pt>
                <c:pt idx="7874">
                  <c:v>6512899540.3459396</c:v>
                </c:pt>
                <c:pt idx="7875">
                  <c:v>6749515654.6441898</c:v>
                </c:pt>
                <c:pt idx="7876">
                  <c:v>293073868.02322102</c:v>
                </c:pt>
                <c:pt idx="7877">
                  <c:v>327651487.96275699</c:v>
                </c:pt>
                <c:pt idx="7878">
                  <c:v>402460333.23763698</c:v>
                </c:pt>
                <c:pt idx="7879">
                  <c:v>523552815.11912698</c:v>
                </c:pt>
                <c:pt idx="7880">
                  <c:v>563939670.70441902</c:v>
                </c:pt>
                <c:pt idx="7881">
                  <c:v>711922994.22554505</c:v>
                </c:pt>
                <c:pt idx="7882">
                  <c:v>735339911.93506503</c:v>
                </c:pt>
                <c:pt idx="7883">
                  <c:v>811250927.38899803</c:v>
                </c:pt>
                <c:pt idx="7884">
                  <c:v>1000535735.3875099</c:v>
                </c:pt>
                <c:pt idx="7885">
                  <c:v>1209898293.4637201</c:v>
                </c:pt>
                <c:pt idx="7886">
                  <c:v>1378130995.6591301</c:v>
                </c:pt>
                <c:pt idx="7887">
                  <c:v>1205166025.5159199</c:v>
                </c:pt>
                <c:pt idx="7888">
                  <c:v>1143229071.7794299</c:v>
                </c:pt>
                <c:pt idx="7889">
                  <c:v>1092551781.0148599</c:v>
                </c:pt>
                <c:pt idx="7890">
                  <c:v>1037314956.2508301</c:v>
                </c:pt>
                <c:pt idx="7891">
                  <c:v>1082851076.52158</c:v>
                </c:pt>
                <c:pt idx="7892">
                  <c:v>1515209588.2377999</c:v>
                </c:pt>
                <c:pt idx="7893">
                  <c:v>1839095595.2565501</c:v>
                </c:pt>
                <c:pt idx="7894">
                  <c:v>2000674667.0826099</c:v>
                </c:pt>
                <c:pt idx="7895">
                  <c:v>2010116851.2028401</c:v>
                </c:pt>
                <c:pt idx="7896">
                  <c:v>2481316053.8531599</c:v>
                </c:pt>
                <c:pt idx="7897">
                  <c:v>2480497547.8488102</c:v>
                </c:pt>
                <c:pt idx="7898">
                  <c:v>2737066955.9126601</c:v>
                </c:pt>
                <c:pt idx="7899">
                  <c:v>2574439973.1738701</c:v>
                </c:pt>
                <c:pt idx="7900">
                  <c:v>2720297738.9390402</c:v>
                </c:pt>
                <c:pt idx="7901">
                  <c:v>3130270918.7906098</c:v>
                </c:pt>
                <c:pt idx="7902">
                  <c:v>3137848783.0840402</c:v>
                </c:pt>
                <c:pt idx="7903">
                  <c:v>2840182191.77105</c:v>
                </c:pt>
                <c:pt idx="7904">
                  <c:v>2934578788.8647799</c:v>
                </c:pt>
                <c:pt idx="7905">
                  <c:v>2906009307.6651001</c:v>
                </c:pt>
                <c:pt idx="7906">
                  <c:v>2647883820.1862502</c:v>
                </c:pt>
                <c:pt idx="7907">
                  <c:v>2671401082.76436</c:v>
                </c:pt>
                <c:pt idx="7908">
                  <c:v>2905973022.1746001</c:v>
                </c:pt>
                <c:pt idx="7909">
                  <c:v>3588988600.70294</c:v>
                </c:pt>
                <c:pt idx="7910">
                  <c:v>4110348444.4941101</c:v>
                </c:pt>
                <c:pt idx="7911">
                  <c:v>4280072625.9762201</c:v>
                </c:pt>
                <c:pt idx="7912">
                  <c:v>4663488363.0977001</c:v>
                </c:pt>
                <c:pt idx="7913">
                  <c:v>5974371695.9504499</c:v>
                </c:pt>
                <c:pt idx="7914">
                  <c:v>6919241412.0936499</c:v>
                </c:pt>
                <c:pt idx="7915">
                  <c:v>5557245122.3157597</c:v>
                </c:pt>
                <c:pt idx="7916">
                  <c:v>5350674803.3385801</c:v>
                </c:pt>
                <c:pt idx="7917">
                  <c:v>6074884388.5893698</c:v>
                </c:pt>
                <c:pt idx="7918">
                  <c:v>2310099100</c:v>
                </c:pt>
                <c:pt idx="7919">
                  <c:v>2552401933.3333302</c:v>
                </c:pt>
                <c:pt idx="7920">
                  <c:v>2725736633.3333302</c:v>
                </c:pt>
                <c:pt idx="7921">
                  <c:v>2098734600</c:v>
                </c:pt>
                <c:pt idx="7922">
                  <c:v>2186505475</c:v>
                </c:pt>
                <c:pt idx="7923">
                  <c:v>2896178866.6666698</c:v>
                </c:pt>
                <c:pt idx="7924">
                  <c:v>3020611600</c:v>
                </c:pt>
                <c:pt idx="7925">
                  <c:v>3204461566.6666698</c:v>
                </c:pt>
                <c:pt idx="7926">
                  <c:v>3576966800</c:v>
                </c:pt>
                <c:pt idx="7927">
                  <c:v>2560785660</c:v>
                </c:pt>
                <c:pt idx="7928">
                  <c:v>2379018326.3157902</c:v>
                </c:pt>
                <c:pt idx="7929">
                  <c:v>1317611863.8497701</c:v>
                </c:pt>
                <c:pt idx="7930">
                  <c:v>768401634.15457296</c:v>
                </c:pt>
                <c:pt idx="7931">
                  <c:v>925817092.217484</c:v>
                </c:pt>
                <c:pt idx="7932">
                  <c:v>1452165005.2384</c:v>
                </c:pt>
                <c:pt idx="7933">
                  <c:v>1345719472.35883</c:v>
                </c:pt>
                <c:pt idx="7934">
                  <c:v>1180934202.8380101</c:v>
                </c:pt>
                <c:pt idx="7935">
                  <c:v>1124440248.9783001</c:v>
                </c:pt>
                <c:pt idx="7936">
                  <c:v>1057408588.68269</c:v>
                </c:pt>
                <c:pt idx="7937">
                  <c:v>1136896123.6129799</c:v>
                </c:pt>
                <c:pt idx="7938">
                  <c:v>1267997934.3125</c:v>
                </c:pt>
                <c:pt idx="7939">
                  <c:v>1396555719.9740901</c:v>
                </c:pt>
                <c:pt idx="7940">
                  <c:v>1595297355.7834899</c:v>
                </c:pt>
                <c:pt idx="7941">
                  <c:v>1992066808.0959799</c:v>
                </c:pt>
                <c:pt idx="7942">
                  <c:v>2523471532.0108299</c:v>
                </c:pt>
                <c:pt idx="7943">
                  <c:v>3414055566.1138</c:v>
                </c:pt>
                <c:pt idx="7944">
                  <c:v>4234999823.3083901</c:v>
                </c:pt>
                <c:pt idx="7945">
                  <c:v>5623216448.8685102</c:v>
                </c:pt>
                <c:pt idx="7946">
                  <c:v>4583850367.88972</c:v>
                </c:pt>
                <c:pt idx="7947">
                  <c:v>7189481824.0728798</c:v>
                </c:pt>
                <c:pt idx="7948">
                  <c:v>10409797649.306299</c:v>
                </c:pt>
                <c:pt idx="7949">
                  <c:v>12292770631.196699</c:v>
                </c:pt>
                <c:pt idx="7950">
                  <c:v>12582122604.192101</c:v>
                </c:pt>
                <c:pt idx="7951">
                  <c:v>12226514722.0861</c:v>
                </c:pt>
                <c:pt idx="7952">
                  <c:v>11749620619.596201</c:v>
                </c:pt>
                <c:pt idx="7953">
                  <c:v>11183458130.8083</c:v>
                </c:pt>
                <c:pt idx="7954">
                  <c:v>984279598.32525098</c:v>
                </c:pt>
                <c:pt idx="7955">
                  <c:v>1159860290.16658</c:v>
                </c:pt>
                <c:pt idx="7956">
                  <c:v>1284446123.3355401</c:v>
                </c:pt>
                <c:pt idx="7957">
                  <c:v>1707678389.6867599</c:v>
                </c:pt>
                <c:pt idx="7958">
                  <c:v>2073255525.20487</c:v>
                </c:pt>
                <c:pt idx="7959">
                  <c:v>2257174480.7859702</c:v>
                </c:pt>
                <c:pt idx="7960">
                  <c:v>2696020574.58286</c:v>
                </c:pt>
                <c:pt idx="7961">
                  <c:v>3668857103.75034</c:v>
                </c:pt>
                <c:pt idx="7962">
                  <c:v>4545674527.61096</c:v>
                </c:pt>
                <c:pt idx="7963">
                  <c:v>4159330369.5471001</c:v>
                </c:pt>
                <c:pt idx="7964">
                  <c:v>4139192052.9801302</c:v>
                </c:pt>
                <c:pt idx="7965">
                  <c:v>4538198498.7489595</c:v>
                </c:pt>
                <c:pt idx="7966">
                  <c:v>4087724527.81704</c:v>
                </c:pt>
                <c:pt idx="7967">
                  <c:v>4464260488.5820503</c:v>
                </c:pt>
                <c:pt idx="7968">
                  <c:v>4587928884.1714201</c:v>
                </c:pt>
                <c:pt idx="7969">
                  <c:v>4052913385.8267698</c:v>
                </c:pt>
                <c:pt idx="7970">
                  <c:v>4374127212.3893805</c:v>
                </c:pt>
                <c:pt idx="7971">
                  <c:v>2037150716.3323801</c:v>
                </c:pt>
                <c:pt idx="7972">
                  <c:v>2025689536.6070499</c:v>
                </c:pt>
                <c:pt idx="7973">
                  <c:v>2379606422.2902899</c:v>
                </c:pt>
                <c:pt idx="7974">
                  <c:v>2657247327.3392</c:v>
                </c:pt>
                <c:pt idx="7975">
                  <c:v>2798339768.7975502</c:v>
                </c:pt>
                <c:pt idx="7976">
                  <c:v>2948325264.30195</c:v>
                </c:pt>
                <c:pt idx="7977">
                  <c:v>2876395613.0817099</c:v>
                </c:pt>
                <c:pt idx="7978">
                  <c:v>3046339294.5361099</c:v>
                </c:pt>
                <c:pt idx="7979">
                  <c:v>3271415867.9972301</c:v>
                </c:pt>
                <c:pt idx="7980">
                  <c:v>3651615453.0184798</c:v>
                </c:pt>
                <c:pt idx="7981">
                  <c:v>3956328426.0448599</c:v>
                </c:pt>
                <c:pt idx="7982">
                  <c:v>4356633663.3663397</c:v>
                </c:pt>
                <c:pt idx="7983">
                  <c:v>5074117544.7748203</c:v>
                </c:pt>
                <c:pt idx="7984">
                  <c:v>6242177798.3393803</c:v>
                </c:pt>
                <c:pt idx="7985">
                  <c:v>7675408485.5142097</c:v>
                </c:pt>
                <c:pt idx="7986">
                  <c:v>8984824182.6033306</c:v>
                </c:pt>
                <c:pt idx="7987">
                  <c:v>9584323309.1213608</c:v>
                </c:pt>
                <c:pt idx="7988">
                  <c:v>11049896742.388901</c:v>
                </c:pt>
                <c:pt idx="7989">
                  <c:v>13236854105.1672</c:v>
                </c:pt>
                <c:pt idx="7990">
                  <c:v>15912133569.2852</c:v>
                </c:pt>
                <c:pt idx="7991">
                  <c:v>21728770055.377701</c:v>
                </c:pt>
                <c:pt idx="7992">
                  <c:v>17788171722.444599</c:v>
                </c:pt>
                <c:pt idx="7993">
                  <c:v>17692341358.127201</c:v>
                </c:pt>
                <c:pt idx="7994">
                  <c:v>16251460689.325399</c:v>
                </c:pt>
                <c:pt idx="7995">
                  <c:v>14824728528.4604</c:v>
                </c:pt>
                <c:pt idx="7996">
                  <c:v>14991283215.740801</c:v>
                </c:pt>
                <c:pt idx="7997">
                  <c:v>19462175321.822399</c:v>
                </c:pt>
                <c:pt idx="7998">
                  <c:v>21765261041.726501</c:v>
                </c:pt>
                <c:pt idx="7999">
                  <c:v>25705296183.5037</c:v>
                </c:pt>
                <c:pt idx="8000">
                  <c:v>26314220188.0257</c:v>
                </c:pt>
                <c:pt idx="8001">
                  <c:v>30180108561.9305</c:v>
                </c:pt>
                <c:pt idx="8002">
                  <c:v>32285388165.2999</c:v>
                </c:pt>
                <c:pt idx="8003">
                  <c:v>33711069430.779999</c:v>
                </c:pt>
                <c:pt idx="8004">
                  <c:v>31655473663.834801</c:v>
                </c:pt>
                <c:pt idx="8005">
                  <c:v>35604137422.579597</c:v>
                </c:pt>
                <c:pt idx="8006">
                  <c:v>39030285468.384102</c:v>
                </c:pt>
                <c:pt idx="8007">
                  <c:v>43161452678.438301</c:v>
                </c:pt>
                <c:pt idx="8008">
                  <c:v>39147844526.083801</c:v>
                </c:pt>
                <c:pt idx="8009">
                  <c:v>41806219378.618103</c:v>
                </c:pt>
                <c:pt idx="8010">
                  <c:v>41632027599.853104</c:v>
                </c:pt>
                <c:pt idx="8011">
                  <c:v>38857251336.344803</c:v>
                </c:pt>
                <c:pt idx="8012">
                  <c:v>39459581217.3759</c:v>
                </c:pt>
                <c:pt idx="8013">
                  <c:v>42236836820.615196</c:v>
                </c:pt>
                <c:pt idx="8014">
                  <c:v>52064058833.9739</c:v>
                </c:pt>
                <c:pt idx="8015">
                  <c:v>59626020162.381599</c:v>
                </c:pt>
                <c:pt idx="8016">
                  <c:v>62343022650.874199</c:v>
                </c:pt>
                <c:pt idx="8017">
                  <c:v>68640825480.922302</c:v>
                </c:pt>
                <c:pt idx="8018">
                  <c:v>79041294874.455307</c:v>
                </c:pt>
                <c:pt idx="8019">
                  <c:v>92507257783.569702</c:v>
                </c:pt>
                <c:pt idx="8020">
                  <c:v>92897320375.817596</c:v>
                </c:pt>
                <c:pt idx="8021">
                  <c:v>93216746661.597702</c:v>
                </c:pt>
                <c:pt idx="8022">
                  <c:v>101370474295.10899</c:v>
                </c:pt>
                <c:pt idx="8023">
                  <c:v>98266306615.363205</c:v>
                </c:pt>
                <c:pt idx="8024">
                  <c:v>106825649872.108</c:v>
                </c:pt>
                <c:pt idx="8025">
                  <c:v>110081248587.369</c:v>
                </c:pt>
                <c:pt idx="8026">
                  <c:v>101187079462.942</c:v>
                </c:pt>
                <c:pt idx="8027">
                  <c:v>103606321692.582</c:v>
                </c:pt>
                <c:pt idx="8028">
                  <c:v>3526287037.0370402</c:v>
                </c:pt>
                <c:pt idx="8029">
                  <c:v>3537099150.1416402</c:v>
                </c:pt>
                <c:pt idx="8030">
                  <c:v>3612171957.6719599</c:v>
                </c:pt>
                <c:pt idx="8031">
                  <c:v>3236430348.2587099</c:v>
                </c:pt>
                <c:pt idx="8032">
                  <c:v>3376172169.8113198</c:v>
                </c:pt>
                <c:pt idx="8033">
                  <c:v>4456240740.7407398</c:v>
                </c:pt>
                <c:pt idx="8034">
                  <c:v>5247193069.3069296</c:v>
                </c:pt>
                <c:pt idx="8035">
                  <c:v>2354117303.0615802</c:v>
                </c:pt>
                <c:pt idx="8036">
                  <c:v>2093571673.6561201</c:v>
                </c:pt>
                <c:pt idx="8037">
                  <c:v>2314159887.2331901</c:v>
                </c:pt>
                <c:pt idx="8038">
                  <c:v>2512079324.0770602</c:v>
                </c:pt>
                <c:pt idx="8039">
                  <c:v>3263761937.95748</c:v>
                </c:pt>
                <c:pt idx="8040">
                  <c:v>2291175764.6600399</c:v>
                </c:pt>
                <c:pt idx="8041">
                  <c:v>2394823061.9321198</c:v>
                </c:pt>
                <c:pt idx="8042">
                  <c:v>2460670287.7370701</c:v>
                </c:pt>
                <c:pt idx="8043">
                  <c:v>2521738759.58885</c:v>
                </c:pt>
                <c:pt idx="8044">
                  <c:v>3523842274.8966198</c:v>
                </c:pt>
                <c:pt idx="8045">
                  <c:v>4227273069.0599098</c:v>
                </c:pt>
                <c:pt idx="8046">
                  <c:v>4873242526.0640402</c:v>
                </c:pt>
                <c:pt idx="8047">
                  <c:v>5302532113.2515602</c:v>
                </c:pt>
                <c:pt idx="8048">
                  <c:v>5016469068.5089798</c:v>
                </c:pt>
                <c:pt idx="8049">
                  <c:v>4766928746.6913996</c:v>
                </c:pt>
                <c:pt idx="8050">
                  <c:v>5031510908.8605499</c:v>
                </c:pt>
                <c:pt idx="8051">
                  <c:v>5597367853.4035797</c:v>
                </c:pt>
                <c:pt idx="8052">
                  <c:v>6831808930.39816</c:v>
                </c:pt>
                <c:pt idx="8053">
                  <c:v>7723846194.8744602</c:v>
                </c:pt>
                <c:pt idx="8054">
                  <c:v>8312078525.0858202</c:v>
                </c:pt>
                <c:pt idx="8055">
                  <c:v>9366742309.4933109</c:v>
                </c:pt>
                <c:pt idx="8056">
                  <c:v>11494837053.406099</c:v>
                </c:pt>
                <c:pt idx="8057">
                  <c:v>10911698208.1015</c:v>
                </c:pt>
                <c:pt idx="8058">
                  <c:v>10154238250.181801</c:v>
                </c:pt>
                <c:pt idx="8059">
                  <c:v>13131168011.806999</c:v>
                </c:pt>
                <c:pt idx="8060">
                  <c:v>14534278446.308701</c:v>
                </c:pt>
                <c:pt idx="8061">
                  <c:v>16018848990.669001</c:v>
                </c:pt>
                <c:pt idx="8062">
                  <c:v>16961127045.826599</c:v>
                </c:pt>
                <c:pt idx="8063">
                  <c:v>14798439527.254101</c:v>
                </c:pt>
                <c:pt idx="8064">
                  <c:v>11014858591.842199</c:v>
                </c:pt>
                <c:pt idx="8065">
                  <c:v>8905066163.5864296</c:v>
                </c:pt>
                <c:pt idx="8066">
                  <c:v>6477790688.2284403</c:v>
                </c:pt>
                <c:pt idx="8067">
                  <c:v>6777632512.0781002</c:v>
                </c:pt>
                <c:pt idx="8068">
                  <c:v>10467109977.6717</c:v>
                </c:pt>
                <c:pt idx="8069">
                  <c:v>10567354056.4049</c:v>
                </c:pt>
                <c:pt idx="8070">
                  <c:v>11986972418.5103</c:v>
                </c:pt>
                <c:pt idx="8071">
                  <c:v>14502553709.830299</c:v>
                </c:pt>
                <c:pt idx="8072">
                  <c:v>20182477480.551201</c:v>
                </c:pt>
                <c:pt idx="8073">
                  <c:v>31862554101.937801</c:v>
                </c:pt>
                <c:pt idx="8074">
                  <c:v>36906181380.812698</c:v>
                </c:pt>
                <c:pt idx="8075">
                  <c:v>49540813342.483398</c:v>
                </c:pt>
                <c:pt idx="8076">
                  <c:v>59977326085.990799</c:v>
                </c:pt>
                <c:pt idx="8077">
                  <c:v>59937797559.329498</c:v>
                </c:pt>
                <c:pt idx="8078">
                  <c:v>60269734044.526001</c:v>
                </c:pt>
                <c:pt idx="8079">
                  <c:v>65446402659.168701</c:v>
                </c:pt>
                <c:pt idx="8080">
                  <c:v>59687373958.257401</c:v>
                </c:pt>
                <c:pt idx="8081">
                  <c:v>63225097051.254997</c:v>
                </c:pt>
                <c:pt idx="8082">
                  <c:v>2434884951.2069898</c:v>
                </c:pt>
                <c:pt idx="8083">
                  <c:v>2259179124.8860502</c:v>
                </c:pt>
                <c:pt idx="8084">
                  <c:v>2128089611.3464701</c:v>
                </c:pt>
                <c:pt idx="8085">
                  <c:v>2308102953.0562801</c:v>
                </c:pt>
                <c:pt idx="8086">
                  <c:v>1960567071.1041801</c:v>
                </c:pt>
                <c:pt idx="8087">
                  <c:v>1615776820.5680399</c:v>
                </c:pt>
                <c:pt idx="8088">
                  <c:v>1816754048.1400399</c:v>
                </c:pt>
                <c:pt idx="8089">
                  <c:v>2310454960.7072701</c:v>
                </c:pt>
                <c:pt idx="8090">
                  <c:v>2506554607.4334698</c:v>
                </c:pt>
                <c:pt idx="8091">
                  <c:v>2547340984.4816399</c:v>
                </c:pt>
                <c:pt idx="8092">
                  <c:v>2804379662.1961098</c:v>
                </c:pt>
                <c:pt idx="8093">
                  <c:v>3012742078.0067401</c:v>
                </c:pt>
                <c:pt idx="8094">
                  <c:v>3448326858.3450198</c:v>
                </c:pt>
                <c:pt idx="8095">
                  <c:v>3218475900.4804602</c:v>
                </c:pt>
                <c:pt idx="8096">
                  <c:v>3636645995.2686701</c:v>
                </c:pt>
                <c:pt idx="8097">
                  <c:v>3942478205.7291002</c:v>
                </c:pt>
                <c:pt idx="8098">
                  <c:v>3945340776.4054599</c:v>
                </c:pt>
                <c:pt idx="8099">
                  <c:v>4102648719.6180601</c:v>
                </c:pt>
                <c:pt idx="8100">
                  <c:v>3826527630.55551</c:v>
                </c:pt>
                <c:pt idx="8101">
                  <c:v>3818954447.9908299</c:v>
                </c:pt>
                <c:pt idx="8102">
                  <c:v>3908661517.6229901</c:v>
                </c:pt>
                <c:pt idx="8103">
                  <c:v>3546783708.1261902</c:v>
                </c:pt>
                <c:pt idx="8104">
                  <c:v>3361251197.7382898</c:v>
                </c:pt>
                <c:pt idx="8105">
                  <c:v>4931312147.2100697</c:v>
                </c:pt>
                <c:pt idx="8106">
                  <c:v>6606858786.0117397</c:v>
                </c:pt>
                <c:pt idx="8107">
                  <c:v>7261333794.6000299</c:v>
                </c:pt>
                <c:pt idx="8108">
                  <c:v>7978734401.5358496</c:v>
                </c:pt>
                <c:pt idx="8109">
                  <c:v>8740865600.2498093</c:v>
                </c:pt>
                <c:pt idx="8110">
                  <c:v>8486721916.9127998</c:v>
                </c:pt>
                <c:pt idx="8111">
                  <c:v>8876191120.7618904</c:v>
                </c:pt>
                <c:pt idx="8112">
                  <c:v>11282192605.037399</c:v>
                </c:pt>
                <c:pt idx="8113">
                  <c:v>12409629835.6998</c:v>
                </c:pt>
                <c:pt idx="8114">
                  <c:v>13016272898.903799</c:v>
                </c:pt>
                <c:pt idx="8115">
                  <c:v>12717790500.616301</c:v>
                </c:pt>
                <c:pt idx="8116">
                  <c:v>12786078003.6304</c:v>
                </c:pt>
                <c:pt idx="8117">
                  <c:v>11571141027.0478</c:v>
                </c:pt>
                <c:pt idx="8118">
                  <c:v>10947880690.471001</c:v>
                </c:pt>
                <c:pt idx="8119">
                  <c:v>20432742.112698201</c:v>
                </c:pt>
                <c:pt idx="8120">
                  <c:v>39333572.324789397</c:v>
                </c:pt>
                <c:pt idx="8121">
                  <c:v>44290951.925200596</c:v>
                </c:pt>
                <c:pt idx="8122">
                  <c:v>49248810.572687201</c:v>
                </c:pt>
                <c:pt idx="8123">
                  <c:v>72751801.046086997</c:v>
                </c:pt>
                <c:pt idx="8124">
                  <c:v>103811958.762887</c:v>
                </c:pt>
                <c:pt idx="8125">
                  <c:v>108601538.461538</c:v>
                </c:pt>
                <c:pt idx="8126">
                  <c:v>117020381.931693</c:v>
                </c:pt>
                <c:pt idx="8127">
                  <c:v>100459782.608696</c:v>
                </c:pt>
                <c:pt idx="8128">
                  <c:v>102060129.57705501</c:v>
                </c:pt>
                <c:pt idx="8129">
                  <c:v>508334413.965087</c:v>
                </c:pt>
                <c:pt idx="8130">
                  <c:v>531959561.62225997</c:v>
                </c:pt>
                <c:pt idx="8131">
                  <c:v>574091101.19438195</c:v>
                </c:pt>
                <c:pt idx="8132">
                  <c:v>496947904.44303298</c:v>
                </c:pt>
                <c:pt idx="8133">
                  <c:v>496098775.30864203</c:v>
                </c:pt>
                <c:pt idx="8134">
                  <c:v>735267082.29426396</c:v>
                </c:pt>
                <c:pt idx="8135">
                  <c:v>906811943.82464898</c:v>
                </c:pt>
                <c:pt idx="8136">
                  <c:v>841974025.462659</c:v>
                </c:pt>
                <c:pt idx="8137">
                  <c:v>772228643.40542805</c:v>
                </c:pt>
                <c:pt idx="8138">
                  <c:v>788641965.43209898</c:v>
                </c:pt>
                <c:pt idx="8139">
                  <c:v>865975308.64197505</c:v>
                </c:pt>
                <c:pt idx="8140">
                  <c:v>882765471.60493803</c:v>
                </c:pt>
                <c:pt idx="8141">
                  <c:v>1024098804.93827</c:v>
                </c:pt>
                <c:pt idx="8142">
                  <c:v>972101724.995368</c:v>
                </c:pt>
                <c:pt idx="8143">
                  <c:v>1217953546.9760399</c:v>
                </c:pt>
                <c:pt idx="8144">
                  <c:v>1575789254.4693799</c:v>
                </c:pt>
                <c:pt idx="8145">
                  <c:v>1452792989.10865</c:v>
                </c:pt>
                <c:pt idx="8146">
                  <c:v>1382400000</c:v>
                </c:pt>
                <c:pt idx="8147">
                  <c:v>1604162497.45945</c:v>
                </c:pt>
                <c:pt idx="8148">
                  <c:v>1851250008.3333299</c:v>
                </c:pt>
                <c:pt idx="8149">
                  <c:v>1945916583.3333299</c:v>
                </c:pt>
                <c:pt idx="8150">
                  <c:v>2275583316.6666698</c:v>
                </c:pt>
                <c:pt idx="8151">
                  <c:v>2395429852.4307599</c:v>
                </c:pt>
                <c:pt idx="8152">
                  <c:v>2447174803.3779101</c:v>
                </c:pt>
                <c:pt idx="8153">
                  <c:v>2581207387.7970901</c:v>
                </c:pt>
                <c:pt idx="8154">
                  <c:v>2619913955.5155602</c:v>
                </c:pt>
                <c:pt idx="8155">
                  <c:v>2850784523.37711</c:v>
                </c:pt>
                <c:pt idx="8156">
                  <c:v>2957255379.5431499</c:v>
                </c:pt>
                <c:pt idx="8157">
                  <c:v>3487009748.35638</c:v>
                </c:pt>
                <c:pt idx="8158">
                  <c:v>3525228153.1736102</c:v>
                </c:pt>
                <c:pt idx="8159">
                  <c:v>3627562402.6602702</c:v>
                </c:pt>
                <c:pt idx="8160">
                  <c:v>3921476084.8907199</c:v>
                </c:pt>
                <c:pt idx="8161">
                  <c:v>3401211581.29176</c:v>
                </c:pt>
                <c:pt idx="8162">
                  <c:v>3660041666.6666698</c:v>
                </c:pt>
                <c:pt idx="8163">
                  <c:v>4066775510.2040801</c:v>
                </c:pt>
                <c:pt idx="8164">
                  <c:v>4401104417.67068</c:v>
                </c:pt>
                <c:pt idx="8165">
                  <c:v>4521580381.4713898</c:v>
                </c:pt>
                <c:pt idx="8166">
                  <c:v>4918691916.5351601</c:v>
                </c:pt>
                <c:pt idx="8167">
                  <c:v>4856255044.3906403</c:v>
                </c:pt>
                <c:pt idx="8168">
                  <c:v>5033642384.1059599</c:v>
                </c:pt>
                <c:pt idx="8169">
                  <c:v>5494252207.9050198</c:v>
                </c:pt>
                <c:pt idx="8170">
                  <c:v>6007061224.48979</c:v>
                </c:pt>
                <c:pt idx="8171">
                  <c:v>6050875806.6640301</c:v>
                </c:pt>
                <c:pt idx="8172">
                  <c:v>6330473096.5407104</c:v>
                </c:pt>
                <c:pt idx="8173">
                  <c:v>7273938314.7198801</c:v>
                </c:pt>
                <c:pt idx="8174">
                  <c:v>8130258041.4670601</c:v>
                </c:pt>
                <c:pt idx="8175">
                  <c:v>9043715355.8880997</c:v>
                </c:pt>
                <c:pt idx="8176">
                  <c:v>10325618017.379</c:v>
                </c:pt>
                <c:pt idx="8177">
                  <c:v>12545438605.395901</c:v>
                </c:pt>
                <c:pt idx="8178">
                  <c:v>12854985464.076401</c:v>
                </c:pt>
                <c:pt idx="8179">
                  <c:v>16002656434.4746</c:v>
                </c:pt>
                <c:pt idx="8180">
                  <c:v>18913574370.759998</c:v>
                </c:pt>
                <c:pt idx="8181">
                  <c:v>18851513891.066002</c:v>
                </c:pt>
                <c:pt idx="8182">
                  <c:v>19271168018.481998</c:v>
                </c:pt>
                <c:pt idx="8183">
                  <c:v>20002968837.947102</c:v>
                </c:pt>
                <c:pt idx="8184">
                  <c:v>21410840908.519798</c:v>
                </c:pt>
                <c:pt idx="8185">
                  <c:v>21131983246.185501</c:v>
                </c:pt>
                <c:pt idx="8186">
                  <c:v>12276734172.0828</c:v>
                </c:pt>
                <c:pt idx="8187">
                  <c:v>13493833739.9949</c:v>
                </c:pt>
                <c:pt idx="8188">
                  <c:v>14647057370.1418</c:v>
                </c:pt>
                <c:pt idx="8189">
                  <c:v>15891241386.291</c:v>
                </c:pt>
                <c:pt idx="8190">
                  <c:v>18699380731.3465</c:v>
                </c:pt>
                <c:pt idx="8191">
                  <c:v>21000586933.204102</c:v>
                </c:pt>
                <c:pt idx="8192">
                  <c:v>22867203317.402199</c:v>
                </c:pt>
                <c:pt idx="8193">
                  <c:v>25087562181.3218</c:v>
                </c:pt>
                <c:pt idx="8194">
                  <c:v>27817605743.250301</c:v>
                </c:pt>
                <c:pt idx="8195">
                  <c:v>31503868835.185299</c:v>
                </c:pt>
                <c:pt idx="8196">
                  <c:v>37677621537.712303</c:v>
                </c:pt>
                <c:pt idx="8197">
                  <c:v>44010160463.659103</c:v>
                </c:pt>
                <c:pt idx="8198">
                  <c:v>54008338917.8797</c:v>
                </c:pt>
                <c:pt idx="8199">
                  <c:v>70924006306.164307</c:v>
                </c:pt>
                <c:pt idx="8200">
                  <c:v>86129928026.887497</c:v>
                </c:pt>
                <c:pt idx="8201">
                  <c:v>98970041042.175003</c:v>
                </c:pt>
                <c:pt idx="8202">
                  <c:v>107775403067.17799</c:v>
                </c:pt>
                <c:pt idx="8203">
                  <c:v>125395875998.923</c:v>
                </c:pt>
                <c:pt idx="8204">
                  <c:v>153870462415.97101</c:v>
                </c:pt>
                <c:pt idx="8205">
                  <c:v>177376289135.45001</c:v>
                </c:pt>
                <c:pt idx="8206">
                  <c:v>192661371425.405</c:v>
                </c:pt>
                <c:pt idx="8207">
                  <c:v>162039376225.38199</c:v>
                </c:pt>
                <c:pt idx="8208">
                  <c:v>156456858050.673</c:v>
                </c:pt>
                <c:pt idx="8209">
                  <c:v>151487045479.11401</c:v>
                </c:pt>
                <c:pt idx="8210">
                  <c:v>142075910370.879</c:v>
                </c:pt>
                <c:pt idx="8211">
                  <c:v>142009922306.263</c:v>
                </c:pt>
                <c:pt idx="8212">
                  <c:v>198298498021.22699</c:v>
                </c:pt>
                <c:pt idx="8213">
                  <c:v>241918791122.715</c:v>
                </c:pt>
                <c:pt idx="8214">
                  <c:v>258567751142.82501</c:v>
                </c:pt>
                <c:pt idx="8215">
                  <c:v>255039560739.89401</c:v>
                </c:pt>
                <c:pt idx="8216">
                  <c:v>314267667675.17798</c:v>
                </c:pt>
                <c:pt idx="8217">
                  <c:v>323320449905.70502</c:v>
                </c:pt>
                <c:pt idx="8218">
                  <c:v>358330385839.599</c:v>
                </c:pt>
                <c:pt idx="8219">
                  <c:v>349037818106.31201</c:v>
                </c:pt>
                <c:pt idx="8220">
                  <c:v>374291430318.44</c:v>
                </c:pt>
                <c:pt idx="8221">
                  <c:v>446528959648.64099</c:v>
                </c:pt>
                <c:pt idx="8222">
                  <c:v>445704575163.39899</c:v>
                </c:pt>
                <c:pt idx="8223">
                  <c:v>412199006098.93799</c:v>
                </c:pt>
                <c:pt idx="8224">
                  <c:v>432476116418.57397</c:v>
                </c:pt>
                <c:pt idx="8225">
                  <c:v>441975282335.39301</c:v>
                </c:pt>
                <c:pt idx="8226">
                  <c:v>412807259996.315</c:v>
                </c:pt>
                <c:pt idx="8227">
                  <c:v>426573601789.70898</c:v>
                </c:pt>
                <c:pt idx="8228">
                  <c:v>465368906455.86298</c:v>
                </c:pt>
                <c:pt idx="8229">
                  <c:v>571863431151.24194</c:v>
                </c:pt>
                <c:pt idx="8230">
                  <c:v>650532654581.57397</c:v>
                </c:pt>
                <c:pt idx="8231">
                  <c:v>678533764457.15698</c:v>
                </c:pt>
                <c:pt idx="8232">
                  <c:v>726649102998.36902</c:v>
                </c:pt>
                <c:pt idx="8233">
                  <c:v>839419655078.01794</c:v>
                </c:pt>
                <c:pt idx="8234">
                  <c:v>936228211513.10999</c:v>
                </c:pt>
                <c:pt idx="8235">
                  <c:v>857932759099.75</c:v>
                </c:pt>
                <c:pt idx="8236">
                  <c:v>836389937229.19702</c:v>
                </c:pt>
                <c:pt idx="8237">
                  <c:v>893757287201.68799</c:v>
                </c:pt>
                <c:pt idx="8238">
                  <c:v>828946812396.78796</c:v>
                </c:pt>
                <c:pt idx="8239">
                  <c:v>866680000367.26404</c:v>
                </c:pt>
                <c:pt idx="8240">
                  <c:v>879635084124.98706</c:v>
                </c:pt>
                <c:pt idx="8241">
                  <c:v>757999453314.26904</c:v>
                </c:pt>
                <c:pt idx="8242">
                  <c:v>777227541581.30701</c:v>
                </c:pt>
                <c:pt idx="8243">
                  <c:v>159594493.54880801</c:v>
                </c:pt>
                <c:pt idx="8244">
                  <c:v>164206537.56167501</c:v>
                </c:pt>
                <c:pt idx="8245">
                  <c:v>180036768.87301001</c:v>
                </c:pt>
                <c:pt idx="8246">
                  <c:v>215507164.03425801</c:v>
                </c:pt>
                <c:pt idx="8247">
                  <c:v>263108834.53668401</c:v>
                </c:pt>
                <c:pt idx="8248">
                  <c:v>358815681.90321499</c:v>
                </c:pt>
                <c:pt idx="8249">
                  <c:v>413634335.27009702</c:v>
                </c:pt>
                <c:pt idx="8250">
                  <c:v>505892512.86192697</c:v>
                </c:pt>
                <c:pt idx="8251">
                  <c:v>542294864.81243002</c:v>
                </c:pt>
                <c:pt idx="8252">
                  <c:v>637400199.11048901</c:v>
                </c:pt>
                <c:pt idx="8253">
                  <c:v>816647865.83142996</c:v>
                </c:pt>
                <c:pt idx="8254">
                  <c:v>798310509.647434</c:v>
                </c:pt>
                <c:pt idx="8255">
                  <c:v>837616756.53373694</c:v>
                </c:pt>
                <c:pt idx="8256">
                  <c:v>846007597.72039604</c:v>
                </c:pt>
                <c:pt idx="8257">
                  <c:v>1047225130.24333</c:v>
                </c:pt>
                <c:pt idx="8258">
                  <c:v>1182457142.6064799</c:v>
                </c:pt>
                <c:pt idx="8259">
                  <c:v>972563810.23032498</c:v>
                </c:pt>
                <c:pt idx="8260">
                  <c:v>904619629.79726803</c:v>
                </c:pt>
                <c:pt idx="8261">
                  <c:v>823832940.45051098</c:v>
                </c:pt>
                <c:pt idx="8262">
                  <c:v>796018978.47130001</c:v>
                </c:pt>
                <c:pt idx="8263">
                  <c:v>854823821.72317696</c:v>
                </c:pt>
                <c:pt idx="8264">
                  <c:v>1201262517.87644</c:v>
                </c:pt>
                <c:pt idx="8265">
                  <c:v>1488113532.28584</c:v>
                </c:pt>
                <c:pt idx="8266">
                  <c:v>2072735787.31779</c:v>
                </c:pt>
                <c:pt idx="8267">
                  <c:v>2185072798.33184</c:v>
                </c:pt>
                <c:pt idx="8268">
                  <c:v>2529310103.8360801</c:v>
                </c:pt>
                <c:pt idx="8269">
                  <c:v>2653781596.4600801</c:v>
                </c:pt>
                <c:pt idx="8270">
                  <c:v>2923764926.3971801</c:v>
                </c:pt>
                <c:pt idx="8271">
                  <c:v>3070161471.0445099</c:v>
                </c:pt>
                <c:pt idx="8272">
                  <c:v>3038727617.03901</c:v>
                </c:pt>
                <c:pt idx="8273">
                  <c:v>3628440274.6700001</c:v>
                </c:pt>
                <c:pt idx="8274">
                  <c:v>3606968433.9268198</c:v>
                </c:pt>
                <c:pt idx="8275">
                  <c:v>3291489840.5714102</c:v>
                </c:pt>
                <c:pt idx="8276">
                  <c:v>3158806480.2610698</c:v>
                </c:pt>
                <c:pt idx="8277">
                  <c:v>3056999988.0914602</c:v>
                </c:pt>
                <c:pt idx="8278">
                  <c:v>2682347064.3642001</c:v>
                </c:pt>
                <c:pt idx="8279">
                  <c:v>5485854791.9709597</c:v>
                </c:pt>
                <c:pt idx="8280">
                  <c:v>5670064168.2177296</c:v>
                </c:pt>
                <c:pt idx="8281">
                  <c:v>6077496267.7629404</c:v>
                </c:pt>
                <c:pt idx="8282">
                  <c:v>6638937283.1396303</c:v>
                </c:pt>
                <c:pt idx="8283">
                  <c:v>7274144350.8180904</c:v>
                </c:pt>
                <c:pt idx="8284">
                  <c:v>5654463586.0036602</c:v>
                </c:pt>
                <c:pt idx="8285">
                  <c:v>5863733230.97616</c:v>
                </c:pt>
                <c:pt idx="8286">
                  <c:v>5961418093.5300303</c:v>
                </c:pt>
                <c:pt idx="8287">
                  <c:v>5180597620.6413498</c:v>
                </c:pt>
                <c:pt idx="8288">
                  <c:v>5761588761.6942101</c:v>
                </c:pt>
                <c:pt idx="8289">
                  <c:v>7912290825.15868</c:v>
                </c:pt>
                <c:pt idx="8290">
                  <c:v>9567331064.6572704</c:v>
                </c:pt>
                <c:pt idx="8291">
                  <c:v>12802281897.871201</c:v>
                </c:pt>
                <c:pt idx="8292">
                  <c:v>13940981798.124701</c:v>
                </c:pt>
                <c:pt idx="8293">
                  <c:v>12861983284.391199</c:v>
                </c:pt>
                <c:pt idx="8294">
                  <c:v>13604832424.006201</c:v>
                </c:pt>
                <c:pt idx="8295">
                  <c:v>15446825318.455601</c:v>
                </c:pt>
                <c:pt idx="8296">
                  <c:v>18530518394.6488</c:v>
                </c:pt>
                <c:pt idx="8297">
                  <c:v>20730241410.397701</c:v>
                </c:pt>
                <c:pt idx="8298">
                  <c:v>23245512449.334099</c:v>
                </c:pt>
                <c:pt idx="8299">
                  <c:v>24417617184.247799</c:v>
                </c:pt>
                <c:pt idx="8300">
                  <c:v>24164603058.9949</c:v>
                </c:pt>
                <c:pt idx="8301">
                  <c:v>24308622502.628799</c:v>
                </c:pt>
                <c:pt idx="8302">
                  <c:v>21665456808.047298</c:v>
                </c:pt>
                <c:pt idx="8303">
                  <c:v>24680306905.3708</c:v>
                </c:pt>
                <c:pt idx="8304">
                  <c:v>30605196451.204102</c:v>
                </c:pt>
                <c:pt idx="8305">
                  <c:v>40377592076.756401</c:v>
                </c:pt>
                <c:pt idx="8306">
                  <c:v>45176167471.819603</c:v>
                </c:pt>
                <c:pt idx="8307">
                  <c:v>43920222524.708504</c:v>
                </c:pt>
                <c:pt idx="8308">
                  <c:v>45495727006.514099</c:v>
                </c:pt>
                <c:pt idx="8309">
                  <c:v>42745329732.163002</c:v>
                </c:pt>
                <c:pt idx="8310">
                  <c:v>41649298170.991096</c:v>
                </c:pt>
                <c:pt idx="8311">
                  <c:v>46775067750.677498</c:v>
                </c:pt>
                <c:pt idx="8312">
                  <c:v>55315342817.021797</c:v>
                </c:pt>
                <c:pt idx="8313">
                  <c:v>63918703506.907501</c:v>
                </c:pt>
                <c:pt idx="8314">
                  <c:v>70140835299.014801</c:v>
                </c:pt>
                <c:pt idx="8315">
                  <c:v>66074513017.714203</c:v>
                </c:pt>
                <c:pt idx="8316">
                  <c:v>56227169851.0448</c:v>
                </c:pt>
                <c:pt idx="8317">
                  <c:v>58761741657.584702</c:v>
                </c:pt>
                <c:pt idx="8318">
                  <c:v>52623281956.703102</c:v>
                </c:pt>
                <c:pt idx="8319">
                  <c:v>53872425916.624802</c:v>
                </c:pt>
                <c:pt idx="8320">
                  <c:v>66628222189.363701</c:v>
                </c:pt>
                <c:pt idx="8321">
                  <c:v>88250885550.262604</c:v>
                </c:pt>
                <c:pt idx="8322">
                  <c:v>103905882352.94099</c:v>
                </c:pt>
                <c:pt idx="8323">
                  <c:v>114719425473.492</c:v>
                </c:pt>
                <c:pt idx="8324">
                  <c:v>111606899682.25101</c:v>
                </c:pt>
                <c:pt idx="8325">
                  <c:v>137314617476.299</c:v>
                </c:pt>
                <c:pt idx="8326">
                  <c:v>133279679482.674</c:v>
                </c:pt>
                <c:pt idx="8327">
                  <c:v>121337372727.841</c:v>
                </c:pt>
                <c:pt idx="8328">
                  <c:v>146580949348.89301</c:v>
                </c:pt>
                <c:pt idx="8329">
                  <c:v>168461998741.29501</c:v>
                </c:pt>
                <c:pt idx="8330">
                  <c:v>176192886551.397</c:v>
                </c:pt>
                <c:pt idx="8331">
                  <c:v>190521142196.379</c:v>
                </c:pt>
                <c:pt idx="8332">
                  <c:v>200696291789.952</c:v>
                </c:pt>
                <c:pt idx="8333">
                  <c:v>175562976175.285</c:v>
                </c:pt>
                <c:pt idx="8334">
                  <c:v>184969146624.47</c:v>
                </c:pt>
                <c:pt idx="8335">
                  <c:v>1019966666.66667</c:v>
                </c:pt>
                <c:pt idx="8336">
                  <c:v>1009455483.87097</c:v>
                </c:pt>
                <c:pt idx="8337">
                  <c:v>1488804123.71134</c:v>
                </c:pt>
                <c:pt idx="8338">
                  <c:v>1792800000</c:v>
                </c:pt>
                <c:pt idx="8339">
                  <c:v>1756454248.36601</c:v>
                </c:pt>
                <c:pt idx="8340">
                  <c:v>3863185119.0476198</c:v>
                </c:pt>
                <c:pt idx="8341">
                  <c:v>4140470000</c:v>
                </c:pt>
                <c:pt idx="8342">
                  <c:v>4308351902.7860098</c:v>
                </c:pt>
                <c:pt idx="8343">
                  <c:v>4389965590.9653797</c:v>
                </c:pt>
                <c:pt idx="8344">
                  <c:v>4635267224.8419504</c:v>
                </c:pt>
                <c:pt idx="8345">
                  <c:v>4855717874.6824703</c:v>
                </c:pt>
                <c:pt idx="8346">
                  <c:v>5107329007.0922003</c:v>
                </c:pt>
                <c:pt idx="8347">
                  <c:v>5323146565.7031498</c:v>
                </c:pt>
                <c:pt idx="8348">
                  <c:v>5224213017.5438604</c:v>
                </c:pt>
                <c:pt idx="8349">
                  <c:v>5322454925.8474598</c:v>
                </c:pt>
                <c:pt idx="8350">
                  <c:v>5795568204.6453199</c:v>
                </c:pt>
                <c:pt idx="8351">
                  <c:v>6321335612.2223301</c:v>
                </c:pt>
                <c:pt idx="8352">
                  <c:v>6763671610.7000599</c:v>
                </c:pt>
                <c:pt idx="8353">
                  <c:v>7423377429.0592699</c:v>
                </c:pt>
                <c:pt idx="8354">
                  <c:v>8496965842.2767</c:v>
                </c:pt>
                <c:pt idx="8355">
                  <c:v>8298695144.9150696</c:v>
                </c:pt>
                <c:pt idx="8356">
                  <c:v>8758622328.6696301</c:v>
                </c:pt>
                <c:pt idx="8357">
                  <c:v>9774316692.1598492</c:v>
                </c:pt>
                <c:pt idx="8358">
                  <c:v>10532001129.67</c:v>
                </c:pt>
                <c:pt idx="8359">
                  <c:v>10982972256.3787</c:v>
                </c:pt>
                <c:pt idx="8360">
                  <c:v>11880438824.4494</c:v>
                </c:pt>
                <c:pt idx="8361">
                  <c:v>12747741539.725901</c:v>
                </c:pt>
                <c:pt idx="8362">
                  <c:v>13230844686.858</c:v>
                </c:pt>
                <c:pt idx="8363">
                  <c:v>449526872.565561</c:v>
                </c:pt>
                <c:pt idx="8364">
                  <c:v>485785231.72935301</c:v>
                </c:pt>
                <c:pt idx="8365">
                  <c:v>531736599.93073601</c:v>
                </c:pt>
                <c:pt idx="8366">
                  <c:v>586294879.47189999</c:v>
                </c:pt>
                <c:pt idx="8367">
                  <c:v>582816396.21640098</c:v>
                </c:pt>
                <c:pt idx="8368">
                  <c:v>673383510.24212396</c:v>
                </c:pt>
                <c:pt idx="8369">
                  <c:v>702296079.85769498</c:v>
                </c:pt>
                <c:pt idx="8370">
                  <c:v>665586872.83916199</c:v>
                </c:pt>
                <c:pt idx="8371">
                  <c:v>641214226.83901203</c:v>
                </c:pt>
                <c:pt idx="8372">
                  <c:v>625867984.42817998</c:v>
                </c:pt>
                <c:pt idx="8373">
                  <c:v>649916621.17985702</c:v>
                </c:pt>
                <c:pt idx="8374">
                  <c:v>693573704.42286599</c:v>
                </c:pt>
                <c:pt idx="8375">
                  <c:v>742779659.45516706</c:v>
                </c:pt>
                <c:pt idx="8376">
                  <c:v>946385104.967731</c:v>
                </c:pt>
                <c:pt idx="8377">
                  <c:v>1026137112.43707</c:v>
                </c:pt>
                <c:pt idx="8378">
                  <c:v>1048690931.5405999</c:v>
                </c:pt>
                <c:pt idx="8379">
                  <c:v>1064517600.10051</c:v>
                </c:pt>
                <c:pt idx="8380">
                  <c:v>1291458043.7402999</c:v>
                </c:pt>
                <c:pt idx="8381">
                  <c:v>1774365587.86851</c:v>
                </c:pt>
                <c:pt idx="8382">
                  <c:v>2109277663.0974801</c:v>
                </c:pt>
                <c:pt idx="8383">
                  <c:v>2508524715.7951598</c:v>
                </c:pt>
                <c:pt idx="8384">
                  <c:v>2170893417.9812899</c:v>
                </c:pt>
                <c:pt idx="8385">
                  <c:v>2017612217.8275199</c:v>
                </c:pt>
                <c:pt idx="8386">
                  <c:v>1803099561.08393</c:v>
                </c:pt>
                <c:pt idx="8387">
                  <c:v>1461243326.83775</c:v>
                </c:pt>
                <c:pt idx="8388">
                  <c:v>1440581653.3232801</c:v>
                </c:pt>
                <c:pt idx="8389">
                  <c:v>1904097000.74963</c:v>
                </c:pt>
                <c:pt idx="8390">
                  <c:v>2233006101.9447598</c:v>
                </c:pt>
                <c:pt idx="8391">
                  <c:v>2280356194.1455898</c:v>
                </c:pt>
                <c:pt idx="8392">
                  <c:v>2179567111.0004001</c:v>
                </c:pt>
                <c:pt idx="8393">
                  <c:v>2480673304.7430902</c:v>
                </c:pt>
                <c:pt idx="8394">
                  <c:v>2327986215.8635602</c:v>
                </c:pt>
                <c:pt idx="8395">
                  <c:v>2344987614.2744098</c:v>
                </c:pt>
                <c:pt idx="8396">
                  <c:v>1606581743.78497</c:v>
                </c:pt>
                <c:pt idx="8397">
                  <c:v>1563207224.65066</c:v>
                </c:pt>
                <c:pt idx="8398">
                  <c:v>1880803361.6856201</c:v>
                </c:pt>
                <c:pt idx="8399">
                  <c:v>1987770898.54334</c:v>
                </c:pt>
                <c:pt idx="8400">
                  <c:v>1845599608.4427199</c:v>
                </c:pt>
                <c:pt idx="8401">
                  <c:v>2076737356.6789701</c:v>
                </c:pt>
                <c:pt idx="8402">
                  <c:v>2018193703.0604701</c:v>
                </c:pt>
                <c:pt idx="8403">
                  <c:v>1798374468.36362</c:v>
                </c:pt>
                <c:pt idx="8404">
                  <c:v>1945327564.65042</c:v>
                </c:pt>
                <c:pt idx="8405">
                  <c:v>2170481508.8691602</c:v>
                </c:pt>
                <c:pt idx="8406">
                  <c:v>2731416346.4815798</c:v>
                </c:pt>
                <c:pt idx="8407">
                  <c:v>3052898739.4678001</c:v>
                </c:pt>
                <c:pt idx="8408">
                  <c:v>3405134831.8505001</c:v>
                </c:pt>
                <c:pt idx="8409">
                  <c:v>3646728060.06463</c:v>
                </c:pt>
                <c:pt idx="8410">
                  <c:v>4291363390.91295</c:v>
                </c:pt>
                <c:pt idx="8411">
                  <c:v>5403363917.3095999</c:v>
                </c:pt>
                <c:pt idx="8412">
                  <c:v>5397121856.3520403</c:v>
                </c:pt>
                <c:pt idx="8413">
                  <c:v>5718589799.24366</c:v>
                </c:pt>
                <c:pt idx="8414">
                  <c:v>6409169889.5089102</c:v>
                </c:pt>
                <c:pt idx="8415">
                  <c:v>6942209594.5543299</c:v>
                </c:pt>
                <c:pt idx="8416">
                  <c:v>7667951987.6933002</c:v>
                </c:pt>
                <c:pt idx="8417">
                  <c:v>8229730066.6444197</c:v>
                </c:pt>
                <c:pt idx="8418">
                  <c:v>7217666360.6952105</c:v>
                </c:pt>
                <c:pt idx="8419">
                  <c:v>7528387858.3473902</c:v>
                </c:pt>
                <c:pt idx="8420">
                  <c:v>4196092258.15484</c:v>
                </c:pt>
                <c:pt idx="8421">
                  <c:v>4467200335.9932804</c:v>
                </c:pt>
                <c:pt idx="8422">
                  <c:v>4909302953.9409199</c:v>
                </c:pt>
                <c:pt idx="8423">
                  <c:v>5165489010.2198</c:v>
                </c:pt>
                <c:pt idx="8424">
                  <c:v>5552822483.5503302</c:v>
                </c:pt>
                <c:pt idx="8425">
                  <c:v>5874422511.5497704</c:v>
                </c:pt>
                <c:pt idx="8426">
                  <c:v>6366792664.1467199</c:v>
                </c:pt>
                <c:pt idx="8427">
                  <c:v>5203135937.28125</c:v>
                </c:pt>
                <c:pt idx="8428">
                  <c:v>5200895982.0803604</c:v>
                </c:pt>
                <c:pt idx="8429">
                  <c:v>6634187316.2536697</c:v>
                </c:pt>
                <c:pt idx="8430">
                  <c:v>12545849083.018299</c:v>
                </c:pt>
                <c:pt idx="8431">
                  <c:v>9181769911.5044308</c:v>
                </c:pt>
                <c:pt idx="8432">
                  <c:v>12274416017.7976</c:v>
                </c:pt>
                <c:pt idx="8433">
                  <c:v>15162871287.1287</c:v>
                </c:pt>
                <c:pt idx="8434">
                  <c:v>24846641318.124199</c:v>
                </c:pt>
                <c:pt idx="8435">
                  <c:v>27778934624.6973</c:v>
                </c:pt>
                <c:pt idx="8436">
                  <c:v>36308883248.731003</c:v>
                </c:pt>
                <c:pt idx="8437">
                  <c:v>36035407725.321899</c:v>
                </c:pt>
                <c:pt idx="8438">
                  <c:v>36527862208.713303</c:v>
                </c:pt>
                <c:pt idx="8439">
                  <c:v>47259911894.273102</c:v>
                </c:pt>
                <c:pt idx="8440">
                  <c:v>64201788122.6054</c:v>
                </c:pt>
                <c:pt idx="8441">
                  <c:v>61076493506.4935</c:v>
                </c:pt>
                <c:pt idx="8442">
                  <c:v>51397461685.823799</c:v>
                </c:pt>
                <c:pt idx="8443">
                  <c:v>35451565749.235497</c:v>
                </c:pt>
                <c:pt idx="8444">
                  <c:v>28500815241.471001</c:v>
                </c:pt>
                <c:pt idx="8445">
                  <c:v>28873977228.1115</c:v>
                </c:pt>
                <c:pt idx="8446">
                  <c:v>20721499308.437099</c:v>
                </c:pt>
                <c:pt idx="8447">
                  <c:v>24093203444.563999</c:v>
                </c:pt>
                <c:pt idx="8448">
                  <c:v>23272161396.8853</c:v>
                </c:pt>
                <c:pt idx="8449">
                  <c:v>24231168858.7187</c:v>
                </c:pt>
                <c:pt idx="8450">
                  <c:v>30757075595.368099</c:v>
                </c:pt>
                <c:pt idx="8451">
                  <c:v>27392886872.554699</c:v>
                </c:pt>
                <c:pt idx="8452">
                  <c:v>29300903643.058399</c:v>
                </c:pt>
                <c:pt idx="8453">
                  <c:v>15789003752.759399</c:v>
                </c:pt>
                <c:pt idx="8454">
                  <c:v>18086400535.577702</c:v>
                </c:pt>
                <c:pt idx="8455">
                  <c:v>28546958641.273499</c:v>
                </c:pt>
                <c:pt idx="8456">
                  <c:v>34987951375</c:v>
                </c:pt>
                <c:pt idx="8457">
                  <c:v>35822342617.6978</c:v>
                </c:pt>
                <c:pt idx="8458">
                  <c:v>32004613750</c:v>
                </c:pt>
                <c:pt idx="8459">
                  <c:v>35870792987.943199</c:v>
                </c:pt>
                <c:pt idx="8460">
                  <c:v>46386011231.370003</c:v>
                </c:pt>
                <c:pt idx="8461">
                  <c:v>44137994251.617996</c:v>
                </c:pt>
                <c:pt idx="8462">
                  <c:v>59116847821.579697</c:v>
                </c:pt>
                <c:pt idx="8463">
                  <c:v>67655813930.092598</c:v>
                </c:pt>
                <c:pt idx="8464">
                  <c:v>87845420504.485001</c:v>
                </c:pt>
                <c:pt idx="8465">
                  <c:v>112248353104.911</c:v>
                </c:pt>
                <c:pt idx="8466">
                  <c:v>145429764861.24899</c:v>
                </c:pt>
                <c:pt idx="8467">
                  <c:v>166451213395.64001</c:v>
                </c:pt>
                <c:pt idx="8468">
                  <c:v>208064753766.47</c:v>
                </c:pt>
                <c:pt idx="8469">
                  <c:v>169481317540.36401</c:v>
                </c:pt>
                <c:pt idx="8470">
                  <c:v>369062464570.38702</c:v>
                </c:pt>
                <c:pt idx="8471">
                  <c:v>411743801711.64203</c:v>
                </c:pt>
                <c:pt idx="8472">
                  <c:v>460953836444.36401</c:v>
                </c:pt>
                <c:pt idx="8473">
                  <c:v>514966287206.505</c:v>
                </c:pt>
                <c:pt idx="8474">
                  <c:v>568498937588.03503</c:v>
                </c:pt>
                <c:pt idx="8475">
                  <c:v>481066152889.09399</c:v>
                </c:pt>
                <c:pt idx="8476">
                  <c:v>404652720164.85901</c:v>
                </c:pt>
                <c:pt idx="8477">
                  <c:v>1284000000</c:v>
                </c:pt>
                <c:pt idx="8478">
                  <c:v>1239000000</c:v>
                </c:pt>
                <c:pt idx="8479">
                  <c:v>1210000000</c:v>
                </c:pt>
                <c:pt idx="8480">
                  <c:v>1061000000</c:v>
                </c:pt>
                <c:pt idx="8481">
                  <c:v>990000000</c:v>
                </c:pt>
                <c:pt idx="8482">
                  <c:v>938000000</c:v>
                </c:pt>
                <c:pt idx="8483">
                  <c:v>939000000</c:v>
                </c:pt>
                <c:pt idx="8484">
                  <c:v>795000000</c:v>
                </c:pt>
                <c:pt idx="8485">
                  <c:v>799000000</c:v>
                </c:pt>
                <c:pt idx="8486">
                  <c:v>733000000</c:v>
                </c:pt>
                <c:pt idx="8487">
                  <c:v>751000000</c:v>
                </c:pt>
                <c:pt idx="8488">
                  <c:v>784000000</c:v>
                </c:pt>
                <c:pt idx="8489">
                  <c:v>845000000</c:v>
                </c:pt>
                <c:pt idx="8490">
                  <c:v>933000000</c:v>
                </c:pt>
                <c:pt idx="8491">
                  <c:v>1242000000</c:v>
                </c:pt>
                <c:pt idx="8492">
                  <c:v>5163271598.1570196</c:v>
                </c:pt>
                <c:pt idx="8493">
                  <c:v>5632460936.5457602</c:v>
                </c:pt>
                <c:pt idx="8494">
                  <c:v>6066976682.6736403</c:v>
                </c:pt>
                <c:pt idx="8495">
                  <c:v>6510239502.7648897</c:v>
                </c:pt>
                <c:pt idx="8496">
                  <c:v>7159202706.4802704</c:v>
                </c:pt>
                <c:pt idx="8497">
                  <c:v>8058681060.1590004</c:v>
                </c:pt>
                <c:pt idx="8498">
                  <c:v>8696460205.3397007</c:v>
                </c:pt>
                <c:pt idx="8499">
                  <c:v>9514496703.3976192</c:v>
                </c:pt>
                <c:pt idx="8500">
                  <c:v>10159934136.7838</c:v>
                </c:pt>
                <c:pt idx="8501">
                  <c:v>11063065083.4888</c:v>
                </c:pt>
                <c:pt idx="8502">
                  <c:v>12814123115.261299</c:v>
                </c:pt>
                <c:pt idx="8503">
                  <c:v>14583114840.062901</c:v>
                </c:pt>
                <c:pt idx="8504">
                  <c:v>17358610849.701</c:v>
                </c:pt>
                <c:pt idx="8505">
                  <c:v>22534253702.868599</c:v>
                </c:pt>
                <c:pt idx="8506">
                  <c:v>27145693810.134102</c:v>
                </c:pt>
                <c:pt idx="8507">
                  <c:v>32877805200.022999</c:v>
                </c:pt>
                <c:pt idx="8508">
                  <c:v>35942270686.337402</c:v>
                </c:pt>
                <c:pt idx="8509">
                  <c:v>41508030431.107399</c:v>
                </c:pt>
                <c:pt idx="8510">
                  <c:v>46523091009.671303</c:v>
                </c:pt>
                <c:pt idx="8511">
                  <c:v>53132244623.921303</c:v>
                </c:pt>
                <c:pt idx="8512">
                  <c:v>64439382896.015602</c:v>
                </c:pt>
                <c:pt idx="8513">
                  <c:v>63596654760.867699</c:v>
                </c:pt>
                <c:pt idx="8514">
                  <c:v>62647195537.6511</c:v>
                </c:pt>
                <c:pt idx="8515">
                  <c:v>61627240831.094803</c:v>
                </c:pt>
                <c:pt idx="8516">
                  <c:v>62057955032.775803</c:v>
                </c:pt>
                <c:pt idx="8517">
                  <c:v>65416879914.390701</c:v>
                </c:pt>
                <c:pt idx="8518">
                  <c:v>78693253275.994995</c:v>
                </c:pt>
                <c:pt idx="8519">
                  <c:v>94230055658.627106</c:v>
                </c:pt>
                <c:pt idx="8520">
                  <c:v>101900260856.222</c:v>
                </c:pt>
                <c:pt idx="8521">
                  <c:v>102633789557.535</c:v>
                </c:pt>
                <c:pt idx="8522">
                  <c:v>119791683307.507</c:v>
                </c:pt>
                <c:pt idx="8523">
                  <c:v>121872464483.487</c:v>
                </c:pt>
                <c:pt idx="8524">
                  <c:v>130838040067.584</c:v>
                </c:pt>
                <c:pt idx="8525">
                  <c:v>120579072750.59599</c:v>
                </c:pt>
                <c:pt idx="8526">
                  <c:v>127131461119.927</c:v>
                </c:pt>
                <c:pt idx="8527">
                  <c:v>152027402449.80399</c:v>
                </c:pt>
                <c:pt idx="8528">
                  <c:v>163517783497.16299</c:v>
                </c:pt>
                <c:pt idx="8529">
                  <c:v>161354369892.83801</c:v>
                </c:pt>
                <c:pt idx="8530">
                  <c:v>154165219811.53299</c:v>
                </c:pt>
                <c:pt idx="8531">
                  <c:v>162286003692.686</c:v>
                </c:pt>
                <c:pt idx="8532">
                  <c:v>171315639982.73099</c:v>
                </c:pt>
                <c:pt idx="8533">
                  <c:v>174003247439.30499</c:v>
                </c:pt>
                <c:pt idx="8534">
                  <c:v>195418347152.98499</c:v>
                </c:pt>
                <c:pt idx="8535">
                  <c:v>228752436371.854</c:v>
                </c:pt>
                <c:pt idx="8536">
                  <c:v>264357494659.388</c:v>
                </c:pt>
                <c:pt idx="8537">
                  <c:v>308722079937.91199</c:v>
                </c:pt>
                <c:pt idx="8538">
                  <c:v>345424664369.35699</c:v>
                </c:pt>
                <c:pt idx="8539">
                  <c:v>401082621082.62097</c:v>
                </c:pt>
                <c:pt idx="8540">
                  <c:v>462554432624.11401</c:v>
                </c:pt>
                <c:pt idx="8541">
                  <c:v>386622457579.95001</c:v>
                </c:pt>
                <c:pt idx="8542">
                  <c:v>429130952709.224</c:v>
                </c:pt>
                <c:pt idx="8543">
                  <c:v>498831558925.85999</c:v>
                </c:pt>
                <c:pt idx="8544">
                  <c:v>510229136226.90198</c:v>
                </c:pt>
                <c:pt idx="8545">
                  <c:v>523502127659.57397</c:v>
                </c:pt>
                <c:pt idx="8546">
                  <c:v>499338534779.159</c:v>
                </c:pt>
                <c:pt idx="8547">
                  <c:v>386663139402.70697</c:v>
                </c:pt>
                <c:pt idx="8548">
                  <c:v>371076190476.19</c:v>
                </c:pt>
                <c:pt idx="8549">
                  <c:v>63287594.5113414</c:v>
                </c:pt>
                <c:pt idx="8550">
                  <c:v>67768132.175861105</c:v>
                </c:pt>
                <c:pt idx="8551">
                  <c:v>107152720.243027</c:v>
                </c:pt>
                <c:pt idx="8552">
                  <c:v>188864890.80873501</c:v>
                </c:pt>
                <c:pt idx="8553">
                  <c:v>239980801.53587699</c:v>
                </c:pt>
                <c:pt idx="8554">
                  <c:v>256299496.040317</c:v>
                </c:pt>
                <c:pt idx="8555">
                  <c:v>301010587.10298401</c:v>
                </c:pt>
                <c:pt idx="8556">
                  <c:v>366857738.40542001</c:v>
                </c:pt>
                <c:pt idx="8557">
                  <c:v>483033932.13572901</c:v>
                </c:pt>
                <c:pt idx="8558">
                  <c:v>1645917776.49103</c:v>
                </c:pt>
                <c:pt idx="8559">
                  <c:v>2096699189.34569</c:v>
                </c:pt>
                <c:pt idx="8560">
                  <c:v>2560220034.7423301</c:v>
                </c:pt>
                <c:pt idx="8561">
                  <c:v>2741169947.8865099</c:v>
                </c:pt>
                <c:pt idx="8562">
                  <c:v>2740301389.69311</c:v>
                </c:pt>
                <c:pt idx="8563">
                  <c:v>3733352634.6265202</c:v>
                </c:pt>
                <c:pt idx="8564">
                  <c:v>5981760277.9386196</c:v>
                </c:pt>
                <c:pt idx="8565">
                  <c:v>7259120150.5500898</c:v>
                </c:pt>
                <c:pt idx="8566">
                  <c:v>7554719455.7035303</c:v>
                </c:pt>
                <c:pt idx="8567">
                  <c:v>7932541690.7932796</c:v>
                </c:pt>
                <c:pt idx="8568">
                  <c:v>8821366531.5576191</c:v>
                </c:pt>
                <c:pt idx="8569">
                  <c:v>10005500579.038799</c:v>
                </c:pt>
                <c:pt idx="8570">
                  <c:v>7323822251.3088999</c:v>
                </c:pt>
                <c:pt idx="8571">
                  <c:v>7811183094.9284801</c:v>
                </c:pt>
                <c:pt idx="8572">
                  <c:v>8386215864.7594299</c:v>
                </c:pt>
                <c:pt idx="8573">
                  <c:v>9372171651.4954491</c:v>
                </c:pt>
                <c:pt idx="8574">
                  <c:v>11685045513.6541</c:v>
                </c:pt>
                <c:pt idx="8575">
                  <c:v>11341482444.7334</c:v>
                </c:pt>
                <c:pt idx="8576">
                  <c:v>12452275682.7048</c:v>
                </c:pt>
                <c:pt idx="8577">
                  <c:v>12493107932.3797</c:v>
                </c:pt>
                <c:pt idx="8578">
                  <c:v>12918855656.697001</c:v>
                </c:pt>
                <c:pt idx="8579">
                  <c:v>13802600780.2341</c:v>
                </c:pt>
                <c:pt idx="8580">
                  <c:v>15277763328.998699</c:v>
                </c:pt>
                <c:pt idx="8581">
                  <c:v>15837451235.3706</c:v>
                </c:pt>
                <c:pt idx="8582">
                  <c:v>14085373211.9636</c:v>
                </c:pt>
                <c:pt idx="8583">
                  <c:v>15710148244.473301</c:v>
                </c:pt>
                <c:pt idx="8584">
                  <c:v>19507412223.667099</c:v>
                </c:pt>
                <c:pt idx="8585">
                  <c:v>19452015604.6814</c:v>
                </c:pt>
                <c:pt idx="8586">
                  <c:v>20142782834.850498</c:v>
                </c:pt>
                <c:pt idx="8587">
                  <c:v>21633810143.0429</c:v>
                </c:pt>
                <c:pt idx="8588">
                  <c:v>24763589076.723</c:v>
                </c:pt>
                <c:pt idx="8589">
                  <c:v>31081924577.373199</c:v>
                </c:pt>
                <c:pt idx="8590">
                  <c:v>37215864759.427803</c:v>
                </c:pt>
                <c:pt idx="8591">
                  <c:v>42085305591.677498</c:v>
                </c:pt>
                <c:pt idx="8592">
                  <c:v>60905331599.479797</c:v>
                </c:pt>
                <c:pt idx="8593">
                  <c:v>48388296488.946701</c:v>
                </c:pt>
                <c:pt idx="8594">
                  <c:v>58641621846.554001</c:v>
                </c:pt>
                <c:pt idx="8595">
                  <c:v>67937307412.223701</c:v>
                </c:pt>
                <c:pt idx="8596">
                  <c:v>76689583355.0065</c:v>
                </c:pt>
                <c:pt idx="8597">
                  <c:v>78938585175.552704</c:v>
                </c:pt>
                <c:pt idx="8598">
                  <c:v>81034395058.517502</c:v>
                </c:pt>
                <c:pt idx="8599">
                  <c:v>69831770871.261398</c:v>
                </c:pt>
                <c:pt idx="8600">
                  <c:v>66293368010.403099</c:v>
                </c:pt>
                <c:pt idx="8601">
                  <c:v>3707055900.8819799</c:v>
                </c:pt>
                <c:pt idx="8602">
                  <c:v>4054599181.0163798</c:v>
                </c:pt>
                <c:pt idx="8603">
                  <c:v>4233095590.0882001</c:v>
                </c:pt>
                <c:pt idx="8604">
                  <c:v>4540529105.4178896</c:v>
                </c:pt>
                <c:pt idx="8605">
                  <c:v>5130407727.8454399</c:v>
                </c:pt>
                <c:pt idx="8606">
                  <c:v>5884712095.75809</c:v>
                </c:pt>
                <c:pt idx="8607">
                  <c:v>6466610751.7849598</c:v>
                </c:pt>
                <c:pt idx="8608">
                  <c:v>7403821902.5619497</c:v>
                </c:pt>
                <c:pt idx="8609">
                  <c:v>8090088555.2289</c:v>
                </c:pt>
                <c:pt idx="8610">
                  <c:v>8632927257.4548492</c:v>
                </c:pt>
                <c:pt idx="8611">
                  <c:v>10027088849.223</c:v>
                </c:pt>
                <c:pt idx="8612">
                  <c:v>10602058189.836201</c:v>
                </c:pt>
                <c:pt idx="8613">
                  <c:v>9309109764.0778408</c:v>
                </c:pt>
                <c:pt idx="8614">
                  <c:v>6324884129.3861704</c:v>
                </c:pt>
                <c:pt idx="8615">
                  <c:v>8773030424.2424202</c:v>
                </c:pt>
                <c:pt idx="8616">
                  <c:v>11340000242.4242</c:v>
                </c:pt>
                <c:pt idx="8617">
                  <c:v>13338484979.798</c:v>
                </c:pt>
                <c:pt idx="8618">
                  <c:v>15126059646.4646</c:v>
                </c:pt>
                <c:pt idx="8619">
                  <c:v>17820100626.2626</c:v>
                </c:pt>
                <c:pt idx="8620">
                  <c:v>19707979303.0303</c:v>
                </c:pt>
                <c:pt idx="8621">
                  <c:v>23689696767.6768</c:v>
                </c:pt>
                <c:pt idx="8622">
                  <c:v>28100605515.151501</c:v>
                </c:pt>
                <c:pt idx="8623">
                  <c:v>30725972786.7299</c:v>
                </c:pt>
                <c:pt idx="8624">
                  <c:v>28691890433.0709</c:v>
                </c:pt>
                <c:pt idx="8625">
                  <c:v>31151824658.652401</c:v>
                </c:pt>
                <c:pt idx="8626">
                  <c:v>31144920554.089699</c:v>
                </c:pt>
                <c:pt idx="8627">
                  <c:v>31899071053.936798</c:v>
                </c:pt>
                <c:pt idx="8628">
                  <c:v>33351528115.351002</c:v>
                </c:pt>
                <c:pt idx="8629">
                  <c:v>38472741737.396797</c:v>
                </c:pt>
                <c:pt idx="8630">
                  <c:v>40171019643.351097</c:v>
                </c:pt>
                <c:pt idx="8631">
                  <c:v>40010424928.714996</c:v>
                </c:pt>
                <c:pt idx="8632">
                  <c:v>45451960731.720398</c:v>
                </c:pt>
                <c:pt idx="8633">
                  <c:v>48635176852.767303</c:v>
                </c:pt>
                <c:pt idx="8634">
                  <c:v>51478304859.587898</c:v>
                </c:pt>
                <c:pt idx="8635">
                  <c:v>51894781281.891899</c:v>
                </c:pt>
                <c:pt idx="8636">
                  <c:v>60636022422.617599</c:v>
                </c:pt>
                <c:pt idx="8637">
                  <c:v>63320122807.122299</c:v>
                </c:pt>
                <c:pt idx="8638">
                  <c:v>62433300338.094101</c:v>
                </c:pt>
                <c:pt idx="8639">
                  <c:v>62191955814.347801</c:v>
                </c:pt>
                <c:pt idx="8640">
                  <c:v>62973855718.887398</c:v>
                </c:pt>
                <c:pt idx="8641">
                  <c:v>73952374969.7995</c:v>
                </c:pt>
                <c:pt idx="8642">
                  <c:v>72309738921.332901</c:v>
                </c:pt>
                <c:pt idx="8643">
                  <c:v>72306820396.232498</c:v>
                </c:pt>
                <c:pt idx="8644">
                  <c:v>83244801092.709595</c:v>
                </c:pt>
                <c:pt idx="8645">
                  <c:v>97977766197.672394</c:v>
                </c:pt>
                <c:pt idx="8646">
                  <c:v>109502102510.883</c:v>
                </c:pt>
                <c:pt idx="8647">
                  <c:v>137264061106.043</c:v>
                </c:pt>
                <c:pt idx="8648">
                  <c:v>152385716311.91599</c:v>
                </c:pt>
                <c:pt idx="8649">
                  <c:v>170077814106.30499</c:v>
                </c:pt>
                <c:pt idx="8650">
                  <c:v>168152775283.03201</c:v>
                </c:pt>
                <c:pt idx="8651">
                  <c:v>177406854514.88501</c:v>
                </c:pt>
                <c:pt idx="8652">
                  <c:v>213587413183.996</c:v>
                </c:pt>
                <c:pt idx="8653">
                  <c:v>224383620829.57001</c:v>
                </c:pt>
                <c:pt idx="8654">
                  <c:v>231218567178.979</c:v>
                </c:pt>
                <c:pt idx="8655">
                  <c:v>244360888750.80701</c:v>
                </c:pt>
                <c:pt idx="8656">
                  <c:v>270556126820.064</c:v>
                </c:pt>
                <c:pt idx="8657">
                  <c:v>278913371202.065</c:v>
                </c:pt>
                <c:pt idx="8658">
                  <c:v>76888000</c:v>
                </c:pt>
                <c:pt idx="8659">
                  <c:v>83855000</c:v>
                </c:pt>
                <c:pt idx="8660">
                  <c:v>82451000</c:v>
                </c:pt>
                <c:pt idx="8661">
                  <c:v>75907000</c:v>
                </c:pt>
                <c:pt idx="8662">
                  <c:v>83527000</c:v>
                </c:pt>
                <c:pt idx="8663">
                  <c:v>95237000</c:v>
                </c:pt>
                <c:pt idx="8664">
                  <c:v>108203000</c:v>
                </c:pt>
                <c:pt idx="8665">
                  <c:v>113213000</c:v>
                </c:pt>
                <c:pt idx="8666">
                  <c:v>117320000</c:v>
                </c:pt>
                <c:pt idx="8667">
                  <c:v>113485000</c:v>
                </c:pt>
                <c:pt idx="8668">
                  <c:v>147832600</c:v>
                </c:pt>
                <c:pt idx="8669">
                  <c:v>158159300</c:v>
                </c:pt>
                <c:pt idx="8670">
                  <c:v>161615200</c:v>
                </c:pt>
                <c:pt idx="8671">
                  <c:v>157962700</c:v>
                </c:pt>
                <c:pt idx="8672">
                  <c:v>173373900</c:v>
                </c:pt>
                <c:pt idx="8673">
                  <c:v>191326500</c:v>
                </c:pt>
                <c:pt idx="8674">
                  <c:v>193085900</c:v>
                </c:pt>
                <c:pt idx="8675">
                  <c:v>194767100</c:v>
                </c:pt>
                <c:pt idx="8676">
                  <c:v>196711500</c:v>
                </c:pt>
                <c:pt idx="8677">
                  <c:v>186891100</c:v>
                </c:pt>
                <c:pt idx="8678">
                  <c:v>183335100</c:v>
                </c:pt>
                <c:pt idx="8679">
                  <c:v>200066900</c:v>
                </c:pt>
                <c:pt idx="8680">
                  <c:v>215095100</c:v>
                </c:pt>
                <c:pt idx="8681">
                  <c:v>228012200</c:v>
                </c:pt>
                <c:pt idx="8682">
                  <c:v>246436300</c:v>
                </c:pt>
                <c:pt idx="8683">
                  <c:v>297645400</c:v>
                </c:pt>
                <c:pt idx="8684">
                  <c:v>310248300</c:v>
                </c:pt>
                <c:pt idx="8685">
                  <c:v>537147100</c:v>
                </c:pt>
                <c:pt idx="8686">
                  <c:v>599026300</c:v>
                </c:pt>
                <c:pt idx="8687">
                  <c:v>652120900</c:v>
                </c:pt>
                <c:pt idx="8688">
                  <c:v>722784500</c:v>
                </c:pt>
                <c:pt idx="8689">
                  <c:v>776137500</c:v>
                </c:pt>
                <c:pt idx="8690">
                  <c:v>852485300</c:v>
                </c:pt>
                <c:pt idx="8691">
                  <c:v>928833000</c:v>
                </c:pt>
                <c:pt idx="8692">
                  <c:v>1034376400</c:v>
                </c:pt>
                <c:pt idx="8693">
                  <c:v>1112791100</c:v>
                </c:pt>
                <c:pt idx="8694">
                  <c:v>1221305700</c:v>
                </c:pt>
                <c:pt idx="8695">
                  <c:v>1351006400</c:v>
                </c:pt>
                <c:pt idx="8696">
                  <c:v>1523917200</c:v>
                </c:pt>
                <c:pt idx="8697">
                  <c:v>1673411700</c:v>
                </c:pt>
                <c:pt idx="8698">
                  <c:v>1913793400</c:v>
                </c:pt>
                <c:pt idx="8699">
                  <c:v>2188307600</c:v>
                </c:pt>
                <c:pt idx="8700">
                  <c:v>2435304100</c:v>
                </c:pt>
                <c:pt idx="8701">
                  <c:v>2588106000</c:v>
                </c:pt>
                <c:pt idx="8702">
                  <c:v>2738261900</c:v>
                </c:pt>
                <c:pt idx="8703">
                  <c:v>3244558600</c:v>
                </c:pt>
                <c:pt idx="8704">
                  <c:v>3704551600</c:v>
                </c:pt>
                <c:pt idx="8705">
                  <c:v>4614086400</c:v>
                </c:pt>
                <c:pt idx="8706">
                  <c:v>5222421500</c:v>
                </c:pt>
                <c:pt idx="8707">
                  <c:v>5769767900</c:v>
                </c:pt>
                <c:pt idx="8708">
                  <c:v>5923755900</c:v>
                </c:pt>
                <c:pt idx="8709">
                  <c:v>6183387100</c:v>
                </c:pt>
                <c:pt idx="8710">
                  <c:v>6541517100</c:v>
                </c:pt>
                <c:pt idx="8711">
                  <c:v>6797834200</c:v>
                </c:pt>
                <c:pt idx="8712">
                  <c:v>6827665300</c:v>
                </c:pt>
                <c:pt idx="8713">
                  <c:v>5902783400</c:v>
                </c:pt>
                <c:pt idx="8714">
                  <c:v>5918469800</c:v>
                </c:pt>
                <c:pt idx="8715">
                  <c:v>6433967000</c:v>
                </c:pt>
                <c:pt idx="8716">
                  <c:v>7074675500</c:v>
                </c:pt>
                <c:pt idx="8717">
                  <c:v>8042337700</c:v>
                </c:pt>
                <c:pt idx="8718">
                  <c:v>8782585400</c:v>
                </c:pt>
                <c:pt idx="8719">
                  <c:v>9365289800</c:v>
                </c:pt>
                <c:pt idx="8720">
                  <c:v>9573813700</c:v>
                </c:pt>
                <c:pt idx="8721">
                  <c:v>9870494000</c:v>
                </c:pt>
                <c:pt idx="8722">
                  <c:v>10677286100</c:v>
                </c:pt>
                <c:pt idx="8723">
                  <c:v>11575486400</c:v>
                </c:pt>
                <c:pt idx="8724">
                  <c:v>12130252200</c:v>
                </c:pt>
                <c:pt idx="8725">
                  <c:v>12304115000</c:v>
                </c:pt>
                <c:pt idx="8726">
                  <c:v>12502013400</c:v>
                </c:pt>
                <c:pt idx="8727">
                  <c:v>12994310400</c:v>
                </c:pt>
                <c:pt idx="8728">
                  <c:v>13693981200</c:v>
                </c:pt>
                <c:pt idx="8729">
                  <c:v>15013381700</c:v>
                </c:pt>
                <c:pt idx="8730">
                  <c:v>16374393900</c:v>
                </c:pt>
                <c:pt idx="8731">
                  <c:v>18141666300</c:v>
                </c:pt>
                <c:pt idx="8732">
                  <c:v>20958000000</c:v>
                </c:pt>
                <c:pt idx="8733">
                  <c:v>24522200000</c:v>
                </c:pt>
                <c:pt idx="8734">
                  <c:v>26593500000</c:v>
                </c:pt>
                <c:pt idx="8735">
                  <c:v>28917200000</c:v>
                </c:pt>
                <c:pt idx="8736">
                  <c:v>34373820500</c:v>
                </c:pt>
                <c:pt idx="8737">
                  <c:v>39954761200</c:v>
                </c:pt>
                <c:pt idx="8738">
                  <c:v>44856189500</c:v>
                </c:pt>
                <c:pt idx="8739">
                  <c:v>49165773100</c:v>
                </c:pt>
                <c:pt idx="8740">
                  <c:v>52132289700</c:v>
                </c:pt>
                <c:pt idx="8741">
                  <c:v>55187700000</c:v>
                </c:pt>
                <c:pt idx="8742">
                  <c:v>230496032.97272199</c:v>
                </c:pt>
                <c:pt idx="8743">
                  <c:v>244832035.02350399</c:v>
                </c:pt>
                <c:pt idx="8744">
                  <c:v>261184037.36267599</c:v>
                </c:pt>
                <c:pt idx="8745">
                  <c:v>275968039.47754502</c:v>
                </c:pt>
                <c:pt idx="8746">
                  <c:v>305312043.67523801</c:v>
                </c:pt>
                <c:pt idx="8747">
                  <c:v>344159480.34494299</c:v>
                </c:pt>
                <c:pt idx="8748">
                  <c:v>390973233.28480202</c:v>
                </c:pt>
                <c:pt idx="8749">
                  <c:v>441706910.068317</c:v>
                </c:pt>
                <c:pt idx="8750">
                  <c:v>485160824.28043503</c:v>
                </c:pt>
                <c:pt idx="8751">
                  <c:v>551237316.60880303</c:v>
                </c:pt>
                <c:pt idx="8752">
                  <c:v>645537126.21794105</c:v>
                </c:pt>
                <c:pt idx="8753">
                  <c:v>717716130.49388301</c:v>
                </c:pt>
                <c:pt idx="8754">
                  <c:v>858802035.92814398</c:v>
                </c:pt>
                <c:pt idx="8755">
                  <c:v>1299105240.7328501</c:v>
                </c:pt>
                <c:pt idx="8756">
                  <c:v>1467346059.9971299</c:v>
                </c:pt>
                <c:pt idx="8757">
                  <c:v>1356591176.8556099</c:v>
                </c:pt>
                <c:pt idx="8758">
                  <c:v>1511856584.2583201</c:v>
                </c:pt>
                <c:pt idx="8759">
                  <c:v>1640763204.4478099</c:v>
                </c:pt>
                <c:pt idx="8760">
                  <c:v>1947947524.3334701</c:v>
                </c:pt>
                <c:pt idx="8761">
                  <c:v>2293621944.3663998</c:v>
                </c:pt>
                <c:pt idx="8762">
                  <c:v>2545983007.8998399</c:v>
                </c:pt>
                <c:pt idx="8763">
                  <c:v>2498068350.6686502</c:v>
                </c:pt>
                <c:pt idx="8764">
                  <c:v>2368584969.5328398</c:v>
                </c:pt>
                <c:pt idx="8765">
                  <c:v>2562492524.8176098</c:v>
                </c:pt>
                <c:pt idx="8766">
                  <c:v>2552526263.0759001</c:v>
                </c:pt>
                <c:pt idx="8767">
                  <c:v>2423373088.0735798</c:v>
                </c:pt>
                <c:pt idx="8768">
                  <c:v>2648033765.6989899</c:v>
                </c:pt>
                <c:pt idx="8769">
                  <c:v>3143848331.3140202</c:v>
                </c:pt>
                <c:pt idx="8770">
                  <c:v>3655979702.45646</c:v>
                </c:pt>
                <c:pt idx="8771">
                  <c:v>3546460176.9911499</c:v>
                </c:pt>
                <c:pt idx="8772">
                  <c:v>3219730365</c:v>
                </c:pt>
                <c:pt idx="8773">
                  <c:v>3787352286.6666698</c:v>
                </c:pt>
                <c:pt idx="8774">
                  <c:v>4377984100</c:v>
                </c:pt>
                <c:pt idx="8775">
                  <c:v>4974662910</c:v>
                </c:pt>
                <c:pt idx="8776">
                  <c:v>5502648500</c:v>
                </c:pt>
                <c:pt idx="8777">
                  <c:v>4636113480.0000095</c:v>
                </c:pt>
                <c:pt idx="8778">
                  <c:v>5155485419.6999998</c:v>
                </c:pt>
                <c:pt idx="8779">
                  <c:v>4936605079.99998</c:v>
                </c:pt>
                <c:pt idx="8780">
                  <c:v>3789428160.00001</c:v>
                </c:pt>
                <c:pt idx="8781">
                  <c:v>3477060138.3333302</c:v>
                </c:pt>
                <c:pt idx="8782">
                  <c:v>3521348154.7966599</c:v>
                </c:pt>
                <c:pt idx="8783">
                  <c:v>3081024212.4292402</c:v>
                </c:pt>
                <c:pt idx="8784">
                  <c:v>2999511040.1976399</c:v>
                </c:pt>
                <c:pt idx="8785">
                  <c:v>3536411824.2958002</c:v>
                </c:pt>
                <c:pt idx="8786">
                  <c:v>3927157866.9646502</c:v>
                </c:pt>
                <c:pt idx="8787">
                  <c:v>4865892972.2759504</c:v>
                </c:pt>
                <c:pt idx="8788">
                  <c:v>8306343442.2743502</c:v>
                </c:pt>
                <c:pt idx="8789">
                  <c:v>9545071324.9924107</c:v>
                </c:pt>
                <c:pt idx="8790">
                  <c:v>11670678863.7458</c:v>
                </c:pt>
                <c:pt idx="8791">
                  <c:v>11619541940.4014</c:v>
                </c:pt>
                <c:pt idx="8792">
                  <c:v>14250726289.854</c:v>
                </c:pt>
                <c:pt idx="8793">
                  <c:v>17984816533.108398</c:v>
                </c:pt>
                <c:pt idx="8794">
                  <c:v>21295834133.2309</c:v>
                </c:pt>
                <c:pt idx="8795">
                  <c:v>21261305413.2323</c:v>
                </c:pt>
                <c:pt idx="8796">
                  <c:v>23003575201.105099</c:v>
                </c:pt>
                <c:pt idx="8797">
                  <c:v>21060901603.814499</c:v>
                </c:pt>
                <c:pt idx="8798">
                  <c:v>20213214171.720402</c:v>
                </c:pt>
                <c:pt idx="8799">
                  <c:v>400129691.26984102</c:v>
                </c:pt>
                <c:pt idx="8800">
                  <c:v>421700442.063492</c:v>
                </c:pt>
                <c:pt idx="8801">
                  <c:v>451524124.60317498</c:v>
                </c:pt>
                <c:pt idx="8802">
                  <c:v>477012512.69841301</c:v>
                </c:pt>
                <c:pt idx="8803">
                  <c:v>512728946.03174597</c:v>
                </c:pt>
                <c:pt idx="8804">
                  <c:v>548758098.41269803</c:v>
                </c:pt>
                <c:pt idx="8805">
                  <c:v>609047284.92063498</c:v>
                </c:pt>
                <c:pt idx="8806">
                  <c:v>697291727.77777803</c:v>
                </c:pt>
                <c:pt idx="8807">
                  <c:v>889357059.52381003</c:v>
                </c:pt>
                <c:pt idx="8808">
                  <c:v>1199618980.15873</c:v>
                </c:pt>
                <c:pt idx="8809">
                  <c:v>1351889403.1745999</c:v>
                </c:pt>
                <c:pt idx="8810">
                  <c:v>1540820245.2381001</c:v>
                </c:pt>
                <c:pt idx="8811">
                  <c:v>1912353339.6825399</c:v>
                </c:pt>
                <c:pt idx="8812">
                  <c:v>2350329157.1428599</c:v>
                </c:pt>
                <c:pt idx="8813">
                  <c:v>3135123879.3650799</c:v>
                </c:pt>
                <c:pt idx="8814">
                  <c:v>4094810488.0952401</c:v>
                </c:pt>
                <c:pt idx="8815">
                  <c:v>5219516810.3174601</c:v>
                </c:pt>
                <c:pt idx="8816">
                  <c:v>5067450002.2058802</c:v>
                </c:pt>
                <c:pt idx="8817">
                  <c:v>5237432542.4657497</c:v>
                </c:pt>
                <c:pt idx="8818">
                  <c:v>4067222369.30652</c:v>
                </c:pt>
                <c:pt idx="8819">
                  <c:v>2966234106.1946902</c:v>
                </c:pt>
                <c:pt idx="8820">
                  <c:v>3439716561.6544299</c:v>
                </c:pt>
                <c:pt idx="8821">
                  <c:v>3778316380.2395201</c:v>
                </c:pt>
                <c:pt idx="8822">
                  <c:v>4082625952.7381001</c:v>
                </c:pt>
                <c:pt idx="8823">
                  <c:v>4599970618.4434795</c:v>
                </c:pt>
                <c:pt idx="8824">
                  <c:v>5695201563.4249496</c:v>
                </c:pt>
                <c:pt idx="8825">
                  <c:v>6984367762.9037104</c:v>
                </c:pt>
                <c:pt idx="8826">
                  <c:v>7157424031.0604496</c:v>
                </c:pt>
                <c:pt idx="8827">
                  <c:v>7249533620.3061399</c:v>
                </c:pt>
                <c:pt idx="8828">
                  <c:v>7870982170.9821701</c:v>
                </c:pt>
                <c:pt idx="8829">
                  <c:v>9062131307.8827496</c:v>
                </c:pt>
                <c:pt idx="8830">
                  <c:v>9788391732.8289909</c:v>
                </c:pt>
                <c:pt idx="8831">
                  <c:v>9965225496.5883904</c:v>
                </c:pt>
                <c:pt idx="8832">
                  <c:v>9024567484.2012997</c:v>
                </c:pt>
                <c:pt idx="8833">
                  <c:v>8392549702.3151102</c:v>
                </c:pt>
                <c:pt idx="8834">
                  <c:v>8195993230.7427502</c:v>
                </c:pt>
                <c:pt idx="8835">
                  <c:v>7662595075.9024096</c:v>
                </c:pt>
                <c:pt idx="8836">
                  <c:v>6325151760.0669003</c:v>
                </c:pt>
                <c:pt idx="8837">
                  <c:v>6588103836.3473902</c:v>
                </c:pt>
                <c:pt idx="8838">
                  <c:v>8033877360.4169703</c:v>
                </c:pt>
                <c:pt idx="8839">
                  <c:v>8734653809.4956093</c:v>
                </c:pt>
                <c:pt idx="8840">
                  <c:v>10646157920.3209</c:v>
                </c:pt>
                <c:pt idx="8841">
                  <c:v>13794910633.851801</c:v>
                </c:pt>
                <c:pt idx="8842">
                  <c:v>18504130752.992199</c:v>
                </c:pt>
                <c:pt idx="8843">
                  <c:v>15929902138.136299</c:v>
                </c:pt>
                <c:pt idx="8844">
                  <c:v>20030528042.917099</c:v>
                </c:pt>
                <c:pt idx="8845">
                  <c:v>25099681460.894299</c:v>
                </c:pt>
                <c:pt idx="8846">
                  <c:v>24595319573.754799</c:v>
                </c:pt>
                <c:pt idx="8847">
                  <c:v>28965906502.230598</c:v>
                </c:pt>
                <c:pt idx="8848">
                  <c:v>30881166852.3116</c:v>
                </c:pt>
                <c:pt idx="8849">
                  <c:v>27282581335.796398</c:v>
                </c:pt>
                <c:pt idx="8850">
                  <c:v>27424071382.7244</c:v>
                </c:pt>
                <c:pt idx="8851">
                  <c:v>2571908062.07692</c:v>
                </c:pt>
                <c:pt idx="8852">
                  <c:v>2899654840.3656702</c:v>
                </c:pt>
                <c:pt idx="8853">
                  <c:v>3286773187.8768702</c:v>
                </c:pt>
                <c:pt idx="8854">
                  <c:v>3600957771.1529899</c:v>
                </c:pt>
                <c:pt idx="8855">
                  <c:v>4356913870.2350798</c:v>
                </c:pt>
                <c:pt idx="8856">
                  <c:v>5166861068.4216404</c:v>
                </c:pt>
                <c:pt idx="8857">
                  <c:v>6113607728.1567202</c:v>
                </c:pt>
                <c:pt idx="8858">
                  <c:v>6204253758.5761604</c:v>
                </c:pt>
                <c:pt idx="8859">
                  <c:v>5736083835.2248096</c:v>
                </c:pt>
                <c:pt idx="8860">
                  <c:v>6420909789.6382399</c:v>
                </c:pt>
                <c:pt idx="8861">
                  <c:v>7432223176.7726097</c:v>
                </c:pt>
                <c:pt idx="8862">
                  <c:v>8289582883.5012903</c:v>
                </c:pt>
                <c:pt idx="8863">
                  <c:v>9189413409.0129204</c:v>
                </c:pt>
                <c:pt idx="8864">
                  <c:v>10994381894.798401</c:v>
                </c:pt>
                <c:pt idx="8865">
                  <c:v>13858441211.219601</c:v>
                </c:pt>
                <c:pt idx="8866">
                  <c:v>16877163792.128401</c:v>
                </c:pt>
                <c:pt idx="8867">
                  <c:v>15947709379.6507</c:v>
                </c:pt>
                <c:pt idx="8868">
                  <c:v>14620386673.854401</c:v>
                </c:pt>
                <c:pt idx="8869">
                  <c:v>12495779622.070999</c:v>
                </c:pt>
                <c:pt idx="8870">
                  <c:v>15962459447.216801</c:v>
                </c:pt>
                <c:pt idx="8871">
                  <c:v>18134029179.639301</c:v>
                </c:pt>
                <c:pt idx="8872">
                  <c:v>21649137620.3055</c:v>
                </c:pt>
                <c:pt idx="8873">
                  <c:v>21793496819.337898</c:v>
                </c:pt>
                <c:pt idx="8874">
                  <c:v>17345624453.691601</c:v>
                </c:pt>
                <c:pt idx="8875">
                  <c:v>17599660054.285999</c:v>
                </c:pt>
                <c:pt idx="8876">
                  <c:v>16548827018.287201</c:v>
                </c:pt>
                <c:pt idx="8877">
                  <c:v>15244232957.875999</c:v>
                </c:pt>
                <c:pt idx="8878">
                  <c:v>20702298396.971699</c:v>
                </c:pt>
                <c:pt idx="8879">
                  <c:v>15439408447.2288</c:v>
                </c:pt>
                <c:pt idx="8880">
                  <c:v>22499559086.034302</c:v>
                </c:pt>
                <c:pt idx="8881">
                  <c:v>26410386669.360901</c:v>
                </c:pt>
                <c:pt idx="8882">
                  <c:v>34672122380.7687</c:v>
                </c:pt>
                <c:pt idx="8883">
                  <c:v>36139225287.907898</c:v>
                </c:pt>
                <c:pt idx="8884">
                  <c:v>35158109999.497299</c:v>
                </c:pt>
                <c:pt idx="8885">
                  <c:v>44882079766.891296</c:v>
                </c:pt>
                <c:pt idx="8886">
                  <c:v>53312793687.383598</c:v>
                </c:pt>
                <c:pt idx="8887">
                  <c:v>55252414130.301903</c:v>
                </c:pt>
                <c:pt idx="8888">
                  <c:v>58147522522.522499</c:v>
                </c:pt>
                <c:pt idx="8889">
                  <c:v>55501467877.380997</c:v>
                </c:pt>
                <c:pt idx="8890">
                  <c:v>50187324567.883003</c:v>
                </c:pt>
                <c:pt idx="8891">
                  <c:v>51744749133.212997</c:v>
                </c:pt>
                <c:pt idx="8892">
                  <c:v>52030158775.405502</c:v>
                </c:pt>
                <c:pt idx="8893">
                  <c:v>54777553515.080902</c:v>
                </c:pt>
                <c:pt idx="8894">
                  <c:v>58731030121.867104</c:v>
                </c:pt>
                <c:pt idx="8895">
                  <c:v>66768703497.568703</c:v>
                </c:pt>
                <c:pt idx="8896">
                  <c:v>76060606060.606003</c:v>
                </c:pt>
                <c:pt idx="8897">
                  <c:v>88643193061.748001</c:v>
                </c:pt>
                <c:pt idx="8898">
                  <c:v>102170981144.136</c:v>
                </c:pt>
                <c:pt idx="8899">
                  <c:v>120550599815.44099</c:v>
                </c:pt>
                <c:pt idx="8900">
                  <c:v>120822986521.479</c:v>
                </c:pt>
                <c:pt idx="8901">
                  <c:v>147528937028.77802</c:v>
                </c:pt>
                <c:pt idx="8902">
                  <c:v>171761737046.58499</c:v>
                </c:pt>
                <c:pt idx="8903">
                  <c:v>192648999090.082</c:v>
                </c:pt>
                <c:pt idx="8904">
                  <c:v>201217661645.509</c:v>
                </c:pt>
                <c:pt idx="8905">
                  <c:v>201049665375.13199</c:v>
                </c:pt>
                <c:pt idx="8906">
                  <c:v>189212096470.293</c:v>
                </c:pt>
                <c:pt idx="8907">
                  <c:v>192207342004.681</c:v>
                </c:pt>
                <c:pt idx="8908">
                  <c:v>6684568805.0688105</c:v>
                </c:pt>
                <c:pt idx="8909">
                  <c:v>7256966966.2255602</c:v>
                </c:pt>
                <c:pt idx="8910">
                  <c:v>4399827767.9670401</c:v>
                </c:pt>
                <c:pt idx="8911">
                  <c:v>4875309866.3401699</c:v>
                </c:pt>
                <c:pt idx="8912">
                  <c:v>5271404668.3673496</c:v>
                </c:pt>
                <c:pt idx="8913">
                  <c:v>5784398976.9820995</c:v>
                </c:pt>
                <c:pt idx="8914">
                  <c:v>6371459304.4101801</c:v>
                </c:pt>
                <c:pt idx="8915">
                  <c:v>6809134235.5429802</c:v>
                </c:pt>
                <c:pt idx="8916">
                  <c:v>7591603053.4351101</c:v>
                </c:pt>
                <c:pt idx="8917">
                  <c:v>8408229699.1429501</c:v>
                </c:pt>
                <c:pt idx="8918">
                  <c:v>6687204834.3687</c:v>
                </c:pt>
                <c:pt idx="8919">
                  <c:v>7408305735.6530895</c:v>
                </c:pt>
                <c:pt idx="8920">
                  <c:v>8017468688.2004004</c:v>
                </c:pt>
                <c:pt idx="8921">
                  <c:v>10082885603.066799</c:v>
                </c:pt>
                <c:pt idx="8922">
                  <c:v>13781139969.651899</c:v>
                </c:pt>
                <c:pt idx="8923">
                  <c:v>14893969287.655701</c:v>
                </c:pt>
                <c:pt idx="8924">
                  <c:v>17097563270.298201</c:v>
                </c:pt>
                <c:pt idx="8925">
                  <c:v>19648106122.0079</c:v>
                </c:pt>
                <c:pt idx="8926">
                  <c:v>22706155475.304798</c:v>
                </c:pt>
                <c:pt idx="8927">
                  <c:v>27502168726.957298</c:v>
                </c:pt>
                <c:pt idx="8928">
                  <c:v>32450541843.065201</c:v>
                </c:pt>
                <c:pt idx="8929">
                  <c:v>35646416952.542503</c:v>
                </c:pt>
                <c:pt idx="8930">
                  <c:v>37140163934.426201</c:v>
                </c:pt>
                <c:pt idx="8931">
                  <c:v>33212180658.165901</c:v>
                </c:pt>
                <c:pt idx="8932">
                  <c:v>31408492876.691002</c:v>
                </c:pt>
                <c:pt idx="8933">
                  <c:v>30734335448.990501</c:v>
                </c:pt>
                <c:pt idx="8934">
                  <c:v>29868339080.826302</c:v>
                </c:pt>
                <c:pt idx="8935">
                  <c:v>33195933429.6008</c:v>
                </c:pt>
                <c:pt idx="8936">
                  <c:v>37885440418.683403</c:v>
                </c:pt>
                <c:pt idx="8937">
                  <c:v>42575183905.5606</c:v>
                </c:pt>
                <c:pt idx="8938">
                  <c:v>44311593755.7845</c:v>
                </c:pt>
                <c:pt idx="8939">
                  <c:v>45417561302.249702</c:v>
                </c:pt>
                <c:pt idx="8940">
                  <c:v>52976344928.956398</c:v>
                </c:pt>
                <c:pt idx="8941">
                  <c:v>54368083953.1119</c:v>
                </c:pt>
                <c:pt idx="8942">
                  <c:v>64084460124.464401</c:v>
                </c:pt>
                <c:pt idx="8943">
                  <c:v>74119987244.501099</c:v>
                </c:pt>
                <c:pt idx="8944">
                  <c:v>82848140618.026596</c:v>
                </c:pt>
                <c:pt idx="8945">
                  <c:v>82344260570.668503</c:v>
                </c:pt>
                <c:pt idx="8946">
                  <c:v>72207025219.475204</c:v>
                </c:pt>
                <c:pt idx="8947">
                  <c:v>82995147089.974197</c:v>
                </c:pt>
                <c:pt idx="8948">
                  <c:v>81026297144.279495</c:v>
                </c:pt>
                <c:pt idx="8949">
                  <c:v>76262072022.214996</c:v>
                </c:pt>
                <c:pt idx="8950">
                  <c:v>81357602950.181793</c:v>
                </c:pt>
                <c:pt idx="8951">
                  <c:v>83908206456.064499</c:v>
                </c:pt>
                <c:pt idx="8952">
                  <c:v>91371239764.881805</c:v>
                </c:pt>
                <c:pt idx="8953">
                  <c:v>103071585462.599</c:v>
                </c:pt>
                <c:pt idx="8954">
                  <c:v>122210719245.90199</c:v>
                </c:pt>
                <c:pt idx="8955">
                  <c:v>149359920005.89401</c:v>
                </c:pt>
                <c:pt idx="8956">
                  <c:v>174195135053.121</c:v>
                </c:pt>
                <c:pt idx="8957">
                  <c:v>168334599538.168</c:v>
                </c:pt>
                <c:pt idx="8958">
                  <c:v>199590775190.258</c:v>
                </c:pt>
                <c:pt idx="8959">
                  <c:v>224143083706.77701</c:v>
                </c:pt>
                <c:pt idx="8960">
                  <c:v>250092093547.53201</c:v>
                </c:pt>
                <c:pt idx="8961">
                  <c:v>271836123723.67801</c:v>
                </c:pt>
                <c:pt idx="8962">
                  <c:v>284584522898.87201</c:v>
                </c:pt>
                <c:pt idx="8963">
                  <c:v>292774099013.68701</c:v>
                </c:pt>
                <c:pt idx="8964">
                  <c:v>304905406845.29102</c:v>
                </c:pt>
                <c:pt idx="8965">
                  <c:v>65977749038.438004</c:v>
                </c:pt>
                <c:pt idx="8966">
                  <c:v>85500935934.990097</c:v>
                </c:pt>
                <c:pt idx="8967">
                  <c:v>94337050693.272705</c:v>
                </c:pt>
                <c:pt idx="8968">
                  <c:v>96045645026.177994</c:v>
                </c:pt>
                <c:pt idx="8969">
                  <c:v>110803391516.698</c:v>
                </c:pt>
                <c:pt idx="8970">
                  <c:v>142137319587.629</c:v>
                </c:pt>
                <c:pt idx="8971">
                  <c:v>159942880456.95599</c:v>
                </c:pt>
                <c:pt idx="8972">
                  <c:v>159117799530.388</c:v>
                </c:pt>
                <c:pt idx="8973">
                  <c:v>174388271853.60001</c:v>
                </c:pt>
                <c:pt idx="8974">
                  <c:v>169717677900.73401</c:v>
                </c:pt>
                <c:pt idx="8975">
                  <c:v>171885598582.63699</c:v>
                </c:pt>
                <c:pt idx="8976">
                  <c:v>190521263343.02301</c:v>
                </c:pt>
                <c:pt idx="8977">
                  <c:v>198680637254.90201</c:v>
                </c:pt>
                <c:pt idx="8978">
                  <c:v>217518642324.505</c:v>
                </c:pt>
                <c:pt idx="8979">
                  <c:v>255102252843.39499</c:v>
                </c:pt>
                <c:pt idx="8980">
                  <c:v>306134635593.74402</c:v>
                </c:pt>
                <c:pt idx="8981">
                  <c:v>344826430298.14697</c:v>
                </c:pt>
                <c:pt idx="8982">
                  <c:v>429249647594.60699</c:v>
                </c:pt>
                <c:pt idx="8983">
                  <c:v>533815789473.68402</c:v>
                </c:pt>
                <c:pt idx="8984">
                  <c:v>440346575957.89697</c:v>
                </c:pt>
                <c:pt idx="8985">
                  <c:v>479257883741.75201</c:v>
                </c:pt>
                <c:pt idx="8986">
                  <c:v>528725113045.82599</c:v>
                </c:pt>
                <c:pt idx="8987">
                  <c:v>500284003684.37201</c:v>
                </c:pt>
                <c:pt idx="8988">
                  <c:v>524201151607.18799</c:v>
                </c:pt>
                <c:pt idx="8989">
                  <c:v>545075908845.995</c:v>
                </c:pt>
                <c:pt idx="8990">
                  <c:v>477279647754.70099</c:v>
                </c:pt>
                <c:pt idx="8991">
                  <c:v>471364408713.95599</c:v>
                </c:pt>
                <c:pt idx="8992">
                  <c:v>3193200404.3729701</c:v>
                </c:pt>
                <c:pt idx="8993">
                  <c:v>3417516639.3759599</c:v>
                </c:pt>
                <c:pt idx="8994">
                  <c:v>3668222357.6570201</c:v>
                </c:pt>
                <c:pt idx="8995">
                  <c:v>3905734459.7269301</c:v>
                </c:pt>
                <c:pt idx="8996">
                  <c:v>4235608177.67102</c:v>
                </c:pt>
                <c:pt idx="8997">
                  <c:v>4687464054.8345499</c:v>
                </c:pt>
                <c:pt idx="8998">
                  <c:v>5135387845.9710798</c:v>
                </c:pt>
                <c:pt idx="8999">
                  <c:v>5740241165.6343298</c:v>
                </c:pt>
                <c:pt idx="9000">
                  <c:v>6354262628.3353701</c:v>
                </c:pt>
                <c:pt idx="9001">
                  <c:v>6969025825.6286898</c:v>
                </c:pt>
                <c:pt idx="9002">
                  <c:v>8109032775.4532804</c:v>
                </c:pt>
                <c:pt idx="9003">
                  <c:v>9202512367.4911709</c:v>
                </c:pt>
                <c:pt idx="9004">
                  <c:v>11240223128.243099</c:v>
                </c:pt>
                <c:pt idx="9005">
                  <c:v>15092052330.335199</c:v>
                </c:pt>
                <c:pt idx="9006">
                  <c:v>17514112075.769501</c:v>
                </c:pt>
                <c:pt idx="9007">
                  <c:v>19349512941.176498</c:v>
                </c:pt>
                <c:pt idx="9008">
                  <c:v>20334835543.766602</c:v>
                </c:pt>
                <c:pt idx="9009">
                  <c:v>21441635411.210098</c:v>
                </c:pt>
                <c:pt idx="9010">
                  <c:v>23489924726.277401</c:v>
                </c:pt>
                <c:pt idx="9011">
                  <c:v>26625439344.262299</c:v>
                </c:pt>
                <c:pt idx="9012">
                  <c:v>32899759311.173401</c:v>
                </c:pt>
                <c:pt idx="9013">
                  <c:v>31980423452.7687</c:v>
                </c:pt>
                <c:pt idx="9014">
                  <c:v>30530759334.0061</c:v>
                </c:pt>
                <c:pt idx="9015">
                  <c:v>27242331885.631599</c:v>
                </c:pt>
                <c:pt idx="9016">
                  <c:v>25220451794.028999</c:v>
                </c:pt>
                <c:pt idx="9017">
                  <c:v>27118476173.6675</c:v>
                </c:pt>
                <c:pt idx="9018">
                  <c:v>38749715721.753098</c:v>
                </c:pt>
                <c:pt idx="9019">
                  <c:v>48187667852.568703</c:v>
                </c:pt>
                <c:pt idx="9020">
                  <c:v>56352797353.760399</c:v>
                </c:pt>
                <c:pt idx="9021">
                  <c:v>60600056659.027199</c:v>
                </c:pt>
                <c:pt idx="9022">
                  <c:v>78721607509.492294</c:v>
                </c:pt>
                <c:pt idx="9023">
                  <c:v>89242382961.010101</c:v>
                </c:pt>
                <c:pt idx="9024">
                  <c:v>107602689040.689</c:v>
                </c:pt>
                <c:pt idx="9025">
                  <c:v>95019103603.042007</c:v>
                </c:pt>
                <c:pt idx="9026">
                  <c:v>99698453260.869598</c:v>
                </c:pt>
                <c:pt idx="9027">
                  <c:v>118133634071.912</c:v>
                </c:pt>
                <c:pt idx="9028">
                  <c:v>122629812841.175</c:v>
                </c:pt>
                <c:pt idx="9029">
                  <c:v>117046198970.84</c:v>
                </c:pt>
                <c:pt idx="9030">
                  <c:v>123981736420.30299</c:v>
                </c:pt>
                <c:pt idx="9031">
                  <c:v>127465545493.28799</c:v>
                </c:pt>
                <c:pt idx="9032">
                  <c:v>118358489957.619</c:v>
                </c:pt>
                <c:pt idx="9033">
                  <c:v>121545880984.34</c:v>
                </c:pt>
                <c:pt idx="9034">
                  <c:v>134228697534.35001</c:v>
                </c:pt>
                <c:pt idx="9035">
                  <c:v>164964195259.59399</c:v>
                </c:pt>
                <c:pt idx="9036">
                  <c:v>189187437298.237</c:v>
                </c:pt>
                <c:pt idx="9037">
                  <c:v>197304513120.259</c:v>
                </c:pt>
                <c:pt idx="9038">
                  <c:v>208566948939.90701</c:v>
                </c:pt>
                <c:pt idx="9039">
                  <c:v>240169336162.05899</c:v>
                </c:pt>
                <c:pt idx="9040">
                  <c:v>262007590449.685</c:v>
                </c:pt>
                <c:pt idx="9041">
                  <c:v>243745748819.116</c:v>
                </c:pt>
                <c:pt idx="9042">
                  <c:v>238303443425.20999</c:v>
                </c:pt>
                <c:pt idx="9043">
                  <c:v>244895101712.45099</c:v>
                </c:pt>
                <c:pt idx="9044">
                  <c:v>216368178659.44699</c:v>
                </c:pt>
                <c:pt idx="9045">
                  <c:v>226073492966.495</c:v>
                </c:pt>
                <c:pt idx="9046">
                  <c:v>229629822121.60101</c:v>
                </c:pt>
                <c:pt idx="9047">
                  <c:v>199420256049.689</c:v>
                </c:pt>
                <c:pt idx="9048">
                  <c:v>204836597909.466</c:v>
                </c:pt>
                <c:pt idx="9049">
                  <c:v>1691900000</c:v>
                </c:pt>
                <c:pt idx="9050">
                  <c:v>1865100000</c:v>
                </c:pt>
                <c:pt idx="9051">
                  <c:v>2094400000</c:v>
                </c:pt>
                <c:pt idx="9052">
                  <c:v>2333600000</c:v>
                </c:pt>
                <c:pt idx="9053">
                  <c:v>2570500000</c:v>
                </c:pt>
                <c:pt idx="9054">
                  <c:v>2881500000</c:v>
                </c:pt>
                <c:pt idx="9055">
                  <c:v>3170500000</c:v>
                </c:pt>
                <c:pt idx="9056">
                  <c:v>3532700000</c:v>
                </c:pt>
                <c:pt idx="9057">
                  <c:v>3941700000</c:v>
                </c:pt>
                <c:pt idx="9058">
                  <c:v>4460700000</c:v>
                </c:pt>
                <c:pt idx="9059">
                  <c:v>5034700000</c:v>
                </c:pt>
                <c:pt idx="9060">
                  <c:v>5646800000</c:v>
                </c:pt>
                <c:pt idx="9061">
                  <c:v>6328900000</c:v>
                </c:pt>
                <c:pt idx="9062">
                  <c:v>7002400000</c:v>
                </c:pt>
                <c:pt idx="9063">
                  <c:v>7684800000</c:v>
                </c:pt>
                <c:pt idx="9064">
                  <c:v>8198300000</c:v>
                </c:pt>
                <c:pt idx="9065">
                  <c:v>8968600000</c:v>
                </c:pt>
                <c:pt idx="9066">
                  <c:v>9910900000</c:v>
                </c:pt>
                <c:pt idx="9067">
                  <c:v>11165000000</c:v>
                </c:pt>
                <c:pt idx="9068">
                  <c:v>12750000000</c:v>
                </c:pt>
                <c:pt idx="9069">
                  <c:v>14436100000</c:v>
                </c:pt>
                <c:pt idx="9070">
                  <c:v>15955700000</c:v>
                </c:pt>
                <c:pt idx="9071">
                  <c:v>16764200000</c:v>
                </c:pt>
                <c:pt idx="9072">
                  <c:v>17276600000</c:v>
                </c:pt>
                <c:pt idx="9073">
                  <c:v>19162600000</c:v>
                </c:pt>
                <c:pt idx="9074">
                  <c:v>20289200000</c:v>
                </c:pt>
                <c:pt idx="9075">
                  <c:v>21969400000</c:v>
                </c:pt>
                <c:pt idx="9076">
                  <c:v>23878000000</c:v>
                </c:pt>
                <c:pt idx="9077">
                  <c:v>26178400000</c:v>
                </c:pt>
                <c:pt idx="9078">
                  <c:v>28266800000</c:v>
                </c:pt>
                <c:pt idx="9079">
                  <c:v>30603919000</c:v>
                </c:pt>
                <c:pt idx="9080">
                  <c:v>32287031000</c:v>
                </c:pt>
                <c:pt idx="9081">
                  <c:v>34630430000</c:v>
                </c:pt>
                <c:pt idx="9082">
                  <c:v>36922456000</c:v>
                </c:pt>
                <c:pt idx="9083">
                  <c:v>39690630000</c:v>
                </c:pt>
                <c:pt idx="9084">
                  <c:v>42647331000</c:v>
                </c:pt>
                <c:pt idx="9085">
                  <c:v>45340835000</c:v>
                </c:pt>
                <c:pt idx="9086">
                  <c:v>48187039000</c:v>
                </c:pt>
                <c:pt idx="9087">
                  <c:v>54086409000</c:v>
                </c:pt>
                <c:pt idx="9088">
                  <c:v>57840954000</c:v>
                </c:pt>
                <c:pt idx="9089">
                  <c:v>61701810000</c:v>
                </c:pt>
                <c:pt idx="9090">
                  <c:v>69668635000</c:v>
                </c:pt>
                <c:pt idx="9091">
                  <c:v>72546194000</c:v>
                </c:pt>
                <c:pt idx="9092">
                  <c:v>75833996000</c:v>
                </c:pt>
                <c:pt idx="9093">
                  <c:v>80322313000</c:v>
                </c:pt>
                <c:pt idx="9094">
                  <c:v>83914521340.543106</c:v>
                </c:pt>
                <c:pt idx="9095">
                  <c:v>87276164364.638794</c:v>
                </c:pt>
                <c:pt idx="9096">
                  <c:v>89524131617.190903</c:v>
                </c:pt>
                <c:pt idx="9097">
                  <c:v>93639316000</c:v>
                </c:pt>
                <c:pt idx="9098">
                  <c:v>96385638000</c:v>
                </c:pt>
                <c:pt idx="9099">
                  <c:v>98381268000</c:v>
                </c:pt>
                <c:pt idx="9100">
                  <c:v>100351670000</c:v>
                </c:pt>
                <c:pt idx="9101">
                  <c:v>101080738000</c:v>
                </c:pt>
                <c:pt idx="9102">
                  <c:v>103134778000</c:v>
                </c:pt>
                <c:pt idx="9103">
                  <c:v>301791301.79130203</c:v>
                </c:pt>
                <c:pt idx="9104">
                  <c:v>387700084.24599802</c:v>
                </c:pt>
                <c:pt idx="9105">
                  <c:v>510259940.720474</c:v>
                </c:pt>
                <c:pt idx="9106">
                  <c:v>793884368.04043698</c:v>
                </c:pt>
                <c:pt idx="9107">
                  <c:v>2401403227.4408498</c:v>
                </c:pt>
                <c:pt idx="9108">
                  <c:v>2512784033.3782802</c:v>
                </c:pt>
                <c:pt idx="9109">
                  <c:v>3284301332.1895299</c:v>
                </c:pt>
                <c:pt idx="9110">
                  <c:v>3617580171.76055</c:v>
                </c:pt>
                <c:pt idx="9111">
                  <c:v>4052000412.70087</c:v>
                </c:pt>
                <c:pt idx="9112">
                  <c:v>5633000318.0240097</c:v>
                </c:pt>
                <c:pt idx="9113">
                  <c:v>7829094613.0708199</c:v>
                </c:pt>
                <c:pt idx="9114">
                  <c:v>8661263763.7362595</c:v>
                </c:pt>
                <c:pt idx="9115">
                  <c:v>7596703214.2857103</c:v>
                </c:pt>
                <c:pt idx="9116">
                  <c:v>6467582307.6923103</c:v>
                </c:pt>
                <c:pt idx="9117">
                  <c:v>6704395824.1758299</c:v>
                </c:pt>
                <c:pt idx="9118">
                  <c:v>6153296456.0439596</c:v>
                </c:pt>
                <c:pt idx="9119">
                  <c:v>5053021950.5494499</c:v>
                </c:pt>
                <c:pt idx="9120">
                  <c:v>5446428681.3186798</c:v>
                </c:pt>
                <c:pt idx="9121">
                  <c:v>6038187032.9670296</c:v>
                </c:pt>
                <c:pt idx="9122">
                  <c:v>6487912087.9120903</c:v>
                </c:pt>
                <c:pt idx="9123">
                  <c:v>7360439423.0769196</c:v>
                </c:pt>
                <c:pt idx="9124">
                  <c:v>6883516483.5164804</c:v>
                </c:pt>
                <c:pt idx="9125">
                  <c:v>7646153983.5164804</c:v>
                </c:pt>
                <c:pt idx="9126">
                  <c:v>7156593653.8461504</c:v>
                </c:pt>
                <c:pt idx="9127">
                  <c:v>7374450769.2307701</c:v>
                </c:pt>
                <c:pt idx="9128">
                  <c:v>8137911978.0219803</c:v>
                </c:pt>
                <c:pt idx="9129">
                  <c:v>9059340384.6153908</c:v>
                </c:pt>
                <c:pt idx="9130">
                  <c:v>11297802115.3846</c:v>
                </c:pt>
                <c:pt idx="9131">
                  <c:v>10255495027.4725</c:v>
                </c:pt>
                <c:pt idx="9132">
                  <c:v>12393131868.131901</c:v>
                </c:pt>
                <c:pt idx="9133">
                  <c:v>17759890109.890099</c:v>
                </c:pt>
                <c:pt idx="9134">
                  <c:v>17538461538.461498</c:v>
                </c:pt>
                <c:pt idx="9135">
                  <c:v>19363736263.736301</c:v>
                </c:pt>
                <c:pt idx="9136">
                  <c:v>23533791208.791199</c:v>
                </c:pt>
                <c:pt idx="9137">
                  <c:v>31734065934.065899</c:v>
                </c:pt>
                <c:pt idx="9138">
                  <c:v>44530494505.494499</c:v>
                </c:pt>
                <c:pt idx="9139">
                  <c:v>60882142857.142799</c:v>
                </c:pt>
                <c:pt idx="9140">
                  <c:v>79712087912.087906</c:v>
                </c:pt>
                <c:pt idx="9141">
                  <c:v>115270054945.05499</c:v>
                </c:pt>
                <c:pt idx="9142">
                  <c:v>97798351648.351593</c:v>
                </c:pt>
                <c:pt idx="9143">
                  <c:v>125122306346.15401</c:v>
                </c:pt>
                <c:pt idx="9144">
                  <c:v>167775274725.27499</c:v>
                </c:pt>
                <c:pt idx="9145">
                  <c:v>186833516483.51599</c:v>
                </c:pt>
                <c:pt idx="9146">
                  <c:v>198727747252.74701</c:v>
                </c:pt>
                <c:pt idx="9147">
                  <c:v>206224725274.72501</c:v>
                </c:pt>
                <c:pt idx="9148">
                  <c:v>164641483516.48401</c:v>
                </c:pt>
                <c:pt idx="9149">
                  <c:v>152451923076.923</c:v>
                </c:pt>
                <c:pt idx="9150">
                  <c:v>38413636363.636398</c:v>
                </c:pt>
                <c:pt idx="9151">
                  <c:v>40809523809.523804</c:v>
                </c:pt>
                <c:pt idx="9152">
                  <c:v>42105263157.894699</c:v>
                </c:pt>
                <c:pt idx="9153">
                  <c:v>38995454545.454498</c:v>
                </c:pt>
                <c:pt idx="9154">
                  <c:v>28998684210.526299</c:v>
                </c:pt>
                <c:pt idx="9155">
                  <c:v>25121666666.666698</c:v>
                </c:pt>
                <c:pt idx="9156">
                  <c:v>26362894736.842098</c:v>
                </c:pt>
                <c:pt idx="9157">
                  <c:v>30074440483.383701</c:v>
                </c:pt>
                <c:pt idx="9158">
                  <c:v>37662075750.123001</c:v>
                </c:pt>
                <c:pt idx="9159">
                  <c:v>37182938696.075203</c:v>
                </c:pt>
                <c:pt idx="9160">
                  <c:v>35838588169.642899</c:v>
                </c:pt>
                <c:pt idx="9161">
                  <c:v>41976002703.9207</c:v>
                </c:pt>
                <c:pt idx="9162">
                  <c:v>36183003978.347397</c:v>
                </c:pt>
                <c:pt idx="9163">
                  <c:v>37438527799.530197</c:v>
                </c:pt>
                <c:pt idx="9164">
                  <c:v>40716836998.038597</c:v>
                </c:pt>
                <c:pt idx="9165">
                  <c:v>46174557555.589203</c:v>
                </c:pt>
                <c:pt idx="9166">
                  <c:v>59867801204.819298</c:v>
                </c:pt>
                <c:pt idx="9167">
                  <c:v>76216441462.144196</c:v>
                </c:pt>
                <c:pt idx="9168">
                  <c:v>99697566667.810699</c:v>
                </c:pt>
                <c:pt idx="9169">
                  <c:v>123533036667.853</c:v>
                </c:pt>
                <c:pt idx="9170">
                  <c:v>171536685395.56299</c:v>
                </c:pt>
                <c:pt idx="9171">
                  <c:v>208181626900.63101</c:v>
                </c:pt>
                <c:pt idx="9172">
                  <c:v>167422949529.39999</c:v>
                </c:pt>
                <c:pt idx="9173">
                  <c:v>167998080493.40799</c:v>
                </c:pt>
                <c:pt idx="9174">
                  <c:v>185362855081.021</c:v>
                </c:pt>
                <c:pt idx="9175">
                  <c:v>171664638717.48999</c:v>
                </c:pt>
                <c:pt idx="9176">
                  <c:v>191549024910.604</c:v>
                </c:pt>
                <c:pt idx="9177">
                  <c:v>199493490982.92099</c:v>
                </c:pt>
                <c:pt idx="9178">
                  <c:v>177911101680.10599</c:v>
                </c:pt>
                <c:pt idx="9179">
                  <c:v>187592037839.96799</c:v>
                </c:pt>
                <c:pt idx="9180">
                  <c:v>506500154001.466</c:v>
                </c:pt>
                <c:pt idx="9181">
                  <c:v>516814258695.56799</c:v>
                </c:pt>
                <c:pt idx="9182">
                  <c:v>517962962962.96301</c:v>
                </c:pt>
                <c:pt idx="9183">
                  <c:v>460290556900.72601</c:v>
                </c:pt>
                <c:pt idx="9184">
                  <c:v>435083713850.83698</c:v>
                </c:pt>
                <c:pt idx="9185">
                  <c:v>395077301248.46399</c:v>
                </c:pt>
                <c:pt idx="9186">
                  <c:v>395531066563.29602</c:v>
                </c:pt>
                <c:pt idx="9187">
                  <c:v>391719993756.828</c:v>
                </c:pt>
                <c:pt idx="9188">
                  <c:v>404926534140.01703</c:v>
                </c:pt>
                <c:pt idx="9189">
                  <c:v>270953116950.026</c:v>
                </c:pt>
                <c:pt idx="9190">
                  <c:v>195905767668.56201</c:v>
                </c:pt>
                <c:pt idx="9191">
                  <c:v>259708496267.32999</c:v>
                </c:pt>
                <c:pt idx="9192">
                  <c:v>306602673980.117</c:v>
                </c:pt>
                <c:pt idx="9193">
                  <c:v>345110438692.185</c:v>
                </c:pt>
                <c:pt idx="9194">
                  <c:v>430347770731.78699</c:v>
                </c:pt>
                <c:pt idx="9195">
                  <c:v>591016690742.79797</c:v>
                </c:pt>
                <c:pt idx="9196">
                  <c:v>764017107992.39099</c:v>
                </c:pt>
                <c:pt idx="9197">
                  <c:v>989930542278.69495</c:v>
                </c:pt>
                <c:pt idx="9198">
                  <c:v>1299705247685.76</c:v>
                </c:pt>
                <c:pt idx="9199">
                  <c:v>1660844408499.6101</c:v>
                </c:pt>
                <c:pt idx="9200">
                  <c:v>1222643696991.8501</c:v>
                </c:pt>
                <c:pt idx="9201">
                  <c:v>1524916112078.8701</c:v>
                </c:pt>
                <c:pt idx="9202">
                  <c:v>2051661732059.78</c:v>
                </c:pt>
                <c:pt idx="9203">
                  <c:v>2210256976945.3799</c:v>
                </c:pt>
                <c:pt idx="9204">
                  <c:v>2297128039058.21</c:v>
                </c:pt>
                <c:pt idx="9205">
                  <c:v>2063662665171.8899</c:v>
                </c:pt>
                <c:pt idx="9206">
                  <c:v>1365864126832.8101</c:v>
                </c:pt>
                <c:pt idx="9207">
                  <c:v>1283162985989.3</c:v>
                </c:pt>
                <c:pt idx="9208">
                  <c:v>119000024</c:v>
                </c:pt>
                <c:pt idx="9209">
                  <c:v>122000016</c:v>
                </c:pt>
                <c:pt idx="9210">
                  <c:v>125000008</c:v>
                </c:pt>
                <c:pt idx="9211">
                  <c:v>128000000</c:v>
                </c:pt>
                <c:pt idx="9212">
                  <c:v>129999994</c:v>
                </c:pt>
                <c:pt idx="9213">
                  <c:v>148799980</c:v>
                </c:pt>
                <c:pt idx="9214">
                  <c:v>124525702.857143</c:v>
                </c:pt>
                <c:pt idx="9215">
                  <c:v>159560018</c:v>
                </c:pt>
                <c:pt idx="9216">
                  <c:v>172200018</c:v>
                </c:pt>
                <c:pt idx="9217">
                  <c:v>188700037</c:v>
                </c:pt>
                <c:pt idx="9218">
                  <c:v>219900006</c:v>
                </c:pt>
                <c:pt idx="9219">
                  <c:v>222952578.196381</c:v>
                </c:pt>
                <c:pt idx="9220">
                  <c:v>246457838.33668101</c:v>
                </c:pt>
                <c:pt idx="9221">
                  <c:v>290746157.14592099</c:v>
                </c:pt>
                <c:pt idx="9222">
                  <c:v>308458423.18385398</c:v>
                </c:pt>
                <c:pt idx="9223">
                  <c:v>571863295.74012196</c:v>
                </c:pt>
                <c:pt idx="9224">
                  <c:v>637754162.10109401</c:v>
                </c:pt>
                <c:pt idx="9225">
                  <c:v>746650558.55469</c:v>
                </c:pt>
                <c:pt idx="9226">
                  <c:v>905709147.27019</c:v>
                </c:pt>
                <c:pt idx="9227">
                  <c:v>1109346220.5288501</c:v>
                </c:pt>
                <c:pt idx="9228">
                  <c:v>1254765349.93185</c:v>
                </c:pt>
                <c:pt idx="9229">
                  <c:v>1407062607.6321399</c:v>
                </c:pt>
                <c:pt idx="9230">
                  <c:v>1407242640.23211</c:v>
                </c:pt>
                <c:pt idx="9231">
                  <c:v>1479688125.8852</c:v>
                </c:pt>
                <c:pt idx="9232">
                  <c:v>1587412957.22263</c:v>
                </c:pt>
                <c:pt idx="9233">
                  <c:v>1715625839.1797299</c:v>
                </c:pt>
                <c:pt idx="9234">
                  <c:v>1944711061.3088801</c:v>
                </c:pt>
                <c:pt idx="9235">
                  <c:v>2157434025.16467</c:v>
                </c:pt>
                <c:pt idx="9236">
                  <c:v>2395493877.5136499</c:v>
                </c:pt>
                <c:pt idx="9237">
                  <c:v>2405021932.8999701</c:v>
                </c:pt>
                <c:pt idx="9238">
                  <c:v>2550185618.1477399</c:v>
                </c:pt>
                <c:pt idx="9239">
                  <c:v>1911600969.76612</c:v>
                </c:pt>
                <c:pt idx="9240">
                  <c:v>2029026704.02707</c:v>
                </c:pt>
                <c:pt idx="9241">
                  <c:v>1971525998.8768499</c:v>
                </c:pt>
                <c:pt idx="9242">
                  <c:v>753636370.45454597</c:v>
                </c:pt>
                <c:pt idx="9243">
                  <c:v>1293535010.94467</c:v>
                </c:pt>
                <c:pt idx="9244">
                  <c:v>1382334879.4081199</c:v>
                </c:pt>
                <c:pt idx="9245">
                  <c:v>1851558301.7002001</c:v>
                </c:pt>
                <c:pt idx="9246">
                  <c:v>1989343495.2184401</c:v>
                </c:pt>
                <c:pt idx="9247">
                  <c:v>1817655328.0675499</c:v>
                </c:pt>
                <c:pt idx="9248">
                  <c:v>1734938264.4737101</c:v>
                </c:pt>
                <c:pt idx="9249">
                  <c:v>1674685094.0163901</c:v>
                </c:pt>
                <c:pt idx="9250">
                  <c:v>1677447150.10691</c:v>
                </c:pt>
                <c:pt idx="9251">
                  <c:v>1845979298.9928501</c:v>
                </c:pt>
                <c:pt idx="9252">
                  <c:v>2089188828.7969999</c:v>
                </c:pt>
                <c:pt idx="9253">
                  <c:v>2581465863.8785901</c:v>
                </c:pt>
                <c:pt idx="9254">
                  <c:v>3152016556.5152602</c:v>
                </c:pt>
                <c:pt idx="9255">
                  <c:v>3824811913.2286901</c:v>
                </c:pt>
                <c:pt idx="9256">
                  <c:v>4860576609.2156801</c:v>
                </c:pt>
                <c:pt idx="9257">
                  <c:v>5379378135.44102</c:v>
                </c:pt>
                <c:pt idx="9258">
                  <c:v>5774003744.2707996</c:v>
                </c:pt>
                <c:pt idx="9259">
                  <c:v>6491683831.5094004</c:v>
                </c:pt>
                <c:pt idx="9260">
                  <c:v>7315702176.3644199</c:v>
                </c:pt>
                <c:pt idx="9261">
                  <c:v>7622526429.0883904</c:v>
                </c:pt>
                <c:pt idx="9262">
                  <c:v>8016288347.0357704</c:v>
                </c:pt>
                <c:pt idx="9263">
                  <c:v>8261034257.6324797</c:v>
                </c:pt>
                <c:pt idx="9264">
                  <c:v>8376048904.5829096</c:v>
                </c:pt>
                <c:pt idx="9265">
                  <c:v>121221651.619316</c:v>
                </c:pt>
                <c:pt idx="9266">
                  <c:v>111862823.57497901</c:v>
                </c:pt>
                <c:pt idx="9267">
                  <c:v>109200934.328518</c:v>
                </c:pt>
                <c:pt idx="9268">
                  <c:v>95572172.983565703</c:v>
                </c:pt>
                <c:pt idx="9269">
                  <c:v>100947848.64478</c:v>
                </c:pt>
                <c:pt idx="9270">
                  <c:v>111713922.141578</c:v>
                </c:pt>
                <c:pt idx="9271">
                  <c:v>133016065.41606501</c:v>
                </c:pt>
                <c:pt idx="9272">
                  <c:v>122888609.715243</c:v>
                </c:pt>
                <c:pt idx="9273">
                  <c:v>125766269.755358</c:v>
                </c:pt>
                <c:pt idx="9274">
                  <c:v>125597205.422315</c:v>
                </c:pt>
                <c:pt idx="9275">
                  <c:v>132303041.36252999</c:v>
                </c:pt>
                <c:pt idx="9276">
                  <c:v>133122897.196262</c:v>
                </c:pt>
                <c:pt idx="9277">
                  <c:v>221098106.508876</c:v>
                </c:pt>
                <c:pt idx="9278">
                  <c:v>224865731.38190299</c:v>
                </c:pt>
                <c:pt idx="9279">
                  <c:v>249908970.65897101</c:v>
                </c:pt>
                <c:pt idx="9280">
                  <c:v>285475591.89651</c:v>
                </c:pt>
                <c:pt idx="9281">
                  <c:v>269481523.20046502</c:v>
                </c:pt>
                <c:pt idx="9282">
                  <c:v>258833766.580017</c:v>
                </c:pt>
                <c:pt idx="9283">
                  <c:v>269019710.327456</c:v>
                </c:pt>
                <c:pt idx="9284">
                  <c:v>273088357.16369998</c:v>
                </c:pt>
                <c:pt idx="9285">
                  <c:v>288078881.433056</c:v>
                </c:pt>
                <c:pt idx="9286">
                  <c:v>338838639.37843502</c:v>
                </c:pt>
                <c:pt idx="9287">
                  <c:v>420320176.35943699</c:v>
                </c:pt>
                <c:pt idx="9288">
                  <c:v>462649043.04465801</c:v>
                </c:pt>
                <c:pt idx="9289">
                  <c:v>508503671.28440702</c:v>
                </c:pt>
                <c:pt idx="9290">
                  <c:v>550970655.54407203</c:v>
                </c:pt>
                <c:pt idx="9291">
                  <c:v>644132488.88714099</c:v>
                </c:pt>
                <c:pt idx="9292">
                  <c:v>560959527.82462096</c:v>
                </c:pt>
                <c:pt idx="9293">
                  <c:v>643046733.39112604</c:v>
                </c:pt>
                <c:pt idx="9294">
                  <c:v>739785121.88992202</c:v>
                </c:pt>
                <c:pt idx="9295">
                  <c:v>801168622.33811402</c:v>
                </c:pt>
                <c:pt idx="9296">
                  <c:v>804808525.53722298</c:v>
                </c:pt>
                <c:pt idx="9297">
                  <c:v>803589511.75406897</c:v>
                </c:pt>
                <c:pt idx="9298">
                  <c:v>803985809.16628897</c:v>
                </c:pt>
                <c:pt idx="9299">
                  <c:v>786356314.80277002</c:v>
                </c:pt>
                <c:pt idx="9300">
                  <c:v>1215604989.73034</c:v>
                </c:pt>
                <c:pt idx="9301">
                  <c:v>1101897071.8190899</c:v>
                </c:pt>
                <c:pt idx="9302">
                  <c:v>1160626398.21029</c:v>
                </c:pt>
                <c:pt idx="9303">
                  <c:v>1253529079.61604</c:v>
                </c:pt>
                <c:pt idx="9304">
                  <c:v>1600451467.26862</c:v>
                </c:pt>
                <c:pt idx="9305">
                  <c:v>1877328035.75863</c:v>
                </c:pt>
                <c:pt idx="9306">
                  <c:v>1958711603.0344501</c:v>
                </c:pt>
                <c:pt idx="9307">
                  <c:v>2092585622.8829501</c:v>
                </c:pt>
                <c:pt idx="9308">
                  <c:v>2488365726.79989</c:v>
                </c:pt>
                <c:pt idx="9309">
                  <c:v>2752307016.2589698</c:v>
                </c:pt>
                <c:pt idx="9310">
                  <c:v>2363156432.34232</c:v>
                </c:pt>
                <c:pt idx="9311">
                  <c:v>2139072847.6821201</c:v>
                </c:pt>
                <c:pt idx="9312">
                  <c:v>2054489852.65499</c:v>
                </c:pt>
                <c:pt idx="9313">
                  <c:v>1800077091.0959799</c:v>
                </c:pt>
                <c:pt idx="9314">
                  <c:v>1865374402.5491199</c:v>
                </c:pt>
                <c:pt idx="9315">
                  <c:v>1845561894.6530399</c:v>
                </c:pt>
                <c:pt idx="9316">
                  <c:v>1569258068.0936</c:v>
                </c:pt>
                <c:pt idx="9317">
                  <c:v>1590707964.6017699</c:v>
                </c:pt>
                <c:pt idx="9318">
                  <c:v>72230284.432587698</c:v>
                </c:pt>
                <c:pt idx="9319">
                  <c:v>80531992.121760607</c:v>
                </c:pt>
                <c:pt idx="9320">
                  <c:v>96343906.429804206</c:v>
                </c:pt>
                <c:pt idx="9321">
                  <c:v>105360801.94183099</c:v>
                </c:pt>
                <c:pt idx="9322">
                  <c:v>126194166.230985</c:v>
                </c:pt>
                <c:pt idx="9323">
                  <c:v>134441116.92499799</c:v>
                </c:pt>
                <c:pt idx="9324">
                  <c:v>145827429.57230201</c:v>
                </c:pt>
                <c:pt idx="9325">
                  <c:v>188021168.8418</c:v>
                </c:pt>
                <c:pt idx="9326">
                  <c:v>187821029.03055799</c:v>
                </c:pt>
                <c:pt idx="9327">
                  <c:v>197454053.144483</c:v>
                </c:pt>
                <c:pt idx="9328">
                  <c:v>233213522.647122</c:v>
                </c:pt>
                <c:pt idx="9329">
                  <c:v>252560557.085219</c:v>
                </c:pt>
                <c:pt idx="9330">
                  <c:v>302925489.682558</c:v>
                </c:pt>
                <c:pt idx="9331">
                  <c:v>348899846.08938301</c:v>
                </c:pt>
                <c:pt idx="9332">
                  <c:v>315880811.08746397</c:v>
                </c:pt>
                <c:pt idx="9333">
                  <c:v>342781715.52047998</c:v>
                </c:pt>
                <c:pt idx="9334">
                  <c:v>4187777711.1111102</c:v>
                </c:pt>
                <c:pt idx="9335">
                  <c:v>4485777644.4444399</c:v>
                </c:pt>
                <c:pt idx="9336">
                  <c:v>5377333333.3333302</c:v>
                </c:pt>
                <c:pt idx="9337">
                  <c:v>7184853347.5973997</c:v>
                </c:pt>
                <c:pt idx="9338">
                  <c:v>9664157498.5524006</c:v>
                </c:pt>
                <c:pt idx="9339">
                  <c:v>14947391140.128401</c:v>
                </c:pt>
                <c:pt idx="9340">
                  <c:v>45412957746.478897</c:v>
                </c:pt>
                <c:pt idx="9341">
                  <c:v>46773368205.594704</c:v>
                </c:pt>
                <c:pt idx="9342">
                  <c:v>64005665722.379601</c:v>
                </c:pt>
                <c:pt idx="9343">
                  <c:v>74188249978.723999</c:v>
                </c:pt>
                <c:pt idx="9344">
                  <c:v>80265619484.645203</c:v>
                </c:pt>
                <c:pt idx="9345">
                  <c:v>111859676267.55499</c:v>
                </c:pt>
                <c:pt idx="9346">
                  <c:v>164541738058.737</c:v>
                </c:pt>
                <c:pt idx="9347">
                  <c:v>184291796008.86899</c:v>
                </c:pt>
                <c:pt idx="9348">
                  <c:v>153239017560.23599</c:v>
                </c:pt>
                <c:pt idx="9349">
                  <c:v>129171635311.14301</c:v>
                </c:pt>
                <c:pt idx="9350">
                  <c:v>119624858115.778</c:v>
                </c:pt>
                <c:pt idx="9351">
                  <c:v>103897846493.64999</c:v>
                </c:pt>
                <c:pt idx="9352">
                  <c:v>86961922765.325394</c:v>
                </c:pt>
                <c:pt idx="9353">
                  <c:v>85695861148.197601</c:v>
                </c:pt>
                <c:pt idx="9354">
                  <c:v>88256074766.355103</c:v>
                </c:pt>
                <c:pt idx="9355">
                  <c:v>95344459279.038696</c:v>
                </c:pt>
                <c:pt idx="9356">
                  <c:v>117630271802.403</c:v>
                </c:pt>
                <c:pt idx="9357">
                  <c:v>132223268491.32201</c:v>
                </c:pt>
                <c:pt idx="9358">
                  <c:v>137087876662.216</c:v>
                </c:pt>
                <c:pt idx="9359">
                  <c:v>132967901415.22</c:v>
                </c:pt>
                <c:pt idx="9360">
                  <c:v>135174886488.65199</c:v>
                </c:pt>
                <c:pt idx="9361">
                  <c:v>143343036341.789</c:v>
                </c:pt>
                <c:pt idx="9362">
                  <c:v>158662398744.99301</c:v>
                </c:pt>
                <c:pt idx="9363">
                  <c:v>165963557409.88</c:v>
                </c:pt>
                <c:pt idx="9364">
                  <c:v>146775498080</c:v>
                </c:pt>
                <c:pt idx="9365">
                  <c:v>161716960000</c:v>
                </c:pt>
                <c:pt idx="9366">
                  <c:v>189514926213.33301</c:v>
                </c:pt>
                <c:pt idx="9367">
                  <c:v>184137469733.33301</c:v>
                </c:pt>
                <c:pt idx="9368">
                  <c:v>189605920240</c:v>
                </c:pt>
                <c:pt idx="9369">
                  <c:v>215807655253.33301</c:v>
                </c:pt>
                <c:pt idx="9370">
                  <c:v>258742133333.33301</c:v>
                </c:pt>
                <c:pt idx="9371">
                  <c:v>328459608764.11102</c:v>
                </c:pt>
                <c:pt idx="9372">
                  <c:v>376900133511.34802</c:v>
                </c:pt>
                <c:pt idx="9373">
                  <c:v>415964509673.11499</c:v>
                </c:pt>
                <c:pt idx="9374">
                  <c:v>519796800000</c:v>
                </c:pt>
                <c:pt idx="9375">
                  <c:v>429097866666.66699</c:v>
                </c:pt>
                <c:pt idx="9376">
                  <c:v>528207200000</c:v>
                </c:pt>
                <c:pt idx="9377">
                  <c:v>671238840106.66699</c:v>
                </c:pt>
                <c:pt idx="9378">
                  <c:v>735974843360</c:v>
                </c:pt>
                <c:pt idx="9379">
                  <c:v>746647127413.33301</c:v>
                </c:pt>
                <c:pt idx="9380">
                  <c:v>756350347333.33398</c:v>
                </c:pt>
                <c:pt idx="9381">
                  <c:v>651757333333.33301</c:v>
                </c:pt>
                <c:pt idx="9382">
                  <c:v>646438380560</c:v>
                </c:pt>
                <c:pt idx="9383">
                  <c:v>792824707.345294</c:v>
                </c:pt>
                <c:pt idx="9384">
                  <c:v>836493109.15228403</c:v>
                </c:pt>
                <c:pt idx="9385">
                  <c:v>857425916.24393499</c:v>
                </c:pt>
                <c:pt idx="9386">
                  <c:v>886387156.12505901</c:v>
                </c:pt>
                <c:pt idx="9387">
                  <c:v>939145851.15448403</c:v>
                </c:pt>
                <c:pt idx="9388">
                  <c:v>955834893.28570998</c:v>
                </c:pt>
                <c:pt idx="9389">
                  <c:v>984942988.06895494</c:v>
                </c:pt>
                <c:pt idx="9390">
                  <c:v>984605369.32994998</c:v>
                </c:pt>
                <c:pt idx="9391">
                  <c:v>1034293645.25718</c:v>
                </c:pt>
                <c:pt idx="9392">
                  <c:v>983621024.109038</c:v>
                </c:pt>
                <c:pt idx="9393">
                  <c:v>1024832915.04328</c:v>
                </c:pt>
                <c:pt idx="9394">
                  <c:v>1058120427.15534</c:v>
                </c:pt>
                <c:pt idx="9395">
                  <c:v>1280328245.00174</c:v>
                </c:pt>
                <c:pt idx="9396">
                  <c:v>1471913473.6003399</c:v>
                </c:pt>
                <c:pt idx="9397">
                  <c:v>1658273721.2858701</c:v>
                </c:pt>
                <c:pt idx="9398">
                  <c:v>2235746644.7423401</c:v>
                </c:pt>
                <c:pt idx="9399">
                  <c:v>2266860655.6588101</c:v>
                </c:pt>
                <c:pt idx="9400">
                  <c:v>2320786490.7031398</c:v>
                </c:pt>
                <c:pt idx="9401">
                  <c:v>2591178368.0373502</c:v>
                </c:pt>
                <c:pt idx="9402">
                  <c:v>3226678628.31043</c:v>
                </c:pt>
                <c:pt idx="9403">
                  <c:v>3503282102.9574099</c:v>
                </c:pt>
                <c:pt idx="9404">
                  <c:v>3176771103.4605899</c:v>
                </c:pt>
                <c:pt idx="9405">
                  <c:v>3109677455.6665502</c:v>
                </c:pt>
                <c:pt idx="9406">
                  <c:v>2774199193.3155899</c:v>
                </c:pt>
                <c:pt idx="9407">
                  <c:v>2705535756.06004</c:v>
                </c:pt>
                <c:pt idx="9408">
                  <c:v>2962199835.9535499</c:v>
                </c:pt>
                <c:pt idx="9409">
                  <c:v>4189860416.18118</c:v>
                </c:pt>
                <c:pt idx="9410">
                  <c:v>5040708115.0848198</c:v>
                </c:pt>
                <c:pt idx="9411">
                  <c:v>4985153202.5374002</c:v>
                </c:pt>
                <c:pt idx="9412">
                  <c:v>4913065110.5316095</c:v>
                </c:pt>
                <c:pt idx="9413">
                  <c:v>5716644272.0469198</c:v>
                </c:pt>
                <c:pt idx="9414">
                  <c:v>5617236032.8655596</c:v>
                </c:pt>
                <c:pt idx="9415">
                  <c:v>6004885321.3435402</c:v>
                </c:pt>
                <c:pt idx="9416">
                  <c:v>5678827998.8247004</c:v>
                </c:pt>
                <c:pt idx="9417">
                  <c:v>3877196914.9396601</c:v>
                </c:pt>
                <c:pt idx="9418">
                  <c:v>4878719133.2277098</c:v>
                </c:pt>
                <c:pt idx="9419">
                  <c:v>5065830414.0494699</c:v>
                </c:pt>
                <c:pt idx="9420">
                  <c:v>4672503920.1986599</c:v>
                </c:pt>
                <c:pt idx="9421">
                  <c:v>5030344074.0412998</c:v>
                </c:pt>
                <c:pt idx="9422">
                  <c:v>5144045359.9818497</c:v>
                </c:pt>
                <c:pt idx="9423">
                  <c:v>4679604753.5571098</c:v>
                </c:pt>
                <c:pt idx="9424">
                  <c:v>4877602059.5098305</c:v>
                </c:pt>
                <c:pt idx="9425">
                  <c:v>5333862371.2711296</c:v>
                </c:pt>
                <c:pt idx="9426">
                  <c:v>6858952880.1000299</c:v>
                </c:pt>
                <c:pt idx="9427">
                  <c:v>8031344381.0989799</c:v>
                </c:pt>
                <c:pt idx="9428">
                  <c:v>8707015771.0011292</c:v>
                </c:pt>
                <c:pt idx="9429">
                  <c:v>9358710935.4336605</c:v>
                </c:pt>
                <c:pt idx="9430">
                  <c:v>11284603070.5653</c:v>
                </c:pt>
                <c:pt idx="9431">
                  <c:v>13439023281.470699</c:v>
                </c:pt>
                <c:pt idx="9432">
                  <c:v>12814961485.1001</c:v>
                </c:pt>
                <c:pt idx="9433">
                  <c:v>12948906288.5576</c:v>
                </c:pt>
                <c:pt idx="9434">
                  <c:v>14390776643.965</c:v>
                </c:pt>
                <c:pt idx="9435">
                  <c:v>14225310518.785601</c:v>
                </c:pt>
                <c:pt idx="9436">
                  <c:v>14851057084.775999</c:v>
                </c:pt>
                <c:pt idx="9437">
                  <c:v>15304363138.180401</c:v>
                </c:pt>
                <c:pt idx="9438">
                  <c:v>13640668374.165199</c:v>
                </c:pt>
                <c:pt idx="9439">
                  <c:v>14683697630.9</c:v>
                </c:pt>
                <c:pt idx="9440">
                  <c:v>16750000000</c:v>
                </c:pt>
                <c:pt idx="9441">
                  <c:v>20948677839.851002</c:v>
                </c:pt>
                <c:pt idx="9442">
                  <c:v>24147996549.5662</c:v>
                </c:pt>
                <c:pt idx="9443">
                  <c:v>18284194680.384399</c:v>
                </c:pt>
                <c:pt idx="9444">
                  <c:v>18409364146.979401</c:v>
                </c:pt>
                <c:pt idx="9445">
                  <c:v>6540247190.33529</c:v>
                </c:pt>
                <c:pt idx="9446">
                  <c:v>12267175481.2542</c:v>
                </c:pt>
                <c:pt idx="9447">
                  <c:v>16116843146.4806</c:v>
                </c:pt>
                <c:pt idx="9448">
                  <c:v>21188704081.242802</c:v>
                </c:pt>
                <c:pt idx="9449">
                  <c:v>24861483280.6339</c:v>
                </c:pt>
                <c:pt idx="9450">
                  <c:v>26252007830.463902</c:v>
                </c:pt>
                <c:pt idx="9451">
                  <c:v>30607991862.484299</c:v>
                </c:pt>
                <c:pt idx="9452">
                  <c:v>40289556656.1455</c:v>
                </c:pt>
                <c:pt idx="9453">
                  <c:v>49259526052.742599</c:v>
                </c:pt>
                <c:pt idx="9454">
                  <c:v>42616653299.911499</c:v>
                </c:pt>
                <c:pt idx="9455">
                  <c:v>39460357730.5224</c:v>
                </c:pt>
                <c:pt idx="9456">
                  <c:v>46466728666.610298</c:v>
                </c:pt>
                <c:pt idx="9457">
                  <c:v>40742313861.137398</c:v>
                </c:pt>
                <c:pt idx="9458">
                  <c:v>45519650911.413803</c:v>
                </c:pt>
                <c:pt idx="9459">
                  <c:v>44210806365.681702</c:v>
                </c:pt>
                <c:pt idx="9460">
                  <c:v>37160332465.164497</c:v>
                </c:pt>
                <c:pt idx="9461">
                  <c:v>38299854688.127701</c:v>
                </c:pt>
                <c:pt idx="9462">
                  <c:v>12012025.2477875</c:v>
                </c:pt>
                <c:pt idx="9463">
                  <c:v>11592024.3649978</c:v>
                </c:pt>
                <c:pt idx="9464">
                  <c:v>12642026.571972201</c:v>
                </c:pt>
                <c:pt idx="9465">
                  <c:v>13923029.264481001</c:v>
                </c:pt>
                <c:pt idx="9466">
                  <c:v>15393032.354245201</c:v>
                </c:pt>
                <c:pt idx="9467">
                  <c:v>15603032.7956401</c:v>
                </c:pt>
                <c:pt idx="9468">
                  <c:v>16443034.561219599</c:v>
                </c:pt>
                <c:pt idx="9469">
                  <c:v>16632032.813897699</c:v>
                </c:pt>
                <c:pt idx="9470">
                  <c:v>16074027.3495878</c:v>
                </c:pt>
                <c:pt idx="9471">
                  <c:v>16452027.992747201</c:v>
                </c:pt>
                <c:pt idx="9472">
                  <c:v>18432031.3616773</c:v>
                </c:pt>
                <c:pt idx="9473">
                  <c:v>21965951.721480399</c:v>
                </c:pt>
                <c:pt idx="9474">
                  <c:v>30645121.012758501</c:v>
                </c:pt>
                <c:pt idx="9475">
                  <c:v>36896278.223337002</c:v>
                </c:pt>
                <c:pt idx="9476">
                  <c:v>43134498.693217702</c:v>
                </c:pt>
                <c:pt idx="9477">
                  <c:v>47803145.956030302</c:v>
                </c:pt>
                <c:pt idx="9478">
                  <c:v>49278979.547035001</c:v>
                </c:pt>
                <c:pt idx="9479">
                  <c:v>64526398.658254698</c:v>
                </c:pt>
                <c:pt idx="9480">
                  <c:v>85552369.914594203</c:v>
                </c:pt>
                <c:pt idx="9481">
                  <c:v>127261099.24395999</c:v>
                </c:pt>
                <c:pt idx="9482">
                  <c:v>147357222.77980199</c:v>
                </c:pt>
                <c:pt idx="9483">
                  <c:v>154902869.02138999</c:v>
                </c:pt>
                <c:pt idx="9484">
                  <c:v>147912069.76650199</c:v>
                </c:pt>
                <c:pt idx="9485">
                  <c:v>146712850.50997001</c:v>
                </c:pt>
                <c:pt idx="9486">
                  <c:v>151313241.98356399</c:v>
                </c:pt>
                <c:pt idx="9487">
                  <c:v>168887539.13002899</c:v>
                </c:pt>
                <c:pt idx="9488">
                  <c:v>207850623.63821599</c:v>
                </c:pt>
                <c:pt idx="9489">
                  <c:v>249267039.78119099</c:v>
                </c:pt>
                <c:pt idx="9490">
                  <c:v>283828769.03168303</c:v>
                </c:pt>
                <c:pt idx="9491">
                  <c:v>304832867.395046</c:v>
                </c:pt>
                <c:pt idx="9492">
                  <c:v>368584758.94245702</c:v>
                </c:pt>
                <c:pt idx="9493">
                  <c:v>374359556.08492601</c:v>
                </c:pt>
                <c:pt idx="9494">
                  <c:v>433667193.81479502</c:v>
                </c:pt>
                <c:pt idx="9495">
                  <c:v>473916819.45382601</c:v>
                </c:pt>
                <c:pt idx="9496">
                  <c:v>486451204.55714202</c:v>
                </c:pt>
                <c:pt idx="9497">
                  <c:v>508221508.22150803</c:v>
                </c:pt>
                <c:pt idx="9498">
                  <c:v>503068472.20266002</c:v>
                </c:pt>
                <c:pt idx="9499">
                  <c:v>562958836.51990497</c:v>
                </c:pt>
                <c:pt idx="9500">
                  <c:v>608369282.22572696</c:v>
                </c:pt>
                <c:pt idx="9501">
                  <c:v>622985493.68273306</c:v>
                </c:pt>
                <c:pt idx="9502">
                  <c:v>614879764.78000605</c:v>
                </c:pt>
                <c:pt idx="9503">
                  <c:v>622262057.19163501</c:v>
                </c:pt>
                <c:pt idx="9504">
                  <c:v>697518248.17518198</c:v>
                </c:pt>
                <c:pt idx="9505">
                  <c:v>705704816.04236495</c:v>
                </c:pt>
                <c:pt idx="9506">
                  <c:v>839319927.27272701</c:v>
                </c:pt>
                <c:pt idx="9507">
                  <c:v>919103254.54545498</c:v>
                </c:pt>
                <c:pt idx="9508">
                  <c:v>1016418229.25159</c:v>
                </c:pt>
                <c:pt idx="9509">
                  <c:v>1033561654.0568</c:v>
                </c:pt>
                <c:pt idx="9510">
                  <c:v>967199593.96015704</c:v>
                </c:pt>
                <c:pt idx="9511">
                  <c:v>847397850.09441698</c:v>
                </c:pt>
                <c:pt idx="9512">
                  <c:v>969936525.29872894</c:v>
                </c:pt>
                <c:pt idx="9513">
                  <c:v>1065826669.89742</c:v>
                </c:pt>
                <c:pt idx="9514">
                  <c:v>1134267367.19206</c:v>
                </c:pt>
                <c:pt idx="9515">
                  <c:v>1411061260.70839</c:v>
                </c:pt>
                <c:pt idx="9516">
                  <c:v>1422530791.5588</c:v>
                </c:pt>
                <c:pt idx="9517">
                  <c:v>1437722206.3875401</c:v>
                </c:pt>
                <c:pt idx="9518">
                  <c:v>1427323889.0961001</c:v>
                </c:pt>
                <c:pt idx="9519">
                  <c:v>322009471.57363999</c:v>
                </c:pt>
                <c:pt idx="9520">
                  <c:v>327834680.56382197</c:v>
                </c:pt>
                <c:pt idx="9521">
                  <c:v>342721579.82466102</c:v>
                </c:pt>
                <c:pt idx="9522">
                  <c:v>348546952.14151198</c:v>
                </c:pt>
                <c:pt idx="9523">
                  <c:v>371848114.75557703</c:v>
                </c:pt>
                <c:pt idx="9524">
                  <c:v>359379856.24805701</c:v>
                </c:pt>
                <c:pt idx="9525">
                  <c:v>375479849.80805999</c:v>
                </c:pt>
                <c:pt idx="9526">
                  <c:v>348795303.00038499</c:v>
                </c:pt>
                <c:pt idx="9527">
                  <c:v>329860091.94403702</c:v>
                </c:pt>
                <c:pt idx="9528">
                  <c:v>408690163.47606498</c:v>
                </c:pt>
                <c:pt idx="9529">
                  <c:v>434410373.76415002</c:v>
                </c:pt>
                <c:pt idx="9530">
                  <c:v>419549425.07708597</c:v>
                </c:pt>
                <c:pt idx="9531">
                  <c:v>465381089.98453999</c:v>
                </c:pt>
                <c:pt idx="9532">
                  <c:v>575230234.38705802</c:v>
                </c:pt>
                <c:pt idx="9533">
                  <c:v>648590642.939888</c:v>
                </c:pt>
                <c:pt idx="9534">
                  <c:v>679335901.11745095</c:v>
                </c:pt>
                <c:pt idx="9535">
                  <c:v>594895672.333848</c:v>
                </c:pt>
                <c:pt idx="9536">
                  <c:v>691777758.39511502</c:v>
                </c:pt>
                <c:pt idx="9537">
                  <c:v>960728338.93642998</c:v>
                </c:pt>
                <c:pt idx="9538">
                  <c:v>1109374722.0829401</c:v>
                </c:pt>
                <c:pt idx="9539">
                  <c:v>1100685844.9228401</c:v>
                </c:pt>
                <c:pt idx="9540">
                  <c:v>1114830471.91787</c:v>
                </c:pt>
                <c:pt idx="9541">
                  <c:v>1295361885.92419</c:v>
                </c:pt>
                <c:pt idx="9542">
                  <c:v>995104305.34707403</c:v>
                </c:pt>
                <c:pt idx="9543">
                  <c:v>1087471861.98928</c:v>
                </c:pt>
                <c:pt idx="9544">
                  <c:v>856890498.62583399</c:v>
                </c:pt>
                <c:pt idx="9545">
                  <c:v>490181456.62440997</c:v>
                </c:pt>
                <c:pt idx="9546">
                  <c:v>701307602.28443003</c:v>
                </c:pt>
                <c:pt idx="9547">
                  <c:v>1055083945.37738</c:v>
                </c:pt>
                <c:pt idx="9548">
                  <c:v>932974411.91714203</c:v>
                </c:pt>
                <c:pt idx="9549">
                  <c:v>649644826.80044699</c:v>
                </c:pt>
                <c:pt idx="9550">
                  <c:v>779981458.921489</c:v>
                </c:pt>
                <c:pt idx="9551">
                  <c:v>679997997.59711695</c:v>
                </c:pt>
                <c:pt idx="9552">
                  <c:v>768812334.80176198</c:v>
                </c:pt>
                <c:pt idx="9553">
                  <c:v>911915970.68348396</c:v>
                </c:pt>
                <c:pt idx="9554">
                  <c:v>870758739.40678</c:v>
                </c:pt>
                <c:pt idx="9555">
                  <c:v>941742152.70989501</c:v>
                </c:pt>
                <c:pt idx="9556">
                  <c:v>850218033.62200701</c:v>
                </c:pt>
                <c:pt idx="9557">
                  <c:v>672375927.34714794</c:v>
                </c:pt>
                <c:pt idx="9558">
                  <c:v>669384768.87263</c:v>
                </c:pt>
                <c:pt idx="9559">
                  <c:v>635874002.19874799</c:v>
                </c:pt>
                <c:pt idx="9560">
                  <c:v>1079478387.8357601</c:v>
                </c:pt>
                <c:pt idx="9561">
                  <c:v>1239004287.7560699</c:v>
                </c:pt>
                <c:pt idx="9562">
                  <c:v>1371442565.69701</c:v>
                </c:pt>
                <c:pt idx="9563">
                  <c:v>1431208677.30352</c:v>
                </c:pt>
                <c:pt idx="9564">
                  <c:v>1627854494.80246</c:v>
                </c:pt>
                <c:pt idx="9565">
                  <c:v>1885112201.8527801</c:v>
                </c:pt>
                <c:pt idx="9566">
                  <c:v>2158496872.8579602</c:v>
                </c:pt>
                <c:pt idx="9567">
                  <c:v>2505458705.03338</c:v>
                </c:pt>
                <c:pt idx="9568">
                  <c:v>2489985963.1680799</c:v>
                </c:pt>
                <c:pt idx="9569">
                  <c:v>2616610911.0722198</c:v>
                </c:pt>
                <c:pt idx="9570">
                  <c:v>2942546781.0454798</c:v>
                </c:pt>
                <c:pt idx="9571">
                  <c:v>3801862611.36414</c:v>
                </c:pt>
                <c:pt idx="9572">
                  <c:v>4920343194.9933901</c:v>
                </c:pt>
                <c:pt idx="9573">
                  <c:v>5015180976.6345701</c:v>
                </c:pt>
                <c:pt idx="9574">
                  <c:v>4251869869.5075498</c:v>
                </c:pt>
                <c:pt idx="9575">
                  <c:v>3736588553.56394</c:v>
                </c:pt>
                <c:pt idx="9576">
                  <c:v>704462302.36508596</c:v>
                </c:pt>
                <c:pt idx="9577">
                  <c:v>764308114.46491599</c:v>
                </c:pt>
                <c:pt idx="9578">
                  <c:v>825885273.74885702</c:v>
                </c:pt>
                <c:pt idx="9579">
                  <c:v>917222004.44270205</c:v>
                </c:pt>
                <c:pt idx="9580">
                  <c:v>893734483.20919895</c:v>
                </c:pt>
                <c:pt idx="9581">
                  <c:v>974193126.87834799</c:v>
                </c:pt>
                <c:pt idx="9582">
                  <c:v>1095910100.61414</c:v>
                </c:pt>
                <c:pt idx="9583">
                  <c:v>1237423232.7191999</c:v>
                </c:pt>
                <c:pt idx="9584">
                  <c:v>1425029400.2351999</c:v>
                </c:pt>
                <c:pt idx="9585">
                  <c:v>1659055272.4421799</c:v>
                </c:pt>
                <c:pt idx="9586">
                  <c:v>1919508689.4028499</c:v>
                </c:pt>
                <c:pt idx="9587">
                  <c:v>2262544100.3527999</c:v>
                </c:pt>
                <c:pt idx="9588">
                  <c:v>2719900350.7391701</c:v>
                </c:pt>
                <c:pt idx="9589">
                  <c:v>3693760000</c:v>
                </c:pt>
                <c:pt idx="9590">
                  <c:v>5216773825.9949598</c:v>
                </c:pt>
                <c:pt idx="9591">
                  <c:v>5633386679.7981005</c:v>
                </c:pt>
                <c:pt idx="9592">
                  <c:v>6326445409.6908903</c:v>
                </c:pt>
                <c:pt idx="9593">
                  <c:v>6617532782.9043198</c:v>
                </c:pt>
                <c:pt idx="9594">
                  <c:v>7515823563.1712704</c:v>
                </c:pt>
                <c:pt idx="9595">
                  <c:v>9294635004.3975391</c:v>
                </c:pt>
                <c:pt idx="9596">
                  <c:v>11893405683.8039</c:v>
                </c:pt>
                <c:pt idx="9597">
                  <c:v>14171819540.444599</c:v>
                </c:pt>
                <c:pt idx="9598">
                  <c:v>16078856439.627001</c:v>
                </c:pt>
                <c:pt idx="9599">
                  <c:v>17775280373.831799</c:v>
                </c:pt>
                <c:pt idx="9600">
                  <c:v>19735920492.1912</c:v>
                </c:pt>
                <c:pt idx="9601">
                  <c:v>19138296376.1661</c:v>
                </c:pt>
                <c:pt idx="9602">
                  <c:v>18569292304.895199</c:v>
                </c:pt>
                <c:pt idx="9603">
                  <c:v>20897630201.157299</c:v>
                </c:pt>
                <c:pt idx="9604">
                  <c:v>25337226970.560299</c:v>
                </c:pt>
                <c:pt idx="9605">
                  <c:v>30423573842.178501</c:v>
                </c:pt>
                <c:pt idx="9606">
                  <c:v>36152027893.1446</c:v>
                </c:pt>
                <c:pt idx="9607">
                  <c:v>45474442836.468903</c:v>
                </c:pt>
                <c:pt idx="9608">
                  <c:v>52156414978.514397</c:v>
                </c:pt>
                <c:pt idx="9609">
                  <c:v>60644572348.062897</c:v>
                </c:pt>
                <c:pt idx="9610">
                  <c:v>73777792326.829895</c:v>
                </c:pt>
                <c:pt idx="9611">
                  <c:v>87890009877.240005</c:v>
                </c:pt>
                <c:pt idx="9612">
                  <c:v>96403758865.248199</c:v>
                </c:pt>
                <c:pt idx="9613">
                  <c:v>100163995150.862</c:v>
                </c:pt>
                <c:pt idx="9614">
                  <c:v>85707636233.269608</c:v>
                </c:pt>
                <c:pt idx="9615">
                  <c:v>86283126843.657806</c:v>
                </c:pt>
                <c:pt idx="9616">
                  <c:v>95833932714.617203</c:v>
                </c:pt>
                <c:pt idx="9617">
                  <c:v>89286208628.676697</c:v>
                </c:pt>
                <c:pt idx="9618">
                  <c:v>91941192896.235901</c:v>
                </c:pt>
                <c:pt idx="9619">
                  <c:v>97001377568.5914</c:v>
                </c:pt>
                <c:pt idx="9620">
                  <c:v>114188557567.15199</c:v>
                </c:pt>
                <c:pt idx="9621">
                  <c:v>127417688055.756</c:v>
                </c:pt>
                <c:pt idx="9622">
                  <c:v>147797218201.271</c:v>
                </c:pt>
                <c:pt idx="9623">
                  <c:v>179981288567.44699</c:v>
                </c:pt>
                <c:pt idx="9624">
                  <c:v>192225881687.75201</c:v>
                </c:pt>
                <c:pt idx="9625">
                  <c:v>192408387762.11801</c:v>
                </c:pt>
                <c:pt idx="9626">
                  <c:v>236421782178.21799</c:v>
                </c:pt>
                <c:pt idx="9627">
                  <c:v>275599459373.50897</c:v>
                </c:pt>
                <c:pt idx="9628">
                  <c:v>289162118908.53802</c:v>
                </c:pt>
                <c:pt idx="9629">
                  <c:v>302510668904.33899</c:v>
                </c:pt>
                <c:pt idx="9630">
                  <c:v>308142766948.14899</c:v>
                </c:pt>
                <c:pt idx="9631">
                  <c:v>296840704102.41498</c:v>
                </c:pt>
                <c:pt idx="9632">
                  <c:v>296975678610.20599</c:v>
                </c:pt>
                <c:pt idx="9633">
                  <c:v>12694544692.7374</c:v>
                </c:pt>
                <c:pt idx="9634">
                  <c:v>14213045493.8806</c:v>
                </c:pt>
                <c:pt idx="9635">
                  <c:v>15431288006.2104</c:v>
                </c:pt>
                <c:pt idx="9636">
                  <c:v>16452201100.9604</c:v>
                </c:pt>
                <c:pt idx="9637">
                  <c:v>20079363625.5784</c:v>
                </c:pt>
                <c:pt idx="9638">
                  <c:v>25733043137.254902</c:v>
                </c:pt>
                <c:pt idx="9639">
                  <c:v>27821913814.955601</c:v>
                </c:pt>
                <c:pt idx="9640">
                  <c:v>27660149541.1805</c:v>
                </c:pt>
                <c:pt idx="9641">
                  <c:v>29828899205.727699</c:v>
                </c:pt>
                <c:pt idx="9642">
                  <c:v>30415095887.492001</c:v>
                </c:pt>
                <c:pt idx="9643">
                  <c:v>29114875621.890499</c:v>
                </c:pt>
                <c:pt idx="9644">
                  <c:v>30703017449.664398</c:v>
                </c:pt>
                <c:pt idx="9645">
                  <c:v>35083608130.999397</c:v>
                </c:pt>
                <c:pt idx="9646">
                  <c:v>46731767494.356697</c:v>
                </c:pt>
                <c:pt idx="9647">
                  <c:v>57240535137.819702</c:v>
                </c:pt>
                <c:pt idx="9648">
                  <c:v>62697540106.951897</c:v>
                </c:pt>
                <c:pt idx="9649">
                  <c:v>70596729394.053406</c:v>
                </c:pt>
                <c:pt idx="9650">
                  <c:v>86304245825.348999</c:v>
                </c:pt>
                <c:pt idx="9651">
                  <c:v>100324627215.468</c:v>
                </c:pt>
                <c:pt idx="9652">
                  <c:v>88945625173.659302</c:v>
                </c:pt>
                <c:pt idx="9653">
                  <c:v>89501012915.7314</c:v>
                </c:pt>
                <c:pt idx="9654">
                  <c:v>98181259740.091904</c:v>
                </c:pt>
                <c:pt idx="9655">
                  <c:v>93413992955.897202</c:v>
                </c:pt>
                <c:pt idx="9656">
                  <c:v>98478349315.325195</c:v>
                </c:pt>
                <c:pt idx="9657">
                  <c:v>100948236941.18201</c:v>
                </c:pt>
                <c:pt idx="9658">
                  <c:v>87501423882.468597</c:v>
                </c:pt>
                <c:pt idx="9659">
                  <c:v>89768598023.390305</c:v>
                </c:pt>
                <c:pt idx="9660">
                  <c:v>21273055398.301701</c:v>
                </c:pt>
                <c:pt idx="9661">
                  <c:v>21480023016.9972</c:v>
                </c:pt>
                <c:pt idx="9662">
                  <c:v>20749140606.2425</c:v>
                </c:pt>
                <c:pt idx="9663">
                  <c:v>22125435372.187</c:v>
                </c:pt>
                <c:pt idx="9664">
                  <c:v>22689994990.112099</c:v>
                </c:pt>
                <c:pt idx="9665">
                  <c:v>20342201356.005199</c:v>
                </c:pt>
                <c:pt idx="9666">
                  <c:v>20875387068.114498</c:v>
                </c:pt>
                <c:pt idx="9667">
                  <c:v>23563576758.104698</c:v>
                </c:pt>
                <c:pt idx="9668">
                  <c:v>29697448108.2957</c:v>
                </c:pt>
                <c:pt idx="9669">
                  <c:v>34470227453.911301</c:v>
                </c:pt>
                <c:pt idx="9670">
                  <c:v>36346974008.207901</c:v>
                </c:pt>
                <c:pt idx="9671">
                  <c:v>39587732028.603699</c:v>
                </c:pt>
                <c:pt idx="9672">
                  <c:v>48114688201.478203</c:v>
                </c:pt>
                <c:pt idx="9673">
                  <c:v>55589849128.460503</c:v>
                </c:pt>
                <c:pt idx="9674">
                  <c:v>50244793831.619904</c:v>
                </c:pt>
                <c:pt idx="9675">
                  <c:v>48013606745.480301</c:v>
                </c:pt>
                <c:pt idx="9676">
                  <c:v>51290792018.107399</c:v>
                </c:pt>
                <c:pt idx="9677">
                  <c:v>46352802765.576302</c:v>
                </c:pt>
                <c:pt idx="9678">
                  <c:v>48116256926.080704</c:v>
                </c:pt>
                <c:pt idx="9679">
                  <c:v>49904928335.3069</c:v>
                </c:pt>
                <c:pt idx="9680">
                  <c:v>43072415017.432098</c:v>
                </c:pt>
                <c:pt idx="9681">
                  <c:v>44708598648.856201</c:v>
                </c:pt>
                <c:pt idx="9682">
                  <c:v>25203524.032563802</c:v>
                </c:pt>
                <c:pt idx="9683">
                  <c:v>28084252.758274801</c:v>
                </c:pt>
                <c:pt idx="9684">
                  <c:v>28606411.398040999</c:v>
                </c:pt>
                <c:pt idx="9685">
                  <c:v>50056882.821387902</c:v>
                </c:pt>
                <c:pt idx="9686">
                  <c:v>40606712.050639004</c:v>
                </c:pt>
                <c:pt idx="9687">
                  <c:v>55272108.843537398</c:v>
                </c:pt>
                <c:pt idx="9688">
                  <c:v>84539332.282562003</c:v>
                </c:pt>
                <c:pt idx="9689">
                  <c:v>74617096.478596702</c:v>
                </c:pt>
                <c:pt idx="9690">
                  <c:v>83099107.906635702</c:v>
                </c:pt>
                <c:pt idx="9691">
                  <c:v>93147039.2548237</c:v>
                </c:pt>
                <c:pt idx="9692">
                  <c:v>111022089.96223</c:v>
                </c:pt>
                <c:pt idx="9693">
                  <c:v>151270207.85219401</c:v>
                </c:pt>
                <c:pt idx="9694">
                  <c:v>168715353.097132</c:v>
                </c:pt>
                <c:pt idx="9695">
                  <c:v>187313261.31923699</c:v>
                </c:pt>
                <c:pt idx="9696">
                  <c:v>188446092.06055</c:v>
                </c:pt>
                <c:pt idx="9697">
                  <c:v>180219397.52742499</c:v>
                </c:pt>
                <c:pt idx="9698">
                  <c:v>252806783.38698301</c:v>
                </c:pt>
                <c:pt idx="9699">
                  <c:v>232306861.15613201</c:v>
                </c:pt>
                <c:pt idx="9700">
                  <c:v>210737869.65259799</c:v>
                </c:pt>
                <c:pt idx="9701">
                  <c:v>238606299.60565099</c:v>
                </c:pt>
                <c:pt idx="9702">
                  <c:v>310684273.70948398</c:v>
                </c:pt>
                <c:pt idx="9703">
                  <c:v>332286760.85818899</c:v>
                </c:pt>
                <c:pt idx="9704">
                  <c:v>302515026.89022499</c:v>
                </c:pt>
                <c:pt idx="9705">
                  <c:v>320355090.61440998</c:v>
                </c:pt>
                <c:pt idx="9706">
                  <c:v>378778047.197842</c:v>
                </c:pt>
                <c:pt idx="9707">
                  <c:v>410923236.18910199</c:v>
                </c:pt>
                <c:pt idx="9708">
                  <c:v>464756638.51248699</c:v>
                </c:pt>
                <c:pt idx="9709">
                  <c:v>519334096.71452498</c:v>
                </c:pt>
                <c:pt idx="9710">
                  <c:v>565163750.56078994</c:v>
                </c:pt>
                <c:pt idx="9711">
                  <c:v>567919502.81148303</c:v>
                </c:pt>
                <c:pt idx="9712">
                  <c:v>471177008.05714798</c:v>
                </c:pt>
                <c:pt idx="9713">
                  <c:v>482214092.30896401</c:v>
                </c:pt>
                <c:pt idx="9714">
                  <c:v>435103853.48503602</c:v>
                </c:pt>
                <c:pt idx="9715">
                  <c:v>400463452.06517601</c:v>
                </c:pt>
                <c:pt idx="9716">
                  <c:v>341661643.55144602</c:v>
                </c:pt>
                <c:pt idx="9717">
                  <c:v>332738245.91321498</c:v>
                </c:pt>
                <c:pt idx="9718">
                  <c:v>375111894.932329</c:v>
                </c:pt>
                <c:pt idx="9719">
                  <c:v>413909879.28126502</c:v>
                </c:pt>
                <c:pt idx="9720">
                  <c:v>456705433.99697798</c:v>
                </c:pt>
                <c:pt idx="9721">
                  <c:v>516074228.95974898</c:v>
                </c:pt>
                <c:pt idx="9722">
                  <c:v>608293860.27181602</c:v>
                </c:pt>
                <c:pt idx="9723">
                  <c:v>597765363.128492</c:v>
                </c:pt>
                <c:pt idx="9724">
                  <c:v>671585343.17068601</c:v>
                </c:pt>
                <c:pt idx="9725">
                  <c:v>886498370.69608605</c:v>
                </c:pt>
                <c:pt idx="9726">
                  <c:v>1025125081.57494</c:v>
                </c:pt>
                <c:pt idx="9727">
                  <c:v>1059695156.18795</c:v>
                </c:pt>
                <c:pt idx="9728">
                  <c:v>1156563122.85602</c:v>
                </c:pt>
                <c:pt idx="9729">
                  <c:v>1129164718.8143599</c:v>
                </c:pt>
                <c:pt idx="9730">
                  <c:v>1202125000</c:v>
                </c:pt>
                <c:pt idx="9731">
                  <c:v>5352000000</c:v>
                </c:pt>
                <c:pt idx="9732">
                  <c:v>5647000000</c:v>
                </c:pt>
                <c:pt idx="9733">
                  <c:v>5925000000</c:v>
                </c:pt>
                <c:pt idx="9734">
                  <c:v>6217000000</c:v>
                </c:pt>
                <c:pt idx="9735">
                  <c:v>7575248495.0300999</c:v>
                </c:pt>
                <c:pt idx="9736">
                  <c:v>7972840543.1891403</c:v>
                </c:pt>
                <c:pt idx="9737">
                  <c:v>8497830043.3991299</c:v>
                </c:pt>
                <c:pt idx="9738">
                  <c:v>9423211535.7692795</c:v>
                </c:pt>
                <c:pt idx="9739">
                  <c:v>10373792524.1495</c:v>
                </c:pt>
                <c:pt idx="9740">
                  <c:v>11334173316.533701</c:v>
                </c:pt>
                <c:pt idx="9741">
                  <c:v>12354752904.9419</c:v>
                </c:pt>
                <c:pt idx="9742">
                  <c:v>13777124457.510799</c:v>
                </c:pt>
                <c:pt idx="9743">
                  <c:v>14894302113.957701</c:v>
                </c:pt>
                <c:pt idx="9744">
                  <c:v>16780064398.712</c:v>
                </c:pt>
                <c:pt idx="9745">
                  <c:v>18418031639.367199</c:v>
                </c:pt>
                <c:pt idx="9746">
                  <c:v>20334172259.507801</c:v>
                </c:pt>
                <c:pt idx="9747">
                  <c:v>21358137114.6091</c:v>
                </c:pt>
                <c:pt idx="9748">
                  <c:v>29293948126.801201</c:v>
                </c:pt>
                <c:pt idx="9749">
                  <c:v>36806475349.521698</c:v>
                </c:pt>
                <c:pt idx="9750">
                  <c:v>38114942528.735603</c:v>
                </c:pt>
                <c:pt idx="9751">
                  <c:v>36601885924.563004</c:v>
                </c:pt>
                <c:pt idx="9752">
                  <c:v>40649724011.039597</c:v>
                </c:pt>
                <c:pt idx="9753">
                  <c:v>46737580496.780098</c:v>
                </c:pt>
                <c:pt idx="9754">
                  <c:v>57647268408.551102</c:v>
                </c:pt>
                <c:pt idx="9755">
                  <c:v>82984078068.823807</c:v>
                </c:pt>
                <c:pt idx="9756">
                  <c:v>89629496832.795502</c:v>
                </c:pt>
                <c:pt idx="9757">
                  <c:v>82696902010.294296</c:v>
                </c:pt>
                <c:pt idx="9758">
                  <c:v>88786580362.840698</c:v>
                </c:pt>
                <c:pt idx="9759">
                  <c:v>87880468268.638306</c:v>
                </c:pt>
                <c:pt idx="9760">
                  <c:v>69208451592.557602</c:v>
                </c:pt>
                <c:pt idx="9761">
                  <c:v>82107924006.173203</c:v>
                </c:pt>
                <c:pt idx="9762">
                  <c:v>107414974090.17799</c:v>
                </c:pt>
                <c:pt idx="9763">
                  <c:v>118331510445.149</c:v>
                </c:pt>
                <c:pt idx="9764">
                  <c:v>128902675070.72301</c:v>
                </c:pt>
                <c:pt idx="9765">
                  <c:v>115553279480.53999</c:v>
                </c:pt>
                <c:pt idx="9766">
                  <c:v>123943432441.241</c:v>
                </c:pt>
                <c:pt idx="9767">
                  <c:v>134545231416.55</c:v>
                </c:pt>
                <c:pt idx="9768">
                  <c:v>134309759157.817</c:v>
                </c:pt>
                <c:pt idx="9769">
                  <c:v>139752450152.078</c:v>
                </c:pt>
                <c:pt idx="9770">
                  <c:v>155460285076.23199</c:v>
                </c:pt>
                <c:pt idx="9771">
                  <c:v>147607982694.85699</c:v>
                </c:pt>
                <c:pt idx="9772">
                  <c:v>152586154513.88901</c:v>
                </c:pt>
                <c:pt idx="9773">
                  <c:v>137774361015.14001</c:v>
                </c:pt>
                <c:pt idx="9774">
                  <c:v>136631966609.379</c:v>
                </c:pt>
                <c:pt idx="9775">
                  <c:v>136361854808.496</c:v>
                </c:pt>
                <c:pt idx="9776">
                  <c:v>121600818309.679</c:v>
                </c:pt>
                <c:pt idx="9777">
                  <c:v>115748110112.67999</c:v>
                </c:pt>
                <c:pt idx="9778">
                  <c:v>175256916996.047</c:v>
                </c:pt>
                <c:pt idx="9779">
                  <c:v>228937347865.858</c:v>
                </c:pt>
                <c:pt idx="9780">
                  <c:v>257671413750.82501</c:v>
                </c:pt>
                <c:pt idx="9781">
                  <c:v>271811088781.17999</c:v>
                </c:pt>
                <c:pt idx="9782">
                  <c:v>299033511000.22699</c:v>
                </c:pt>
                <c:pt idx="9783">
                  <c:v>287099991516.90002</c:v>
                </c:pt>
                <c:pt idx="9784">
                  <c:v>297216730668.94202</c:v>
                </c:pt>
                <c:pt idx="9785">
                  <c:v>375298134440.46899</c:v>
                </c:pt>
                <c:pt idx="9786">
                  <c:v>416878162440.88702</c:v>
                </c:pt>
                <c:pt idx="9787">
                  <c:v>396332598448.21503</c:v>
                </c:pt>
                <c:pt idx="9788">
                  <c:v>366810014300.22198</c:v>
                </c:pt>
                <c:pt idx="9789">
                  <c:v>351119102947.14301</c:v>
                </c:pt>
                <c:pt idx="9790">
                  <c:v>317610719411.48297</c:v>
                </c:pt>
                <c:pt idx="9791">
                  <c:v>295456189492.005</c:v>
                </c:pt>
                <c:pt idx="9792">
                  <c:v>15550136278.8696</c:v>
                </c:pt>
                <c:pt idx="9793">
                  <c:v>12231362022.6859</c:v>
                </c:pt>
                <c:pt idx="9794">
                  <c:v>15727363443.099501</c:v>
                </c:pt>
                <c:pt idx="9795">
                  <c:v>17826697892.271702</c:v>
                </c:pt>
                <c:pt idx="9796">
                  <c:v>10368813559.322001</c:v>
                </c:pt>
                <c:pt idx="9797">
                  <c:v>13257635694.9153</c:v>
                </c:pt>
                <c:pt idx="9798">
                  <c:v>13282084033.8983</c:v>
                </c:pt>
                <c:pt idx="9799">
                  <c:v>9015221096.2447395</c:v>
                </c:pt>
                <c:pt idx="9800">
                  <c:v>12072126075.396999</c:v>
                </c:pt>
                <c:pt idx="9801">
                  <c:v>13834300571.4849</c:v>
                </c:pt>
                <c:pt idx="9802">
                  <c:v>16138545209.246</c:v>
                </c:pt>
                <c:pt idx="9803">
                  <c:v>19074913947.719601</c:v>
                </c:pt>
                <c:pt idx="9804">
                  <c:v>21343844643.7341</c:v>
                </c:pt>
                <c:pt idx="9805">
                  <c:v>24756958694.923801</c:v>
                </c:pt>
                <c:pt idx="9806">
                  <c:v>28721062242.163399</c:v>
                </c:pt>
                <c:pt idx="9807">
                  <c:v>31647119228.1982</c:v>
                </c:pt>
                <c:pt idx="9808">
                  <c:v>31475548481.4095</c:v>
                </c:pt>
                <c:pt idx="9809">
                  <c:v>36038711599.541</c:v>
                </c:pt>
                <c:pt idx="9810">
                  <c:v>40881655098.645103</c:v>
                </c:pt>
                <c:pt idx="9811">
                  <c:v>46492797365.269501</c:v>
                </c:pt>
                <c:pt idx="9812">
                  <c:v>58971806626.9739</c:v>
                </c:pt>
                <c:pt idx="9813">
                  <c:v>78425934894.3461</c:v>
                </c:pt>
                <c:pt idx="9814">
                  <c:v>97009800115.373505</c:v>
                </c:pt>
                <c:pt idx="9815">
                  <c:v>114465300289.855</c:v>
                </c:pt>
                <c:pt idx="9816">
                  <c:v>118185307386.222</c:v>
                </c:pt>
                <c:pt idx="9817">
                  <c:v>132089531434.83</c:v>
                </c:pt>
                <c:pt idx="9818">
                  <c:v>160163483072.91699</c:v>
                </c:pt>
                <c:pt idx="9819">
                  <c:v>214019077342.58801</c:v>
                </c:pt>
                <c:pt idx="9820">
                  <c:v>232134606637.271</c:v>
                </c:pt>
                <c:pt idx="9821">
                  <c:v>202257045774.013</c:v>
                </c:pt>
                <c:pt idx="9822">
                  <c:v>195464408602.151</c:v>
                </c:pt>
                <c:pt idx="9823">
                  <c:v>170486866357.30899</c:v>
                </c:pt>
                <c:pt idx="9824">
                  <c:v>171635463361.62299</c:v>
                </c:pt>
                <c:pt idx="9825">
                  <c:v>180302412230.92001</c:v>
                </c:pt>
                <c:pt idx="9826">
                  <c:v>250638463466.793</c:v>
                </c:pt>
                <c:pt idx="9827">
                  <c:v>317882187036.78699</c:v>
                </c:pt>
                <c:pt idx="9828">
                  <c:v>375138723325.23901</c:v>
                </c:pt>
                <c:pt idx="9829">
                  <c:v>413630538018.271</c:v>
                </c:pt>
                <c:pt idx="9830">
                  <c:v>535101248775.71002</c:v>
                </c:pt>
                <c:pt idx="9831">
                  <c:v>575598537069.65601</c:v>
                </c:pt>
                <c:pt idx="9832">
                  <c:v>629202392003.901</c:v>
                </c:pt>
                <c:pt idx="9833">
                  <c:v>523649481762.32202</c:v>
                </c:pt>
                <c:pt idx="9834">
                  <c:v>529121577319.58801</c:v>
                </c:pt>
                <c:pt idx="9835">
                  <c:v>612939685081.39795</c:v>
                </c:pt>
                <c:pt idx="9836">
                  <c:v>640998292394.58801</c:v>
                </c:pt>
                <c:pt idx="9837">
                  <c:v>588692045454.54504</c:v>
                </c:pt>
                <c:pt idx="9838">
                  <c:v>617041986858.22498</c:v>
                </c:pt>
                <c:pt idx="9839">
                  <c:v>633194118900.48999</c:v>
                </c:pt>
                <c:pt idx="9840">
                  <c:v>595402616546.89502</c:v>
                </c:pt>
                <c:pt idx="9841">
                  <c:v>625975838926.17505</c:v>
                </c:pt>
                <c:pt idx="9842">
                  <c:v>705145868624.13</c:v>
                </c:pt>
                <c:pt idx="9843">
                  <c:v>906853273137.698</c:v>
                </c:pt>
                <c:pt idx="9844">
                  <c:v>1069555500372.49</c:v>
                </c:pt>
                <c:pt idx="9845">
                  <c:v>1157276458151.97</c:v>
                </c:pt>
                <c:pt idx="9846">
                  <c:v>1264551499184.54</c:v>
                </c:pt>
                <c:pt idx="9847">
                  <c:v>1479341637010.6799</c:v>
                </c:pt>
                <c:pt idx="9848">
                  <c:v>1635015380108.3899</c:v>
                </c:pt>
                <c:pt idx="9849">
                  <c:v>1499099749930.54</c:v>
                </c:pt>
                <c:pt idx="9850">
                  <c:v>1431616749640.29</c:v>
                </c:pt>
                <c:pt idx="9851">
                  <c:v>1488067258325.2</c:v>
                </c:pt>
                <c:pt idx="9852">
                  <c:v>1336018949805.5801</c:v>
                </c:pt>
                <c:pt idx="9853">
                  <c:v>1361854206549.3899</c:v>
                </c:pt>
                <c:pt idx="9854">
                  <c:v>1376910811040.8799</c:v>
                </c:pt>
                <c:pt idx="9855">
                  <c:v>1197789902774.4299</c:v>
                </c:pt>
                <c:pt idx="9856">
                  <c:v>1237255019653.8601</c:v>
                </c:pt>
                <c:pt idx="9857">
                  <c:v>1409873949.5798299</c:v>
                </c:pt>
                <c:pt idx="9858">
                  <c:v>1444327731.0924399</c:v>
                </c:pt>
                <c:pt idx="9859">
                  <c:v>1434156378.6008201</c:v>
                </c:pt>
                <c:pt idx="9860">
                  <c:v>1240672268.9075601</c:v>
                </c:pt>
                <c:pt idx="9861">
                  <c:v>1309747899.1596601</c:v>
                </c:pt>
                <c:pt idx="9862">
                  <c:v>1698319327.7310901</c:v>
                </c:pt>
                <c:pt idx="9863">
                  <c:v>1751470588.2352901</c:v>
                </c:pt>
                <c:pt idx="9864">
                  <c:v>1859465020.5761299</c:v>
                </c:pt>
                <c:pt idx="9865">
                  <c:v>1801344537.81513</c:v>
                </c:pt>
                <c:pt idx="9866">
                  <c:v>1965546218.48739</c:v>
                </c:pt>
                <c:pt idx="9867">
                  <c:v>2296470588.2352901</c:v>
                </c:pt>
                <c:pt idx="9868">
                  <c:v>2369308600.3372698</c:v>
                </c:pt>
                <c:pt idx="9869">
                  <c:v>2553936348.40871</c:v>
                </c:pt>
                <c:pt idx="9870">
                  <c:v>2875625000</c:v>
                </c:pt>
                <c:pt idx="9871">
                  <c:v>3574586466.16541</c:v>
                </c:pt>
                <c:pt idx="9872">
                  <c:v>3791298145.5064201</c:v>
                </c:pt>
                <c:pt idx="9873">
                  <c:v>3591319857.3127198</c:v>
                </c:pt>
                <c:pt idx="9874">
                  <c:v>4104509582.8635898</c:v>
                </c:pt>
                <c:pt idx="9875">
                  <c:v>2733183856.5022402</c:v>
                </c:pt>
                <c:pt idx="9876">
                  <c:v>3364611432.2414899</c:v>
                </c:pt>
                <c:pt idx="9877">
                  <c:v>4024621899.57653</c:v>
                </c:pt>
                <c:pt idx="9878">
                  <c:v>4415844155.8441601</c:v>
                </c:pt>
                <c:pt idx="9879">
                  <c:v>4768765016.81884</c:v>
                </c:pt>
                <c:pt idx="9880">
                  <c:v>5167913302.16745</c:v>
                </c:pt>
                <c:pt idx="9881">
                  <c:v>6043474842.7672901</c:v>
                </c:pt>
                <c:pt idx="9882">
                  <c:v>5978460972.0176697</c:v>
                </c:pt>
                <c:pt idx="9883">
                  <c:v>6405210563.8829403</c:v>
                </c:pt>
                <c:pt idx="9884">
                  <c:v>6682167119.5652199</c:v>
                </c:pt>
                <c:pt idx="9885">
                  <c:v>6978371581.2637501</c:v>
                </c:pt>
                <c:pt idx="9886">
                  <c:v>6987267683.7725401</c:v>
                </c:pt>
                <c:pt idx="9887">
                  <c:v>8032551173.24014</c:v>
                </c:pt>
                <c:pt idx="9888">
                  <c:v>9000362581.5808601</c:v>
                </c:pt>
                <c:pt idx="9889">
                  <c:v>9703011635.8658504</c:v>
                </c:pt>
                <c:pt idx="9890">
                  <c:v>10338679635.7616</c:v>
                </c:pt>
                <c:pt idx="9891">
                  <c:v>11717604208.8223</c:v>
                </c:pt>
                <c:pt idx="9892">
                  <c:v>13029697560.975599</c:v>
                </c:pt>
                <c:pt idx="9893">
                  <c:v>13897738375.2488</c:v>
                </c:pt>
                <c:pt idx="9894">
                  <c:v>15091913883.709101</c:v>
                </c:pt>
                <c:pt idx="9895">
                  <c:v>15794972847.168301</c:v>
                </c:pt>
                <c:pt idx="9896">
                  <c:v>15656327859.569599</c:v>
                </c:pt>
                <c:pt idx="9897">
                  <c:v>16330814179.976601</c:v>
                </c:pt>
                <c:pt idx="9898">
                  <c:v>15746229581.561899</c:v>
                </c:pt>
                <c:pt idx="9899">
                  <c:v>16536535647.083401</c:v>
                </c:pt>
                <c:pt idx="9900">
                  <c:v>18881765437.215099</c:v>
                </c:pt>
                <c:pt idx="9901">
                  <c:v>20662525941.298599</c:v>
                </c:pt>
                <c:pt idx="9902">
                  <c:v>24406252456.514099</c:v>
                </c:pt>
                <c:pt idx="9903">
                  <c:v>28279814924.591801</c:v>
                </c:pt>
                <c:pt idx="9904">
                  <c:v>32350248410.821602</c:v>
                </c:pt>
                <c:pt idx="9905">
                  <c:v>40713812309.731598</c:v>
                </c:pt>
                <c:pt idx="9906">
                  <c:v>42066217871.534897</c:v>
                </c:pt>
                <c:pt idx="9907">
                  <c:v>56725745039.335999</c:v>
                </c:pt>
                <c:pt idx="9908">
                  <c:v>65292741296.5382</c:v>
                </c:pt>
                <c:pt idx="9909">
                  <c:v>68434399083.410004</c:v>
                </c:pt>
                <c:pt idx="9910">
                  <c:v>74317806754.526703</c:v>
                </c:pt>
                <c:pt idx="9911">
                  <c:v>79356456990.289093</c:v>
                </c:pt>
                <c:pt idx="9912">
                  <c:v>80611989527.215805</c:v>
                </c:pt>
                <c:pt idx="9913">
                  <c:v>81321876307.2556</c:v>
                </c:pt>
                <c:pt idx="9914">
                  <c:v>12366563.611969899</c:v>
                </c:pt>
                <c:pt idx="9915">
                  <c:v>12483229.306422399</c:v>
                </c:pt>
                <c:pt idx="9916">
                  <c:v>12541562.153648701</c:v>
                </c:pt>
                <c:pt idx="9917">
                  <c:v>12833226.3897801</c:v>
                </c:pt>
                <c:pt idx="9918">
                  <c:v>13416554.8620428</c:v>
                </c:pt>
                <c:pt idx="9919">
                  <c:v>13593932.322053701</c:v>
                </c:pt>
                <c:pt idx="9920">
                  <c:v>14469078.179696601</c:v>
                </c:pt>
                <c:pt idx="9921">
                  <c:v>16742338.251986399</c:v>
                </c:pt>
                <c:pt idx="9922">
                  <c:v>14600000</c:v>
                </c:pt>
                <c:pt idx="9923">
                  <c:v>15850000</c:v>
                </c:pt>
                <c:pt idx="9924">
                  <c:v>16300000</c:v>
                </c:pt>
                <c:pt idx="9925">
                  <c:v>19624746.4503043</c:v>
                </c:pt>
                <c:pt idx="9926">
                  <c:v>22944849.115504701</c:v>
                </c:pt>
                <c:pt idx="9927">
                  <c:v>24196018.376722801</c:v>
                </c:pt>
                <c:pt idx="9928">
                  <c:v>31514856.307842199</c:v>
                </c:pt>
                <c:pt idx="9929">
                  <c:v>33364055.299539201</c:v>
                </c:pt>
                <c:pt idx="9930">
                  <c:v>30095602.2944551</c:v>
                </c:pt>
                <c:pt idx="9931">
                  <c:v>44680000</c:v>
                </c:pt>
                <c:pt idx="9932">
                  <c:v>49095407.407407403</c:v>
                </c:pt>
                <c:pt idx="9933">
                  <c:v>58296666.666666701</c:v>
                </c:pt>
                <c:pt idx="9934">
                  <c:v>67715444.444444403</c:v>
                </c:pt>
                <c:pt idx="9935">
                  <c:v>79026037.037037</c:v>
                </c:pt>
                <c:pt idx="9936">
                  <c:v>84381407.407407403</c:v>
                </c:pt>
                <c:pt idx="9937">
                  <c:v>85100481.481481507</c:v>
                </c:pt>
                <c:pt idx="9938">
                  <c:v>95898444.444444403</c:v>
                </c:pt>
                <c:pt idx="9939">
                  <c:v>106057000</c:v>
                </c:pt>
                <c:pt idx="9940">
                  <c:v>125272259.259259</c:v>
                </c:pt>
                <c:pt idx="9941">
                  <c:v>140705629.62963</c:v>
                </c:pt>
                <c:pt idx="9942">
                  <c:v>165745740.74074101</c:v>
                </c:pt>
                <c:pt idx="9943">
                  <c:v>185094777.777778</c:v>
                </c:pt>
                <c:pt idx="9944">
                  <c:v>208740444.444444</c:v>
                </c:pt>
                <c:pt idx="9945">
                  <c:v>209880962.96296301</c:v>
                </c:pt>
                <c:pt idx="9946">
                  <c:v>229434518.51851901</c:v>
                </c:pt>
                <c:pt idx="9947">
                  <c:v>249676000</c:v>
                </c:pt>
                <c:pt idx="9948">
                  <c:v>277567259.25925899</c:v>
                </c:pt>
                <c:pt idx="9949">
                  <c:v>299699666.66666698</c:v>
                </c:pt>
                <c:pt idx="9950">
                  <c:v>318742962.96296299</c:v>
                </c:pt>
                <c:pt idx="9951">
                  <c:v>357237682.126571</c:v>
                </c:pt>
                <c:pt idx="9952">
                  <c:v>364975456.93842</c:v>
                </c:pt>
                <c:pt idx="9953">
                  <c:v>389984428.87331802</c:v>
                </c:pt>
                <c:pt idx="9954">
                  <c:v>420515107.700293</c:v>
                </c:pt>
                <c:pt idx="9955">
                  <c:v>461078078.07807797</c:v>
                </c:pt>
                <c:pt idx="9956">
                  <c:v>483120194.26834202</c:v>
                </c:pt>
                <c:pt idx="9957">
                  <c:v>465850739.62851697</c:v>
                </c:pt>
                <c:pt idx="9958">
                  <c:v>502561629.62963003</c:v>
                </c:pt>
                <c:pt idx="9959">
                  <c:v>543167666.66666698</c:v>
                </c:pt>
                <c:pt idx="9960">
                  <c:v>636218037.03703701</c:v>
                </c:pt>
                <c:pt idx="9961">
                  <c:v>674008481.48148096</c:v>
                </c:pt>
                <c:pt idx="9962">
                  <c:v>738942555.55555499</c:v>
                </c:pt>
                <c:pt idx="9963">
                  <c:v>723209111.11111104</c:v>
                </c:pt>
                <c:pt idx="9964">
                  <c:v>705015370.37037003</c:v>
                </c:pt>
                <c:pt idx="9965">
                  <c:v>753225962.96296299</c:v>
                </c:pt>
                <c:pt idx="9966">
                  <c:v>734462666.66666698</c:v>
                </c:pt>
                <c:pt idx="9967">
                  <c:v>788163888.88888896</c:v>
                </c:pt>
                <c:pt idx="9968">
                  <c:v>847778185.18518496</c:v>
                </c:pt>
                <c:pt idx="9969">
                  <c:v>878281507.76666701</c:v>
                </c:pt>
                <c:pt idx="9970">
                  <c:v>909854619.51851904</c:v>
                </c:pt>
                <c:pt idx="9971">
                  <c:v>87350296.296296299</c:v>
                </c:pt>
                <c:pt idx="9972">
                  <c:v>102094111.111111</c:v>
                </c:pt>
                <c:pt idx="9973">
                  <c:v>123935518.518519</c:v>
                </c:pt>
                <c:pt idx="9974">
                  <c:v>146341370.37037</c:v>
                </c:pt>
                <c:pt idx="9975">
                  <c:v>167970111.11111099</c:v>
                </c:pt>
                <c:pt idx="9976">
                  <c:v>182754000</c:v>
                </c:pt>
                <c:pt idx="9977">
                  <c:v>197228777.777778</c:v>
                </c:pt>
                <c:pt idx="9978">
                  <c:v>217663037.03703699</c:v>
                </c:pt>
                <c:pt idx="9979">
                  <c:v>241273000</c:v>
                </c:pt>
                <c:pt idx="9980">
                  <c:v>289689703.703704</c:v>
                </c:pt>
                <c:pt idx="9981">
                  <c:v>319999000</c:v>
                </c:pt>
                <c:pt idx="9982">
                  <c:v>366541074.07407397</c:v>
                </c:pt>
                <c:pt idx="9983">
                  <c:v>415518111.11111099</c:v>
                </c:pt>
                <c:pt idx="9984">
                  <c:v>483962444.444444</c:v>
                </c:pt>
                <c:pt idx="9985">
                  <c:v>513753814.81481498</c:v>
                </c:pt>
                <c:pt idx="9986">
                  <c:v>566894740.74074101</c:v>
                </c:pt>
                <c:pt idx="9987">
                  <c:v>574870407.40740705</c:v>
                </c:pt>
                <c:pt idx="9988">
                  <c:v>600005555.55555606</c:v>
                </c:pt>
                <c:pt idx="9989">
                  <c:v>640449518.51851797</c:v>
                </c:pt>
                <c:pt idx="9990">
                  <c:v>662196185.18518496</c:v>
                </c:pt>
                <c:pt idx="9991">
                  <c:v>676949592.59259295</c:v>
                </c:pt>
                <c:pt idx="9992">
                  <c:v>737554888.88888896</c:v>
                </c:pt>
                <c:pt idx="9993">
                  <c:v>775934814.81481504</c:v>
                </c:pt>
                <c:pt idx="9994">
                  <c:v>784159222.22222197</c:v>
                </c:pt>
                <c:pt idx="9995">
                  <c:v>743808074.07407403</c:v>
                </c:pt>
                <c:pt idx="9996">
                  <c:v>748346592.59259295</c:v>
                </c:pt>
                <c:pt idx="9997">
                  <c:v>823837148.14814794</c:v>
                </c:pt>
                <c:pt idx="9998">
                  <c:v>893107222.22222197</c:v>
                </c:pt>
                <c:pt idx="9999">
                  <c:v>951207370.37037003</c:v>
                </c:pt>
                <c:pt idx="10000">
                  <c:v>1134193629.6296301</c:v>
                </c:pt>
                <c:pt idx="10001">
                  <c:v>1277494148.14815</c:v>
                </c:pt>
                <c:pt idx="10002">
                  <c:v>1282215407.4074099</c:v>
                </c:pt>
                <c:pt idx="10003">
                  <c:v>1262973407.4074099</c:v>
                </c:pt>
                <c:pt idx="10004">
                  <c:v>1381968259.2592599</c:v>
                </c:pt>
                <c:pt idx="10005">
                  <c:v>1437684814.81481</c:v>
                </c:pt>
                <c:pt idx="10006">
                  <c:v>1436803333.3333299</c:v>
                </c:pt>
                <c:pt idx="10007">
                  <c:v>1489928888.88889</c:v>
                </c:pt>
                <c:pt idx="10008">
                  <c:v>1551921037.03704</c:v>
                </c:pt>
                <c:pt idx="10009">
                  <c:v>1649142629.6296301</c:v>
                </c:pt>
                <c:pt idx="10010">
                  <c:v>1667078703.7037001</c:v>
                </c:pt>
                <c:pt idx="10011">
                  <c:v>13066557.778685199</c:v>
                </c:pt>
                <c:pt idx="10012">
                  <c:v>13999883.334305501</c:v>
                </c:pt>
                <c:pt idx="10013">
                  <c:v>14524878.959341999</c:v>
                </c:pt>
                <c:pt idx="10014">
                  <c:v>13708219.098174199</c:v>
                </c:pt>
                <c:pt idx="10015">
                  <c:v>14758210.3482471</c:v>
                </c:pt>
                <c:pt idx="10016">
                  <c:v>15108207.4316047</c:v>
                </c:pt>
                <c:pt idx="10017">
                  <c:v>16099865.8344514</c:v>
                </c:pt>
                <c:pt idx="10018">
                  <c:v>15835177.9329133</c:v>
                </c:pt>
                <c:pt idx="10019">
                  <c:v>15350000</c:v>
                </c:pt>
                <c:pt idx="10020">
                  <c:v>16650000</c:v>
                </c:pt>
                <c:pt idx="10021">
                  <c:v>18450000</c:v>
                </c:pt>
                <c:pt idx="10022">
                  <c:v>20051648.184718199</c:v>
                </c:pt>
                <c:pt idx="10023">
                  <c:v>27585488.991828401</c:v>
                </c:pt>
                <c:pt idx="10024">
                  <c:v>30165373.621886499</c:v>
                </c:pt>
                <c:pt idx="10025">
                  <c:v>32924215.858172599</c:v>
                </c:pt>
                <c:pt idx="10026">
                  <c:v>33237164.715642001</c:v>
                </c:pt>
                <c:pt idx="10027">
                  <c:v>32792480.972960599</c:v>
                </c:pt>
                <c:pt idx="10028">
                  <c:v>49353148.148148097</c:v>
                </c:pt>
                <c:pt idx="10029">
                  <c:v>60844777.777777798</c:v>
                </c:pt>
                <c:pt idx="10030">
                  <c:v>71096370.370370403</c:v>
                </c:pt>
                <c:pt idx="10031">
                  <c:v>82340333.333333299</c:v>
                </c:pt>
                <c:pt idx="10032">
                  <c:v>102086555.555556</c:v>
                </c:pt>
                <c:pt idx="10033">
                  <c:v>113759185.185185</c:v>
                </c:pt>
                <c:pt idx="10034">
                  <c:v>122255333.333333</c:v>
                </c:pt>
                <c:pt idx="10035">
                  <c:v>135025000</c:v>
                </c:pt>
                <c:pt idx="10036">
                  <c:v>145641703.703704</c:v>
                </c:pt>
                <c:pt idx="10037">
                  <c:v>160846666.66666701</c:v>
                </c:pt>
                <c:pt idx="10038">
                  <c:v>175580629.62963</c:v>
                </c:pt>
                <c:pt idx="10039">
                  <c:v>200726703.703704</c:v>
                </c:pt>
                <c:pt idx="10040">
                  <c:v>214745000</c:v>
                </c:pt>
                <c:pt idx="10041">
                  <c:v>240365259.25925899</c:v>
                </c:pt>
                <c:pt idx="10042">
                  <c:v>254829629.62963</c:v>
                </c:pt>
                <c:pt idx="10043">
                  <c:v>277954111.11111099</c:v>
                </c:pt>
                <c:pt idx="10044">
                  <c:v>286307814.81481498</c:v>
                </c:pt>
                <c:pt idx="10045">
                  <c:v>289438481.48148102</c:v>
                </c:pt>
                <c:pt idx="10046">
                  <c:v>316008481.48148102</c:v>
                </c:pt>
                <c:pt idx="10047">
                  <c:v>331489703.703704</c:v>
                </c:pt>
                <c:pt idx="10048">
                  <c:v>347770000</c:v>
                </c:pt>
                <c:pt idx="10049">
                  <c:v>373619851.851852</c:v>
                </c:pt>
                <c:pt idx="10050">
                  <c:v>390719148.148148</c:v>
                </c:pt>
                <c:pt idx="10051">
                  <c:v>396270000</c:v>
                </c:pt>
                <c:pt idx="10052">
                  <c:v>430040370.37036997</c:v>
                </c:pt>
                <c:pt idx="10053">
                  <c:v>461883444.444444</c:v>
                </c:pt>
                <c:pt idx="10054">
                  <c:v>481806296.296296</c:v>
                </c:pt>
                <c:pt idx="10055">
                  <c:v>521975111.11111099</c:v>
                </c:pt>
                <c:pt idx="10056">
                  <c:v>550728666.66666698</c:v>
                </c:pt>
                <c:pt idx="10057">
                  <c:v>610930037.03703701</c:v>
                </c:pt>
                <c:pt idx="10058">
                  <c:v>651833333.33333302</c:v>
                </c:pt>
                <c:pt idx="10059">
                  <c:v>695428851.85185206</c:v>
                </c:pt>
                <c:pt idx="10060">
                  <c:v>674922481.48148203</c:v>
                </c:pt>
                <c:pt idx="10061">
                  <c:v>681225962.96296299</c:v>
                </c:pt>
                <c:pt idx="10062">
                  <c:v>676129407.40740705</c:v>
                </c:pt>
                <c:pt idx="10063">
                  <c:v>692933740.74074101</c:v>
                </c:pt>
                <c:pt idx="10064">
                  <c:v>721207148.14814794</c:v>
                </c:pt>
                <c:pt idx="10065">
                  <c:v>727230734.81481504</c:v>
                </c:pt>
                <c:pt idx="10066">
                  <c:v>755205755.92592597</c:v>
                </c:pt>
                <c:pt idx="10067">
                  <c:v>768224226.66666698</c:v>
                </c:pt>
                <c:pt idx="10068">
                  <c:v>1307333333.3333299</c:v>
                </c:pt>
                <c:pt idx="10069">
                  <c:v>1419333333.3333299</c:v>
                </c:pt>
                <c:pt idx="10070">
                  <c:v>1541666666.6666701</c:v>
                </c:pt>
                <c:pt idx="10071">
                  <c:v>1568333333.3333299</c:v>
                </c:pt>
                <c:pt idx="10072">
                  <c:v>1611333333.3333299</c:v>
                </c:pt>
                <c:pt idx="10073">
                  <c:v>1679333333.3333299</c:v>
                </c:pt>
                <c:pt idx="10074">
                  <c:v>1723000000</c:v>
                </c:pt>
                <c:pt idx="10075">
                  <c:v>1865666666.6666701</c:v>
                </c:pt>
                <c:pt idx="10076">
                  <c:v>1947333333.3333299</c:v>
                </c:pt>
                <c:pt idx="10077">
                  <c:v>2144333333.3333299</c:v>
                </c:pt>
                <c:pt idx="10078">
                  <c:v>2437666666.6666698</c:v>
                </c:pt>
                <c:pt idx="10079">
                  <c:v>2656000000</c:v>
                </c:pt>
                <c:pt idx="10080">
                  <c:v>2882000000</c:v>
                </c:pt>
                <c:pt idx="10081">
                  <c:v>3571666666.6666698</c:v>
                </c:pt>
                <c:pt idx="10082">
                  <c:v>4595000000</c:v>
                </c:pt>
                <c:pt idx="10083">
                  <c:v>5598000000</c:v>
                </c:pt>
                <c:pt idx="10084">
                  <c:v>6979333333.3333302</c:v>
                </c:pt>
                <c:pt idx="10085">
                  <c:v>8704000000</c:v>
                </c:pt>
                <c:pt idx="10086">
                  <c:v>7670500000</c:v>
                </c:pt>
                <c:pt idx="10087">
                  <c:v>9032250000</c:v>
                </c:pt>
                <c:pt idx="10088">
                  <c:v>7459833333.3333302</c:v>
                </c:pt>
                <c:pt idx="10089">
                  <c:v>10016500000</c:v>
                </c:pt>
                <c:pt idx="10090">
                  <c:v>9240000000</c:v>
                </c:pt>
                <c:pt idx="10091">
                  <c:v>8230153846.1538496</c:v>
                </c:pt>
                <c:pt idx="10092">
                  <c:v>9701357142.8571396</c:v>
                </c:pt>
                <c:pt idx="10093">
                  <c:v>12403733333.3333</c:v>
                </c:pt>
                <c:pt idx="10094">
                  <c:v>15769062500</c:v>
                </c:pt>
                <c:pt idx="10095">
                  <c:v>20155555555.555599</c:v>
                </c:pt>
                <c:pt idx="10096">
                  <c:v>15399166666.6667</c:v>
                </c:pt>
                <c:pt idx="10097">
                  <c:v>15291507936.5079</c:v>
                </c:pt>
                <c:pt idx="10098">
                  <c:v>12408647540.983601</c:v>
                </c:pt>
                <c:pt idx="10099">
                  <c:v>11379222222.2222</c:v>
                </c:pt>
                <c:pt idx="10100">
                  <c:v>7034219712.5256701</c:v>
                </c:pt>
                <c:pt idx="10101">
                  <c:v>8881785938.4808502</c:v>
                </c:pt>
                <c:pt idx="10102">
                  <c:v>12794192334.254101</c:v>
                </c:pt>
                <c:pt idx="10103">
                  <c:v>13829744878.6366</c:v>
                </c:pt>
                <c:pt idx="10104">
                  <c:v>9018243044.4515495</c:v>
                </c:pt>
                <c:pt idx="10105">
                  <c:v>11681494637.3041</c:v>
                </c:pt>
                <c:pt idx="10106">
                  <c:v>11250327988.0478</c:v>
                </c:pt>
                <c:pt idx="10107">
                  <c:v>10682045258.3647</c:v>
                </c:pt>
                <c:pt idx="10108">
                  <c:v>12257418326.0734</c:v>
                </c:pt>
                <c:pt idx="10109">
                  <c:v>13182979783.533001</c:v>
                </c:pt>
                <c:pt idx="10110">
                  <c:v>14803189092.704399</c:v>
                </c:pt>
                <c:pt idx="10111">
                  <c:v>17646503525.174301</c:v>
                </c:pt>
                <c:pt idx="10112">
                  <c:v>21457470202.783901</c:v>
                </c:pt>
                <c:pt idx="10113">
                  <c:v>26524538565.740299</c:v>
                </c:pt>
                <c:pt idx="10114">
                  <c:v>35822408611.5588</c:v>
                </c:pt>
                <c:pt idx="10115">
                  <c:v>45898948564.059303</c:v>
                </c:pt>
                <c:pt idx="10116">
                  <c:v>54526580231.556801</c:v>
                </c:pt>
                <c:pt idx="10117">
                  <c:v>53150209167.933998</c:v>
                </c:pt>
                <c:pt idx="10118">
                  <c:v>65634109236.773598</c:v>
                </c:pt>
                <c:pt idx="10119">
                  <c:v>67327289319.733002</c:v>
                </c:pt>
                <c:pt idx="10120">
                  <c:v>68125631150.2939</c:v>
                </c:pt>
                <c:pt idx="10121">
                  <c:v>72065940085.772003</c:v>
                </c:pt>
                <c:pt idx="10122">
                  <c:v>82151588418.832504</c:v>
                </c:pt>
                <c:pt idx="10123">
                  <c:v>97156119150</c:v>
                </c:pt>
                <c:pt idx="10124">
                  <c:v>95584380032.2061</c:v>
                </c:pt>
                <c:pt idx="10125">
                  <c:v>93850000</c:v>
                </c:pt>
                <c:pt idx="10126">
                  <c:v>98400000</c:v>
                </c:pt>
                <c:pt idx="10127">
                  <c:v>103500000</c:v>
                </c:pt>
                <c:pt idx="10128">
                  <c:v>110000000</c:v>
                </c:pt>
                <c:pt idx="10129">
                  <c:v>120850000</c:v>
                </c:pt>
                <c:pt idx="10130">
                  <c:v>138650000</c:v>
                </c:pt>
                <c:pt idx="10131">
                  <c:v>171100000</c:v>
                </c:pt>
                <c:pt idx="10132">
                  <c:v>198450000</c:v>
                </c:pt>
                <c:pt idx="10133">
                  <c:v>220600000</c:v>
                </c:pt>
                <c:pt idx="10134">
                  <c:v>233450000</c:v>
                </c:pt>
                <c:pt idx="10135">
                  <c:v>247150000</c:v>
                </c:pt>
                <c:pt idx="10136">
                  <c:v>270650000</c:v>
                </c:pt>
                <c:pt idx="10137">
                  <c:v>287600000</c:v>
                </c:pt>
                <c:pt idx="10138">
                  <c:v>305300000</c:v>
                </c:pt>
                <c:pt idx="10139">
                  <c:v>368600000</c:v>
                </c:pt>
                <c:pt idx="10140">
                  <c:v>465000000</c:v>
                </c:pt>
                <c:pt idx="10141">
                  <c:v>505500000</c:v>
                </c:pt>
                <c:pt idx="10142">
                  <c:v>641000000</c:v>
                </c:pt>
                <c:pt idx="10143">
                  <c:v>735500000</c:v>
                </c:pt>
                <c:pt idx="10144">
                  <c:v>783000000</c:v>
                </c:pt>
                <c:pt idx="10145">
                  <c:v>794900000</c:v>
                </c:pt>
                <c:pt idx="10146">
                  <c:v>889050000</c:v>
                </c:pt>
                <c:pt idx="10147">
                  <c:v>915150000</c:v>
                </c:pt>
                <c:pt idx="10148">
                  <c:v>883600000</c:v>
                </c:pt>
                <c:pt idx="10149">
                  <c:v>864150000</c:v>
                </c:pt>
                <c:pt idx="10150">
                  <c:v>873250000</c:v>
                </c:pt>
                <c:pt idx="10151">
                  <c:v>891000000</c:v>
                </c:pt>
                <c:pt idx="10152">
                  <c:v>979850000</c:v>
                </c:pt>
                <c:pt idx="10153">
                  <c:v>1160900000</c:v>
                </c:pt>
                <c:pt idx="10154">
                  <c:v>542520000</c:v>
                </c:pt>
                <c:pt idx="10155">
                  <c:v>388300000</c:v>
                </c:pt>
                <c:pt idx="10156">
                  <c:v>448300000</c:v>
                </c:pt>
                <c:pt idx="10157">
                  <c:v>404600000</c:v>
                </c:pt>
                <c:pt idx="10158">
                  <c:v>428794117.64705902</c:v>
                </c:pt>
                <c:pt idx="10159">
                  <c:v>605492537.31343305</c:v>
                </c:pt>
                <c:pt idx="10160">
                  <c:v>693970588.23529398</c:v>
                </c:pt>
                <c:pt idx="10161">
                  <c:v>860630922.69326699</c:v>
                </c:pt>
                <c:pt idx="10162">
                  <c:v>929607500</c:v>
                </c:pt>
                <c:pt idx="10163">
                  <c:v>945000000</c:v>
                </c:pt>
                <c:pt idx="10164">
                  <c:v>885444186.04651201</c:v>
                </c:pt>
                <c:pt idx="10165">
                  <c:v>892164393.939394</c:v>
                </c:pt>
                <c:pt idx="10166">
                  <c:v>763465550.45871603</c:v>
                </c:pt>
                <c:pt idx="10167">
                  <c:v>1078402127.65957</c:v>
                </c:pt>
                <c:pt idx="10168">
                  <c:v>1271196078.43137</c:v>
                </c:pt>
                <c:pt idx="10169">
                  <c:v>1484092538.4052701</c:v>
                </c:pt>
                <c:pt idx="10170">
                  <c:v>1793754804.7003701</c:v>
                </c:pt>
                <c:pt idx="10171">
                  <c:v>2626380435.1787701</c:v>
                </c:pt>
                <c:pt idx="10172">
                  <c:v>2936612021.8579202</c:v>
                </c:pt>
                <c:pt idx="10173">
                  <c:v>3532969034.6083798</c:v>
                </c:pt>
                <c:pt idx="10174">
                  <c:v>3875409836.0655699</c:v>
                </c:pt>
                <c:pt idx="10175">
                  <c:v>4368398047.6433296</c:v>
                </c:pt>
                <c:pt idx="10176">
                  <c:v>4422276621.7870302</c:v>
                </c:pt>
                <c:pt idx="10177">
                  <c:v>4980000000</c:v>
                </c:pt>
                <c:pt idx="10178">
                  <c:v>5145757575.7575798</c:v>
                </c:pt>
                <c:pt idx="10179">
                  <c:v>5240606060.60606</c:v>
                </c:pt>
                <c:pt idx="10180">
                  <c:v>4826587057.6872396</c:v>
                </c:pt>
                <c:pt idx="10181">
                  <c:v>3278425328.3241801</c:v>
                </c:pt>
                <c:pt idx="10182">
                  <c:v>35076158.476830497</c:v>
                </c:pt>
                <c:pt idx="10183">
                  <c:v>43025199.496010102</c:v>
                </c:pt>
                <c:pt idx="10184">
                  <c:v>45927061.458770797</c:v>
                </c:pt>
                <c:pt idx="10185">
                  <c:v>54128377.4324513</c:v>
                </c:pt>
                <c:pt idx="10186">
                  <c:v>64979280.414391696</c:v>
                </c:pt>
                <c:pt idx="10187">
                  <c:v>70278594.428111404</c:v>
                </c:pt>
                <c:pt idx="10188">
                  <c:v>76858462.830743402</c:v>
                </c:pt>
                <c:pt idx="10189">
                  <c:v>74758504.829903394</c:v>
                </c:pt>
                <c:pt idx="10190">
                  <c:v>79798404.031919405</c:v>
                </c:pt>
                <c:pt idx="10191">
                  <c:v>105417891.642167</c:v>
                </c:pt>
                <c:pt idx="10192">
                  <c:v>112137757.244855</c:v>
                </c:pt>
                <c:pt idx="10193">
                  <c:v>136465324.38478699</c:v>
                </c:pt>
                <c:pt idx="10194">
                  <c:v>146741251.46351001</c:v>
                </c:pt>
                <c:pt idx="10195">
                  <c:v>221902017.29106599</c:v>
                </c:pt>
                <c:pt idx="10196">
                  <c:v>264311994.11331901</c:v>
                </c:pt>
                <c:pt idx="10197">
                  <c:v>288302907.36984402</c:v>
                </c:pt>
                <c:pt idx="10198">
                  <c:v>272539098.43606299</c:v>
                </c:pt>
                <c:pt idx="10199">
                  <c:v>304047838.08647698</c:v>
                </c:pt>
                <c:pt idx="10200">
                  <c:v>340616375.34498602</c:v>
                </c:pt>
                <c:pt idx="10201">
                  <c:v>412093133.760988</c:v>
                </c:pt>
                <c:pt idx="10202">
                  <c:v>542000513.61068296</c:v>
                </c:pt>
                <c:pt idx="10203">
                  <c:v>571542674.57781804</c:v>
                </c:pt>
                <c:pt idx="10204">
                  <c:v>537575980.84361804</c:v>
                </c:pt>
                <c:pt idx="10205">
                  <c:v>555336145.76788402</c:v>
                </c:pt>
                <c:pt idx="10206">
                  <c:v>494475699.857656</c:v>
                </c:pt>
                <c:pt idx="10207">
                  <c:v>361014890.45841002</c:v>
                </c:pt>
                <c:pt idx="10208">
                  <c:v>449146608.31509799</c:v>
                </c:pt>
                <c:pt idx="10209">
                  <c:v>584135559.92141402</c:v>
                </c:pt>
                <c:pt idx="10210">
                  <c:v>692016714.317132</c:v>
                </c:pt>
                <c:pt idx="10211">
                  <c:v>696915430.66305697</c:v>
                </c:pt>
                <c:pt idx="10212">
                  <c:v>1114703088.1614001</c:v>
                </c:pt>
                <c:pt idx="10213">
                  <c:v>1156141998.33412</c:v>
                </c:pt>
                <c:pt idx="10214">
                  <c:v>1284766234.2216001</c:v>
                </c:pt>
                <c:pt idx="10215">
                  <c:v>1357206995.7462399</c:v>
                </c:pt>
                <c:pt idx="10216">
                  <c:v>1419293454.9960599</c:v>
                </c:pt>
                <c:pt idx="10217">
                  <c:v>1698982437.76019</c:v>
                </c:pt>
                <c:pt idx="10218">
                  <c:v>1602760100.4814701</c:v>
                </c:pt>
                <c:pt idx="10219">
                  <c:v>1716699913.1944399</c:v>
                </c:pt>
                <c:pt idx="10220">
                  <c:v>1576904292.4588001</c:v>
                </c:pt>
                <c:pt idx="10221">
                  <c:v>1547884442.2620499</c:v>
                </c:pt>
                <c:pt idx="10222">
                  <c:v>1738100853.0505199</c:v>
                </c:pt>
                <c:pt idx="10223">
                  <c:v>1542477308.8940799</c:v>
                </c:pt>
                <c:pt idx="10224">
                  <c:v>1432228125.26682</c:v>
                </c:pt>
                <c:pt idx="10225">
                  <c:v>2197612701.0985198</c:v>
                </c:pt>
                <c:pt idx="10226">
                  <c:v>2770082791.5041199</c:v>
                </c:pt>
                <c:pt idx="10227">
                  <c:v>3178126491.9094901</c:v>
                </c:pt>
                <c:pt idx="10228">
                  <c:v>3291353835.9299998</c:v>
                </c:pt>
                <c:pt idx="10229">
                  <c:v>3469363996.3664198</c:v>
                </c:pt>
                <c:pt idx="10230">
                  <c:v>3294093485.2079601</c:v>
                </c:pt>
                <c:pt idx="10231">
                  <c:v>3580417066.9247198</c:v>
                </c:pt>
                <c:pt idx="10232">
                  <c:v>4438778424.3020296</c:v>
                </c:pt>
                <c:pt idx="10233">
                  <c:v>4820499924.2538996</c:v>
                </c:pt>
                <c:pt idx="10234">
                  <c:v>4823831656.5164404</c:v>
                </c:pt>
                <c:pt idx="10235">
                  <c:v>4560713073.9194803</c:v>
                </c:pt>
                <c:pt idx="10236">
                  <c:v>4377293816.2853498</c:v>
                </c:pt>
                <c:pt idx="10237">
                  <c:v>4020275298.0272598</c:v>
                </c:pt>
                <c:pt idx="10238">
                  <c:v>3720649374.57512</c:v>
                </c:pt>
                <c:pt idx="10239">
                  <c:v>14842870293.4207</c:v>
                </c:pt>
                <c:pt idx="10240">
                  <c:v>16147160122.7882</c:v>
                </c:pt>
                <c:pt idx="10241">
                  <c:v>17511477311.446301</c:v>
                </c:pt>
                <c:pt idx="10242">
                  <c:v>18954132365.514801</c:v>
                </c:pt>
                <c:pt idx="10243">
                  <c:v>21137242560.854301</c:v>
                </c:pt>
                <c:pt idx="10244">
                  <c:v>23260320646.274502</c:v>
                </c:pt>
                <c:pt idx="10245">
                  <c:v>25302033132.3312</c:v>
                </c:pt>
                <c:pt idx="10246">
                  <c:v>27463409201.882198</c:v>
                </c:pt>
                <c:pt idx="10247">
                  <c:v>29143383490.5896</c:v>
                </c:pt>
                <c:pt idx="10248">
                  <c:v>31649203885.888</c:v>
                </c:pt>
                <c:pt idx="10249">
                  <c:v>37555366021.031502</c:v>
                </c:pt>
                <c:pt idx="10250">
                  <c:v>40980345656.372498</c:v>
                </c:pt>
                <c:pt idx="10251">
                  <c:v>48263914958.844299</c:v>
                </c:pt>
                <c:pt idx="10252">
                  <c:v>58567384058.800598</c:v>
                </c:pt>
                <c:pt idx="10253">
                  <c:v>65082581294.7696</c:v>
                </c:pt>
                <c:pt idx="10254">
                  <c:v>81716751697.895096</c:v>
                </c:pt>
                <c:pt idx="10255">
                  <c:v>88102107647.099304</c:v>
                </c:pt>
                <c:pt idx="10256">
                  <c:v>93136775102.641907</c:v>
                </c:pt>
                <c:pt idx="10257">
                  <c:v>102969762221.976</c:v>
                </c:pt>
                <c:pt idx="10258">
                  <c:v>121646718574.328</c:v>
                </c:pt>
                <c:pt idx="10259">
                  <c:v>140088635568.375</c:v>
                </c:pt>
                <c:pt idx="10260">
                  <c:v>127858412114.39</c:v>
                </c:pt>
                <c:pt idx="10261">
                  <c:v>112767844570.71899</c:v>
                </c:pt>
                <c:pt idx="10262">
                  <c:v>103533702638.547</c:v>
                </c:pt>
                <c:pt idx="10263">
                  <c:v>107661673734.858</c:v>
                </c:pt>
                <c:pt idx="10264">
                  <c:v>112514448261.83501</c:v>
                </c:pt>
                <c:pt idx="10265">
                  <c:v>148376104539.83899</c:v>
                </c:pt>
                <c:pt idx="10266">
                  <c:v>180429286795.78601</c:v>
                </c:pt>
                <c:pt idx="10267">
                  <c:v>204068257817.60001</c:v>
                </c:pt>
                <c:pt idx="10268">
                  <c:v>214875344909.957</c:v>
                </c:pt>
                <c:pt idx="10269">
                  <c:v>258154283908.89999</c:v>
                </c:pt>
                <c:pt idx="10270">
                  <c:v>270362531376.60199</c:v>
                </c:pt>
                <c:pt idx="10271">
                  <c:v>280312318915.48499</c:v>
                </c:pt>
                <c:pt idx="10272">
                  <c:v>209950792712.69601</c:v>
                </c:pt>
                <c:pt idx="10273">
                  <c:v>226079963711.76801</c:v>
                </c:pt>
                <c:pt idx="10274">
                  <c:v>264051981551.31601</c:v>
                </c:pt>
                <c:pt idx="10275">
                  <c:v>288103936773.039</c:v>
                </c:pt>
                <c:pt idx="10276">
                  <c:v>264477727278.681</c:v>
                </c:pt>
                <c:pt idx="10277">
                  <c:v>266800462898.90399</c:v>
                </c:pt>
                <c:pt idx="10278">
                  <c:v>270847937645.23599</c:v>
                </c:pt>
                <c:pt idx="10279">
                  <c:v>259802012617.05701</c:v>
                </c:pt>
                <c:pt idx="10280">
                  <c:v>239917320966.97699</c:v>
                </c:pt>
                <c:pt idx="10281">
                  <c:v>263926220332.543</c:v>
                </c:pt>
                <c:pt idx="10282">
                  <c:v>331108912605.271</c:v>
                </c:pt>
                <c:pt idx="10283">
                  <c:v>381705425301.74597</c:v>
                </c:pt>
                <c:pt idx="10284">
                  <c:v>389042298376.84497</c:v>
                </c:pt>
                <c:pt idx="10285">
                  <c:v>420032121655.68799</c:v>
                </c:pt>
                <c:pt idx="10286">
                  <c:v>487816328342.30902</c:v>
                </c:pt>
                <c:pt idx="10287">
                  <c:v>513965650650.11902</c:v>
                </c:pt>
                <c:pt idx="10288">
                  <c:v>429657033107.737</c:v>
                </c:pt>
                <c:pt idx="10289">
                  <c:v>488377689564.92102</c:v>
                </c:pt>
                <c:pt idx="10290">
                  <c:v>563109663291.177</c:v>
                </c:pt>
                <c:pt idx="10291">
                  <c:v>543880647757.40399</c:v>
                </c:pt>
                <c:pt idx="10292">
                  <c:v>578742001487.57104</c:v>
                </c:pt>
                <c:pt idx="10293">
                  <c:v>573817719109.40198</c:v>
                </c:pt>
                <c:pt idx="10294">
                  <c:v>497918109302.39899</c:v>
                </c:pt>
                <c:pt idx="10295">
                  <c:v>514459972806.17102</c:v>
                </c:pt>
                <c:pt idx="10296">
                  <c:v>9522746719.2161407</c:v>
                </c:pt>
                <c:pt idx="10297">
                  <c:v>10712712465.0522</c:v>
                </c:pt>
                <c:pt idx="10298">
                  <c:v>11879982758.561899</c:v>
                </c:pt>
                <c:pt idx="10299">
                  <c:v>13063643795.788401</c:v>
                </c:pt>
                <c:pt idx="10300">
                  <c:v>14480556571.5476</c:v>
                </c:pt>
                <c:pt idx="10301">
                  <c:v>15346741669.7575</c:v>
                </c:pt>
                <c:pt idx="10302">
                  <c:v>16480058704.8531</c:v>
                </c:pt>
                <c:pt idx="10303">
                  <c:v>17740013179.259998</c:v>
                </c:pt>
                <c:pt idx="10304">
                  <c:v>18942729779.099998</c:v>
                </c:pt>
                <c:pt idx="10305">
                  <c:v>20524886616.478901</c:v>
                </c:pt>
                <c:pt idx="10306">
                  <c:v>119008334606.433</c:v>
                </c:pt>
                <c:pt idx="10307">
                  <c:v>108993981315.548</c:v>
                </c:pt>
                <c:pt idx="10308">
                  <c:v>111711490075.358</c:v>
                </c:pt>
                <c:pt idx="10309">
                  <c:v>111314328474.108</c:v>
                </c:pt>
                <c:pt idx="10310">
                  <c:v>106285277141.763</c:v>
                </c:pt>
                <c:pt idx="10311">
                  <c:v>107766112124.049</c:v>
                </c:pt>
                <c:pt idx="10312">
                  <c:v>154482372838.957</c:v>
                </c:pt>
                <c:pt idx="10313">
                  <c:v>193466104144.31299</c:v>
                </c:pt>
                <c:pt idx="10314">
                  <c:v>209298156700.608</c:v>
                </c:pt>
                <c:pt idx="10315">
                  <c:v>202078703955.009</c:v>
                </c:pt>
                <c:pt idx="10316">
                  <c:v>258066552980.13199</c:v>
                </c:pt>
                <c:pt idx="10317">
                  <c:v>261113787377.96399</c:v>
                </c:pt>
                <c:pt idx="10318">
                  <c:v>271814366804.15302</c:v>
                </c:pt>
                <c:pt idx="10319">
                  <c:v>264353008121.27802</c:v>
                </c:pt>
                <c:pt idx="10320">
                  <c:v>292646657673.466</c:v>
                </c:pt>
                <c:pt idx="10321">
                  <c:v>342617007103.59399</c:v>
                </c:pt>
                <c:pt idx="10322">
                  <c:v>330091688349.51501</c:v>
                </c:pt>
                <c:pt idx="10323">
                  <c:v>286519135326.948</c:v>
                </c:pt>
                <c:pt idx="10324">
                  <c:v>295045152020.96802</c:v>
                </c:pt>
                <c:pt idx="10325">
                  <c:v>289912492344.56097</c:v>
                </c:pt>
                <c:pt idx="10326">
                  <c:v>272055499940.78601</c:v>
                </c:pt>
                <c:pt idx="10327">
                  <c:v>278631271391.32501</c:v>
                </c:pt>
                <c:pt idx="10328">
                  <c:v>301416810214.29498</c:v>
                </c:pt>
                <c:pt idx="10329">
                  <c:v>352914820747.01099</c:v>
                </c:pt>
                <c:pt idx="10330">
                  <c:v>394163688620.828</c:v>
                </c:pt>
                <c:pt idx="10331">
                  <c:v>408689353999.35699</c:v>
                </c:pt>
                <c:pt idx="10332">
                  <c:v>430921192375.17902</c:v>
                </c:pt>
                <c:pt idx="10333">
                  <c:v>479913034321.89301</c:v>
                </c:pt>
                <c:pt idx="10334">
                  <c:v>554363487120.30298</c:v>
                </c:pt>
                <c:pt idx="10335">
                  <c:v>541506500413.565</c:v>
                </c:pt>
                <c:pt idx="10336">
                  <c:v>583782977866.40503</c:v>
                </c:pt>
                <c:pt idx="10337">
                  <c:v>699579638638.22595</c:v>
                </c:pt>
                <c:pt idx="10338">
                  <c:v>668043614122.87</c:v>
                </c:pt>
                <c:pt idx="10339">
                  <c:v>688504173431.45398</c:v>
                </c:pt>
                <c:pt idx="10340">
                  <c:v>709182559935.30103</c:v>
                </c:pt>
                <c:pt idx="10341">
                  <c:v>679289166858.23596</c:v>
                </c:pt>
                <c:pt idx="10342">
                  <c:v>668851296244.23596</c:v>
                </c:pt>
                <c:pt idx="10343">
                  <c:v>857704431.68649697</c:v>
                </c:pt>
                <c:pt idx="10344">
                  <c:v>945244992.21130598</c:v>
                </c:pt>
                <c:pt idx="10345">
                  <c:v>1110565863.53737</c:v>
                </c:pt>
                <c:pt idx="10346">
                  <c:v>1200447429.3556299</c:v>
                </c:pt>
                <c:pt idx="10347">
                  <c:v>1339494290.42432</c:v>
                </c:pt>
                <c:pt idx="10348">
                  <c:v>1472036550.7099199</c:v>
                </c:pt>
                <c:pt idx="10349">
                  <c:v>1342287556.59602</c:v>
                </c:pt>
                <c:pt idx="10350">
                  <c:v>1580229795.1088099</c:v>
                </c:pt>
                <c:pt idx="10351">
                  <c:v>1753746369.66049</c:v>
                </c:pt>
                <c:pt idx="10352">
                  <c:v>2245011571.9865198</c:v>
                </c:pt>
                <c:pt idx="10353">
                  <c:v>2140383695.9461801</c:v>
                </c:pt>
                <c:pt idx="10354">
                  <c:v>2589851693.0165601</c:v>
                </c:pt>
                <c:pt idx="10355">
                  <c:v>3059682162.06566</c:v>
                </c:pt>
                <c:pt idx="10356">
                  <c:v>3239488104.6009102</c:v>
                </c:pt>
                <c:pt idx="10357">
                  <c:v>5159557176.2501202</c:v>
                </c:pt>
                <c:pt idx="10358">
                  <c:v>6826980766.8048</c:v>
                </c:pt>
                <c:pt idx="10359">
                  <c:v>7633528920.6324701</c:v>
                </c:pt>
                <c:pt idx="10360">
                  <c:v>7696011359.9415598</c:v>
                </c:pt>
                <c:pt idx="10361">
                  <c:v>9275203105.5794601</c:v>
                </c:pt>
                <c:pt idx="10362">
                  <c:v>9929682184.3271809</c:v>
                </c:pt>
                <c:pt idx="10363">
                  <c:v>13062421024.933701</c:v>
                </c:pt>
                <c:pt idx="10364">
                  <c:v>15518199247.3393</c:v>
                </c:pt>
                <c:pt idx="10365">
                  <c:v>16298905397.070101</c:v>
                </c:pt>
                <c:pt idx="10366">
                  <c:v>17589184556.694599</c:v>
                </c:pt>
                <c:pt idx="10367">
                  <c:v>17503082982.283199</c:v>
                </c:pt>
                <c:pt idx="10368">
                  <c:v>16403544510.5268</c:v>
                </c:pt>
                <c:pt idx="10369">
                  <c:v>13293209270.1036</c:v>
                </c:pt>
                <c:pt idx="10370">
                  <c:v>11356215712.9326</c:v>
                </c:pt>
                <c:pt idx="10371">
                  <c:v>10577042354.799</c:v>
                </c:pt>
                <c:pt idx="10372">
                  <c:v>9853396225.5874901</c:v>
                </c:pt>
                <c:pt idx="10373">
                  <c:v>12308624283.978701</c:v>
                </c:pt>
                <c:pt idx="10374">
                  <c:v>12981833333.3333</c:v>
                </c:pt>
                <c:pt idx="10375">
                  <c:v>13253565898.955799</c:v>
                </c:pt>
                <c:pt idx="10376">
                  <c:v>13695962019.208401</c:v>
                </c:pt>
                <c:pt idx="10377">
                  <c:v>10122020000</c:v>
                </c:pt>
                <c:pt idx="10378">
                  <c:v>11396706586.8263</c:v>
                </c:pt>
                <c:pt idx="10379">
                  <c:v>13789560878.2435</c:v>
                </c:pt>
                <c:pt idx="10380">
                  <c:v>14505233968.871599</c:v>
                </c:pt>
                <c:pt idx="10381">
                  <c:v>15200846138.4615</c:v>
                </c:pt>
                <c:pt idx="10382">
                  <c:v>15873875968.992201</c:v>
                </c:pt>
                <c:pt idx="10383">
                  <c:v>19325894913.125401</c:v>
                </c:pt>
                <c:pt idx="10384">
                  <c:v>21099833783.502998</c:v>
                </c:pt>
                <c:pt idx="10385">
                  <c:v>21582248881.659199</c:v>
                </c:pt>
                <c:pt idx="10386">
                  <c:v>21828144686.039398</c:v>
                </c:pt>
                <c:pt idx="10387">
                  <c:v>25086930693.069302</c:v>
                </c:pt>
                <c:pt idx="10388">
                  <c:v>28858965517.241402</c:v>
                </c:pt>
                <c:pt idx="10389">
                  <c:v>33332844574.780102</c:v>
                </c:pt>
                <c:pt idx="10390">
                  <c:v>40405006007.208603</c:v>
                </c:pt>
                <c:pt idx="10391">
                  <c:v>2629395066.2701702</c:v>
                </c:pt>
                <c:pt idx="10392">
                  <c:v>2534720480.3243999</c:v>
                </c:pt>
                <c:pt idx="10393">
                  <c:v>1909246640.8083799</c:v>
                </c:pt>
                <c:pt idx="10394">
                  <c:v>1646693642.1108799</c:v>
                </c:pt>
                <c:pt idx="10395">
                  <c:v>1346074611.4779201</c:v>
                </c:pt>
                <c:pt idx="10396">
                  <c:v>1231523034.7839701</c:v>
                </c:pt>
                <c:pt idx="10397">
                  <c:v>1043893062.60575</c:v>
                </c:pt>
                <c:pt idx="10398">
                  <c:v>921843144.22905898</c:v>
                </c:pt>
                <c:pt idx="10399">
                  <c:v>1320126706.15503</c:v>
                </c:pt>
                <c:pt idx="10400">
                  <c:v>1086567377.6054299</c:v>
                </c:pt>
                <c:pt idx="10401">
                  <c:v>860550305.83249104</c:v>
                </c:pt>
                <c:pt idx="10402">
                  <c:v>1080774007.2506499</c:v>
                </c:pt>
                <c:pt idx="10403">
                  <c:v>1221113780.2539699</c:v>
                </c:pt>
                <c:pt idx="10404">
                  <c:v>1554125530.8029001</c:v>
                </c:pt>
                <c:pt idx="10405">
                  <c:v>2076148695.50581</c:v>
                </c:pt>
                <c:pt idx="10406">
                  <c:v>2312319579.02843</c:v>
                </c:pt>
                <c:pt idx="10407">
                  <c:v>2830236053.8442898</c:v>
                </c:pt>
                <c:pt idx="10408">
                  <c:v>3719497371.09659</c:v>
                </c:pt>
                <c:pt idx="10409">
                  <c:v>5161336170.4608402</c:v>
                </c:pt>
                <c:pt idx="10410">
                  <c:v>4979481980.3509798</c:v>
                </c:pt>
                <c:pt idx="10411">
                  <c:v>5642178579.5843801</c:v>
                </c:pt>
                <c:pt idx="10412">
                  <c:v>6522732202.5074797</c:v>
                </c:pt>
                <c:pt idx="10413">
                  <c:v>7633049792.0932102</c:v>
                </c:pt>
                <c:pt idx="10414">
                  <c:v>8506674782.7547102</c:v>
                </c:pt>
                <c:pt idx="10415">
                  <c:v>9236309138.0427704</c:v>
                </c:pt>
                <c:pt idx="10416">
                  <c:v>7853450374.0001001</c:v>
                </c:pt>
                <c:pt idx="10417">
                  <c:v>6951657158.9009304</c:v>
                </c:pt>
                <c:pt idx="10418">
                  <c:v>5100405772.4632702</c:v>
                </c:pt>
                <c:pt idx="10419">
                  <c:v>4420168102.3930597</c:v>
                </c:pt>
                <c:pt idx="10420">
                  <c:v>4258743262.8287601</c:v>
                </c:pt>
                <c:pt idx="10421">
                  <c:v>4956588278.5614405</c:v>
                </c:pt>
                <c:pt idx="10422">
                  <c:v>4601413263.5289402</c:v>
                </c:pt>
                <c:pt idx="10423">
                  <c:v>4257702196.53864</c:v>
                </c:pt>
                <c:pt idx="10424">
                  <c:v>4510846967.8741999</c:v>
                </c:pt>
                <c:pt idx="10425">
                  <c:v>5255221424.8096199</c:v>
                </c:pt>
                <c:pt idx="10426">
                  <c:v>6496195450.6103401</c:v>
                </c:pt>
                <c:pt idx="10427">
                  <c:v>7683852496.8449898</c:v>
                </c:pt>
                <c:pt idx="10428">
                  <c:v>9345174219.0725307</c:v>
                </c:pt>
                <c:pt idx="10429">
                  <c:v>9697847263.6319599</c:v>
                </c:pt>
                <c:pt idx="10430">
                  <c:v>10185786382.8283</c:v>
                </c:pt>
                <c:pt idx="10431">
                  <c:v>10383560602.853701</c:v>
                </c:pt>
                <c:pt idx="10432">
                  <c:v>10805599892.7355</c:v>
                </c:pt>
                <c:pt idx="10433">
                  <c:v>11659129888.802099</c:v>
                </c:pt>
                <c:pt idx="10434">
                  <c:v>12825801580.928101</c:v>
                </c:pt>
                <c:pt idx="10435">
                  <c:v>16929976600.142</c:v>
                </c:pt>
                <c:pt idx="10436">
                  <c:v>18610460326.543701</c:v>
                </c:pt>
                <c:pt idx="10437">
                  <c:v>21501741757.484001</c:v>
                </c:pt>
                <c:pt idx="10438">
                  <c:v>27368386358.131001</c:v>
                </c:pt>
                <c:pt idx="10439">
                  <c:v>28573777052.454201</c:v>
                </c:pt>
                <c:pt idx="10440">
                  <c:v>31407908612.094299</c:v>
                </c:pt>
                <c:pt idx="10441">
                  <c:v>33878631649.415699</c:v>
                </c:pt>
                <c:pt idx="10442">
                  <c:v>39087748240.4403</c:v>
                </c:pt>
                <c:pt idx="10443">
                  <c:v>44333456244.744003</c:v>
                </c:pt>
                <c:pt idx="10444">
                  <c:v>48197218326.794197</c:v>
                </c:pt>
                <c:pt idx="10445">
                  <c:v>45628320606.048698</c:v>
                </c:pt>
                <c:pt idx="10446">
                  <c:v>47340071107.343002</c:v>
                </c:pt>
                <c:pt idx="10447">
                  <c:v>2760747471.88624</c:v>
                </c:pt>
                <c:pt idx="10448">
                  <c:v>3034043574.06071</c:v>
                </c:pt>
                <c:pt idx="10449">
                  <c:v>3308912796.9348698</c:v>
                </c:pt>
                <c:pt idx="10450">
                  <c:v>3540403456.55305</c:v>
                </c:pt>
                <c:pt idx="10451">
                  <c:v>3889129942.3076901</c:v>
                </c:pt>
                <c:pt idx="10452">
                  <c:v>4388937649.0384598</c:v>
                </c:pt>
                <c:pt idx="10453">
                  <c:v>5279230817.3076897</c:v>
                </c:pt>
                <c:pt idx="10454">
                  <c:v>5638461442.3076897</c:v>
                </c:pt>
                <c:pt idx="10455">
                  <c:v>6081009427.8846102</c:v>
                </c:pt>
                <c:pt idx="10456">
                  <c:v>6695336567.3076897</c:v>
                </c:pt>
                <c:pt idx="10457">
                  <c:v>7086538437.5</c:v>
                </c:pt>
                <c:pt idx="10458">
                  <c:v>7375000024.0384598</c:v>
                </c:pt>
                <c:pt idx="10459">
                  <c:v>8177884552.8846102</c:v>
                </c:pt>
                <c:pt idx="10460">
                  <c:v>10838587357.746599</c:v>
                </c:pt>
                <c:pt idx="10461">
                  <c:v>13703000530.058701</c:v>
                </c:pt>
                <c:pt idx="10462">
                  <c:v>14882747955.032801</c:v>
                </c:pt>
                <c:pt idx="10463">
                  <c:v>16985211146.0238</c:v>
                </c:pt>
                <c:pt idx="10464">
                  <c:v>19779315170.023701</c:v>
                </c:pt>
                <c:pt idx="10465">
                  <c:v>24006570178.156101</c:v>
                </c:pt>
                <c:pt idx="10466">
                  <c:v>27371699082.712601</c:v>
                </c:pt>
                <c:pt idx="10467">
                  <c:v>32353440726.885601</c:v>
                </c:pt>
                <c:pt idx="10468">
                  <c:v>34846107862.367302</c:v>
                </c:pt>
                <c:pt idx="10469">
                  <c:v>36589797857.400597</c:v>
                </c:pt>
                <c:pt idx="10470">
                  <c:v>40042826244.233704</c:v>
                </c:pt>
                <c:pt idx="10471">
                  <c:v>41797592963.442398</c:v>
                </c:pt>
                <c:pt idx="10472">
                  <c:v>38900692712.149597</c:v>
                </c:pt>
                <c:pt idx="10473">
                  <c:v>43096746122.461403</c:v>
                </c:pt>
                <c:pt idx="10474">
                  <c:v>50535438696.409401</c:v>
                </c:pt>
                <c:pt idx="10475">
                  <c:v>61667199834.742798</c:v>
                </c:pt>
                <c:pt idx="10476">
                  <c:v>72250877410.318298</c:v>
                </c:pt>
                <c:pt idx="10477">
                  <c:v>85343063965.918198</c:v>
                </c:pt>
                <c:pt idx="10478">
                  <c:v>98234695722.034103</c:v>
                </c:pt>
                <c:pt idx="10479">
                  <c:v>111452869378.467</c:v>
                </c:pt>
                <c:pt idx="10480">
                  <c:v>128889832382.81799</c:v>
                </c:pt>
                <c:pt idx="10481">
                  <c:v>146683499005.96399</c:v>
                </c:pt>
                <c:pt idx="10482">
                  <c:v>169278552851.272</c:v>
                </c:pt>
                <c:pt idx="10483">
                  <c:v>183035154107.49399</c:v>
                </c:pt>
                <c:pt idx="10484">
                  <c:v>150180268649.388</c:v>
                </c:pt>
                <c:pt idx="10485">
                  <c:v>113675706127.265</c:v>
                </c:pt>
                <c:pt idx="10486">
                  <c:v>126668932159.508</c:v>
                </c:pt>
                <c:pt idx="10487">
                  <c:v>126392308497.74899</c:v>
                </c:pt>
                <c:pt idx="10488">
                  <c:v>120296746256.631</c:v>
                </c:pt>
                <c:pt idx="10489">
                  <c:v>134300851255.002</c:v>
                </c:pt>
                <c:pt idx="10490">
                  <c:v>152280653543.72501</c:v>
                </c:pt>
                <c:pt idx="10491">
                  <c:v>172895476152.59201</c:v>
                </c:pt>
                <c:pt idx="10492">
                  <c:v>189318499954.00299</c:v>
                </c:pt>
                <c:pt idx="10493">
                  <c:v>221758486880.31299</c:v>
                </c:pt>
                <c:pt idx="10494">
                  <c:v>262942650543.771</c:v>
                </c:pt>
                <c:pt idx="10495">
                  <c:v>291383081231.82001</c:v>
                </c:pt>
                <c:pt idx="10496">
                  <c:v>281710095724.76099</c:v>
                </c:pt>
                <c:pt idx="10497">
                  <c:v>341105009515.33301</c:v>
                </c:pt>
                <c:pt idx="10498">
                  <c:v>370818747396.83301</c:v>
                </c:pt>
                <c:pt idx="10499">
                  <c:v>397559992407.45001</c:v>
                </c:pt>
                <c:pt idx="10500">
                  <c:v>420528737876.71698</c:v>
                </c:pt>
                <c:pt idx="10501">
                  <c:v>406521561093.35699</c:v>
                </c:pt>
                <c:pt idx="10502">
                  <c:v>399234547137.47198</c:v>
                </c:pt>
                <c:pt idx="10503">
                  <c:v>407026127310.43402</c:v>
                </c:pt>
                <c:pt idx="10504">
                  <c:v>350391812.52824599</c:v>
                </c:pt>
                <c:pt idx="10505">
                  <c:v>429570502.60333699</c:v>
                </c:pt>
                <c:pt idx="10506">
                  <c:v>422917862.076294</c:v>
                </c:pt>
                <c:pt idx="10507">
                  <c:v>430520879.821486</c:v>
                </c:pt>
                <c:pt idx="10508">
                  <c:v>442875783.65742201</c:v>
                </c:pt>
                <c:pt idx="10509">
                  <c:v>466635214.11114699</c:v>
                </c:pt>
                <c:pt idx="10510">
                  <c:v>440024652.00297499</c:v>
                </c:pt>
                <c:pt idx="10511">
                  <c:v>531260864.94527698</c:v>
                </c:pt>
                <c:pt idx="10512">
                  <c:v>659561789.39538801</c:v>
                </c:pt>
                <c:pt idx="10513">
                  <c:v>785961959.40920198</c:v>
                </c:pt>
                <c:pt idx="10514">
                  <c:v>894400000</c:v>
                </c:pt>
                <c:pt idx="10515">
                  <c:v>1053500000</c:v>
                </c:pt>
                <c:pt idx="10516">
                  <c:v>1188900000</c:v>
                </c:pt>
                <c:pt idx="10517">
                  <c:v>1410000000</c:v>
                </c:pt>
                <c:pt idx="10518">
                  <c:v>1450600000</c:v>
                </c:pt>
                <c:pt idx="10519">
                  <c:v>1606500000</c:v>
                </c:pt>
                <c:pt idx="10520">
                  <c:v>1782974000</c:v>
                </c:pt>
                <c:pt idx="10521">
                  <c:v>121128073.114022</c:v>
                </c:pt>
                <c:pt idx="10522">
                  <c:v>126396469.707058</c:v>
                </c:pt>
                <c:pt idx="10523">
                  <c:v>132237441.630863</c:v>
                </c:pt>
                <c:pt idx="10524">
                  <c:v>143255784.51075101</c:v>
                </c:pt>
                <c:pt idx="10525">
                  <c:v>166104067.630043</c:v>
                </c:pt>
                <c:pt idx="10526">
                  <c:v>187300336.36536899</c:v>
                </c:pt>
                <c:pt idx="10527">
                  <c:v>216136263.91249701</c:v>
                </c:pt>
                <c:pt idx="10528">
                  <c:v>231706475.46411401</c:v>
                </c:pt>
                <c:pt idx="10529">
                  <c:v>241956910.65810299</c:v>
                </c:pt>
                <c:pt idx="10530">
                  <c:v>267732446.37841299</c:v>
                </c:pt>
                <c:pt idx="10531">
                  <c:v>253976626.166639</c:v>
                </c:pt>
                <c:pt idx="10532">
                  <c:v>286537524.99033099</c:v>
                </c:pt>
                <c:pt idx="10533">
                  <c:v>335677636.89373702</c:v>
                </c:pt>
                <c:pt idx="10534">
                  <c:v>406479906.15965199</c:v>
                </c:pt>
                <c:pt idx="10535">
                  <c:v>560437742.59497201</c:v>
                </c:pt>
                <c:pt idx="10536">
                  <c:v>617321669.39087701</c:v>
                </c:pt>
                <c:pt idx="10537">
                  <c:v>619375134.18051004</c:v>
                </c:pt>
                <c:pt idx="10538">
                  <c:v>777435020.47584701</c:v>
                </c:pt>
                <c:pt idx="10539">
                  <c:v>824263841.53926396</c:v>
                </c:pt>
                <c:pt idx="10540">
                  <c:v>891775906.63101399</c:v>
                </c:pt>
                <c:pt idx="10541">
                  <c:v>1136408814.1969199</c:v>
                </c:pt>
                <c:pt idx="10542">
                  <c:v>962347000.99178803</c:v>
                </c:pt>
                <c:pt idx="10543">
                  <c:v>821651918.72462595</c:v>
                </c:pt>
                <c:pt idx="10544">
                  <c:v>765746590.61684895</c:v>
                </c:pt>
                <c:pt idx="10545">
                  <c:v>718148959.61087203</c:v>
                </c:pt>
                <c:pt idx="10546">
                  <c:v>762359722.70140195</c:v>
                </c:pt>
                <c:pt idx="10547">
                  <c:v>1060911735.26065</c:v>
                </c:pt>
                <c:pt idx="10548">
                  <c:v>1249099130.0227699</c:v>
                </c:pt>
                <c:pt idx="10549">
                  <c:v>1378847487.41137</c:v>
                </c:pt>
                <c:pt idx="10550">
                  <c:v>1352949662.75172</c:v>
                </c:pt>
                <c:pt idx="10551">
                  <c:v>1628427515.4188099</c:v>
                </c:pt>
                <c:pt idx="10552">
                  <c:v>1602299862.9243</c:v>
                </c:pt>
                <c:pt idx="10553">
                  <c:v>1692959110.1802199</c:v>
                </c:pt>
                <c:pt idx="10554">
                  <c:v>1233496846.3349299</c:v>
                </c:pt>
                <c:pt idx="10555">
                  <c:v>982624324.505898</c:v>
                </c:pt>
                <c:pt idx="10556">
                  <c:v>1309382885.3302901</c:v>
                </c:pt>
                <c:pt idx="10557">
                  <c:v>1465448290.34132</c:v>
                </c:pt>
                <c:pt idx="10558">
                  <c:v>1498950899.0877399</c:v>
                </c:pt>
                <c:pt idx="10559">
                  <c:v>1587345950.9742999</c:v>
                </c:pt>
                <c:pt idx="10560">
                  <c:v>1576094566.4854801</c:v>
                </c:pt>
                <c:pt idx="10561">
                  <c:v>1294250233.18894</c:v>
                </c:pt>
                <c:pt idx="10562">
                  <c:v>1332328999.09077</c:v>
                </c:pt>
                <c:pt idx="10563">
                  <c:v>1474630207.0824201</c:v>
                </c:pt>
                <c:pt idx="10564">
                  <c:v>1673690429.6160901</c:v>
                </c:pt>
                <c:pt idx="10565">
                  <c:v>1937074572.08687</c:v>
                </c:pt>
                <c:pt idx="10566">
                  <c:v>2115154262.0302501</c:v>
                </c:pt>
                <c:pt idx="10567">
                  <c:v>2202809251.3130398</c:v>
                </c:pt>
                <c:pt idx="10568">
                  <c:v>2523462557.38975</c:v>
                </c:pt>
                <c:pt idx="10569">
                  <c:v>3163416242.0587702</c:v>
                </c:pt>
                <c:pt idx="10570">
                  <c:v>3163000528.8167</c:v>
                </c:pt>
                <c:pt idx="10571">
                  <c:v>3172945644.5584998</c:v>
                </c:pt>
                <c:pt idx="10572">
                  <c:v>3756023159.96</c:v>
                </c:pt>
                <c:pt idx="10573">
                  <c:v>3866617462.6185398</c:v>
                </c:pt>
                <c:pt idx="10574">
                  <c:v>4080929201.2792501</c:v>
                </c:pt>
                <c:pt idx="10575">
                  <c:v>4482880424.33988</c:v>
                </c:pt>
                <c:pt idx="10576">
                  <c:v>4087628275.9559398</c:v>
                </c:pt>
                <c:pt idx="10577">
                  <c:v>4399995986.5647697</c:v>
                </c:pt>
                <c:pt idx="10578">
                  <c:v>32506741.7201204</c:v>
                </c:pt>
                <c:pt idx="10579">
                  <c:v>30036416.961994398</c:v>
                </c:pt>
                <c:pt idx="10580">
                  <c:v>34139387.890884899</c:v>
                </c:pt>
                <c:pt idx="10581">
                  <c:v>41567471.672198698</c:v>
                </c:pt>
                <c:pt idx="10582">
                  <c:v>44667002.012072399</c:v>
                </c:pt>
                <c:pt idx="10583">
                  <c:v>53260077.431109101</c:v>
                </c:pt>
                <c:pt idx="10584">
                  <c:v>62242013.330268897</c:v>
                </c:pt>
                <c:pt idx="10585">
                  <c:v>62068161.0711025</c:v>
                </c:pt>
                <c:pt idx="10586">
                  <c:v>60863963.963963903</c:v>
                </c:pt>
                <c:pt idx="10587">
                  <c:v>64248354.541465603</c:v>
                </c:pt>
                <c:pt idx="10588">
                  <c:v>60058663.314477302</c:v>
                </c:pt>
                <c:pt idx="10589">
                  <c:v>68195855.614973307</c:v>
                </c:pt>
                <c:pt idx="10590">
                  <c:v>81667133.454698205</c:v>
                </c:pt>
                <c:pt idx="10591">
                  <c:v>106657267.367342</c:v>
                </c:pt>
                <c:pt idx="10592">
                  <c:v>106344854.986095</c:v>
                </c:pt>
                <c:pt idx="10593">
                  <c:v>113563821.57740401</c:v>
                </c:pt>
                <c:pt idx="10594">
                  <c:v>132201141.446861</c:v>
                </c:pt>
                <c:pt idx="10595">
                  <c:v>137066290.55006999</c:v>
                </c:pt>
                <c:pt idx="10596">
                  <c:v>138489884.39306399</c:v>
                </c:pt>
                <c:pt idx="10597">
                  <c:v>193775943.03893301</c:v>
                </c:pt>
                <c:pt idx="10598">
                  <c:v>202547013.927138</c:v>
                </c:pt>
                <c:pt idx="10599">
                  <c:v>219583570.09497499</c:v>
                </c:pt>
                <c:pt idx="10600">
                  <c:v>212155124.65373999</c:v>
                </c:pt>
                <c:pt idx="10601">
                  <c:v>188686997.31903499</c:v>
                </c:pt>
                <c:pt idx="10602">
                  <c:v>196686674.66986799</c:v>
                </c:pt>
                <c:pt idx="10603">
                  <c:v>202363492.16033199</c:v>
                </c:pt>
                <c:pt idx="10604">
                  <c:v>181244788.47332901</c:v>
                </c:pt>
                <c:pt idx="10605">
                  <c:v>182737040.095422</c:v>
                </c:pt>
                <c:pt idx="10606">
                  <c:v>202543202.00409901</c:v>
                </c:pt>
                <c:pt idx="10607">
                  <c:v>229358214.79200301</c:v>
                </c:pt>
                <c:pt idx="10608">
                  <c:v>262176133.72543001</c:v>
                </c:pt>
                <c:pt idx="10609">
                  <c:v>294137737.07003802</c:v>
                </c:pt>
                <c:pt idx="10610">
                  <c:v>300143056.87322098</c:v>
                </c:pt>
                <c:pt idx="10611">
                  <c:v>349484427.60942799</c:v>
                </c:pt>
                <c:pt idx="10612">
                  <c:v>318166562.78467703</c:v>
                </c:pt>
                <c:pt idx="10613">
                  <c:v>369485198.81797898</c:v>
                </c:pt>
                <c:pt idx="10614">
                  <c:v>423011844.33164102</c:v>
                </c:pt>
                <c:pt idx="10615">
                  <c:v>472358251.22426099</c:v>
                </c:pt>
                <c:pt idx="10616">
                  <c:v>450686353.67401099</c:v>
                </c:pt>
                <c:pt idx="10617">
                  <c:v>443911052.25404203</c:v>
                </c:pt>
                <c:pt idx="10618">
                  <c:v>435438217.281663</c:v>
                </c:pt>
                <c:pt idx="10619">
                  <c:v>401562006.229967</c:v>
                </c:pt>
                <c:pt idx="10620">
                  <c:v>535670127.74893498</c:v>
                </c:pt>
                <c:pt idx="10621">
                  <c:v>584961208.65659499</c:v>
                </c:pt>
                <c:pt idx="10622">
                  <c:v>619319197.34002197</c:v>
                </c:pt>
                <c:pt idx="10623">
                  <c:v>678235373.03855801</c:v>
                </c:pt>
                <c:pt idx="10624">
                  <c:v>711893367.55526996</c:v>
                </c:pt>
                <c:pt idx="10625">
                  <c:v>736568861.92615104</c:v>
                </c:pt>
                <c:pt idx="10626">
                  <c:v>723735635.53637099</c:v>
                </c:pt>
                <c:pt idx="10627">
                  <c:v>761981474.02335894</c:v>
                </c:pt>
                <c:pt idx="10628">
                  <c:v>758899950</c:v>
                </c:pt>
                <c:pt idx="10629">
                  <c:v>779200000</c:v>
                </c:pt>
                <c:pt idx="10630">
                  <c:v>821850000</c:v>
                </c:pt>
                <c:pt idx="10631">
                  <c:v>896754316.67426205</c:v>
                </c:pt>
                <c:pt idx="10632">
                  <c:v>1083381044.0847299</c:v>
                </c:pt>
                <c:pt idx="10633">
                  <c:v>1308799458.9628401</c:v>
                </c:pt>
                <c:pt idx="10634">
                  <c:v>2042031901.4221699</c:v>
                </c:pt>
                <c:pt idx="10635">
                  <c:v>2442667573.0482101</c:v>
                </c:pt>
                <c:pt idx="10636">
                  <c:v>2500410583.79177</c:v>
                </c:pt>
                <c:pt idx="10637">
                  <c:v>3138666666.6666698</c:v>
                </c:pt>
                <c:pt idx="10638">
                  <c:v>3562333458.3333302</c:v>
                </c:pt>
                <c:pt idx="10639">
                  <c:v>4602416625</c:v>
                </c:pt>
                <c:pt idx="10640">
                  <c:v>6235833333.3333302</c:v>
                </c:pt>
                <c:pt idx="10641">
                  <c:v>6992083333.3333302</c:v>
                </c:pt>
                <c:pt idx="10642">
                  <c:v>8140416666.6666698</c:v>
                </c:pt>
                <c:pt idx="10643">
                  <c:v>7763750000</c:v>
                </c:pt>
                <c:pt idx="10644">
                  <c:v>7757083333.3333302</c:v>
                </c:pt>
                <c:pt idx="10645">
                  <c:v>7375918367.34694</c:v>
                </c:pt>
                <c:pt idx="10646">
                  <c:v>4794444444.4444399</c:v>
                </c:pt>
                <c:pt idx="10647">
                  <c:v>4797777777.7777796</c:v>
                </c:pt>
                <c:pt idx="10648">
                  <c:v>4496852073.4689598</c:v>
                </c:pt>
                <c:pt idx="10649">
                  <c:v>4323058823.5294104</c:v>
                </c:pt>
                <c:pt idx="10650">
                  <c:v>5068000000</c:v>
                </c:pt>
                <c:pt idx="10651">
                  <c:v>5307905882.3529396</c:v>
                </c:pt>
                <c:pt idx="10652">
                  <c:v>5439552941.1764698</c:v>
                </c:pt>
                <c:pt idx="10653">
                  <c:v>4669488516.3798103</c:v>
                </c:pt>
                <c:pt idx="10654">
                  <c:v>4947205860.0145102</c:v>
                </c:pt>
                <c:pt idx="10655">
                  <c:v>5329214163.2200098</c:v>
                </c:pt>
                <c:pt idx="10656">
                  <c:v>5759537726.2660103</c:v>
                </c:pt>
                <c:pt idx="10657">
                  <c:v>5737751331.6377897</c:v>
                </c:pt>
                <c:pt idx="10658">
                  <c:v>6043694330.2160902</c:v>
                </c:pt>
                <c:pt idx="10659">
                  <c:v>6808982520.7575903</c:v>
                </c:pt>
                <c:pt idx="10660">
                  <c:v>8154338232.9597797</c:v>
                </c:pt>
                <c:pt idx="10661">
                  <c:v>8824873259.3210506</c:v>
                </c:pt>
                <c:pt idx="10662">
                  <c:v>9008273720.9339504</c:v>
                </c:pt>
                <c:pt idx="10663">
                  <c:v>11305459802.0683</c:v>
                </c:pt>
                <c:pt idx="10664">
                  <c:v>13280275123.0354</c:v>
                </c:pt>
                <c:pt idx="10665">
                  <c:v>15982282462.378599</c:v>
                </c:pt>
                <c:pt idx="10666">
                  <c:v>18369070085.388802</c:v>
                </c:pt>
                <c:pt idx="10667">
                  <c:v>21642304045.512001</c:v>
                </c:pt>
                <c:pt idx="10668">
                  <c:v>27870257894.234699</c:v>
                </c:pt>
                <c:pt idx="10669">
                  <c:v>19175196445.793598</c:v>
                </c:pt>
                <c:pt idx="10670">
                  <c:v>22157948396.204201</c:v>
                </c:pt>
                <c:pt idx="10671">
                  <c:v>25433011405.301701</c:v>
                </c:pt>
                <c:pt idx="10672">
                  <c:v>25694164489.237301</c:v>
                </c:pt>
                <c:pt idx="10673">
                  <c:v>26436159314.562401</c:v>
                </c:pt>
                <c:pt idx="10674">
                  <c:v>26175952941.910702</c:v>
                </c:pt>
                <c:pt idx="10675">
                  <c:v>23559224762.442402</c:v>
                </c:pt>
                <c:pt idx="10676">
                  <c:v>21894706041.235298</c:v>
                </c:pt>
                <c:pt idx="10677">
                  <c:v>991047619.04761899</c:v>
                </c:pt>
                <c:pt idx="10678">
                  <c:v>1040952380.9523799</c:v>
                </c:pt>
                <c:pt idx="10679">
                  <c:v>1085714285.7142899</c:v>
                </c:pt>
                <c:pt idx="10680">
                  <c:v>1214666666.6666701</c:v>
                </c:pt>
                <c:pt idx="10681">
                  <c:v>1289904761.9047599</c:v>
                </c:pt>
                <c:pt idx="10682">
                  <c:v>1439238095.2381001</c:v>
                </c:pt>
                <c:pt idx="10683">
                  <c:v>1685217058.71103</c:v>
                </c:pt>
                <c:pt idx="10684">
                  <c:v>2237476420.0377302</c:v>
                </c:pt>
                <c:pt idx="10685">
                  <c:v>2730787476.2808399</c:v>
                </c:pt>
                <c:pt idx="10686">
                  <c:v>3545933562.4284101</c:v>
                </c:pt>
                <c:pt idx="10687">
                  <c:v>4328610489.6843204</c:v>
                </c:pt>
                <c:pt idx="10688">
                  <c:v>4507929104.4776096</c:v>
                </c:pt>
                <c:pt idx="10689">
                  <c:v>5109324009.3240099</c:v>
                </c:pt>
                <c:pt idx="10690">
                  <c:v>5968044209.5146599</c:v>
                </c:pt>
                <c:pt idx="10691">
                  <c:v>7188191881.9188204</c:v>
                </c:pt>
                <c:pt idx="10692">
                  <c:v>8744134354.16152</c:v>
                </c:pt>
                <c:pt idx="10693">
                  <c:v>8428513568.2462502</c:v>
                </c:pt>
                <c:pt idx="10694">
                  <c:v>8133401049.60217</c:v>
                </c:pt>
                <c:pt idx="10695">
                  <c:v>8350176782.5574598</c:v>
                </c:pt>
                <c:pt idx="10696">
                  <c:v>8254891864.0576696</c:v>
                </c:pt>
                <c:pt idx="10697">
                  <c:v>8410185739.9640503</c:v>
                </c:pt>
                <c:pt idx="10698">
                  <c:v>9018136020.1511307</c:v>
                </c:pt>
                <c:pt idx="10699">
                  <c:v>9696271268.2514801</c:v>
                </c:pt>
                <c:pt idx="10700">
                  <c:v>10096292842.154301</c:v>
                </c:pt>
                <c:pt idx="10701">
                  <c:v>10102075213.3151</c:v>
                </c:pt>
                <c:pt idx="10702">
                  <c:v>12290568181.818199</c:v>
                </c:pt>
                <c:pt idx="10703">
                  <c:v>13074782608.6957</c:v>
                </c:pt>
                <c:pt idx="10704">
                  <c:v>15497286295.7938</c:v>
                </c:pt>
                <c:pt idx="10705">
                  <c:v>14608946896.483</c:v>
                </c:pt>
                <c:pt idx="10706">
                  <c:v>15632463424.2784</c:v>
                </c:pt>
                <c:pt idx="10707">
                  <c:v>18030876599.344398</c:v>
                </c:pt>
                <c:pt idx="10708">
                  <c:v>19587322786.1105</c:v>
                </c:pt>
                <c:pt idx="10709">
                  <c:v>20746360430.418701</c:v>
                </c:pt>
                <c:pt idx="10710">
                  <c:v>21803372266.619801</c:v>
                </c:pt>
                <c:pt idx="10711">
                  <c:v>22943685719.103001</c:v>
                </c:pt>
                <c:pt idx="10712">
                  <c:v>21473188881.5933</c:v>
                </c:pt>
                <c:pt idx="10713">
                  <c:v>22066101341.4888</c:v>
                </c:pt>
                <c:pt idx="10714">
                  <c:v>23142294436.2383</c:v>
                </c:pt>
                <c:pt idx="10715">
                  <c:v>27453084982.5378</c:v>
                </c:pt>
                <c:pt idx="10716">
                  <c:v>31183139301.485298</c:v>
                </c:pt>
                <c:pt idx="10717">
                  <c:v>32273007553.568699</c:v>
                </c:pt>
                <c:pt idx="10718">
                  <c:v>34378437265.214104</c:v>
                </c:pt>
                <c:pt idx="10719">
                  <c:v>38908069299.204002</c:v>
                </c:pt>
                <c:pt idx="10720">
                  <c:v>44856586316.045799</c:v>
                </c:pt>
                <c:pt idx="10721">
                  <c:v>43454935940.1614</c:v>
                </c:pt>
                <c:pt idx="10722">
                  <c:v>44050929160.262703</c:v>
                </c:pt>
                <c:pt idx="10723">
                  <c:v>45810626509.447403</c:v>
                </c:pt>
                <c:pt idx="10724">
                  <c:v>45044112939.368698</c:v>
                </c:pt>
                <c:pt idx="10725">
                  <c:v>46251061734.474098</c:v>
                </c:pt>
                <c:pt idx="10726">
                  <c:v>47587913058.844299</c:v>
                </c:pt>
                <c:pt idx="10727">
                  <c:v>43156708809.135399</c:v>
                </c:pt>
                <c:pt idx="10728">
                  <c:v>42062549394.785896</c:v>
                </c:pt>
                <c:pt idx="10729">
                  <c:v>13995067817.509199</c:v>
                </c:pt>
                <c:pt idx="10730">
                  <c:v>8022222222.2222204</c:v>
                </c:pt>
                <c:pt idx="10731">
                  <c:v>8922222222.2222195</c:v>
                </c:pt>
                <c:pt idx="10732">
                  <c:v>10355555555.555599</c:v>
                </c:pt>
                <c:pt idx="10733">
                  <c:v>11177777777.7778</c:v>
                </c:pt>
                <c:pt idx="10734">
                  <c:v>11944444444.444401</c:v>
                </c:pt>
                <c:pt idx="10735">
                  <c:v>14122222222.2222</c:v>
                </c:pt>
                <c:pt idx="10736">
                  <c:v>15666666666.6667</c:v>
                </c:pt>
                <c:pt idx="10737">
                  <c:v>17500000000</c:v>
                </c:pt>
                <c:pt idx="10738">
                  <c:v>19466666666.666698</c:v>
                </c:pt>
                <c:pt idx="10739">
                  <c:v>17086956521.7391</c:v>
                </c:pt>
                <c:pt idx="10740">
                  <c:v>16256619963.7997</c:v>
                </c:pt>
                <c:pt idx="10741">
                  <c:v>20431095406.360401</c:v>
                </c:pt>
                <c:pt idx="10742">
                  <c:v>25724381625.4417</c:v>
                </c:pt>
                <c:pt idx="10743">
                  <c:v>35599913836.4328</c:v>
                </c:pt>
                <c:pt idx="10744">
                  <c:v>44633707242.764198</c:v>
                </c:pt>
                <c:pt idx="10745">
                  <c:v>51280134554.288902</c:v>
                </c:pt>
                <c:pt idx="10746">
                  <c:v>58676813687.368103</c:v>
                </c:pt>
                <c:pt idx="10747">
                  <c:v>65147022485.791901</c:v>
                </c:pt>
                <c:pt idx="10748">
                  <c:v>89394085658.203796</c:v>
                </c:pt>
                <c:pt idx="10749">
                  <c:v>68789289565.743393</c:v>
                </c:pt>
                <c:pt idx="10750">
                  <c:v>71040020140.443604</c:v>
                </c:pt>
                <c:pt idx="10751">
                  <c:v>64546332580.758301</c:v>
                </c:pt>
                <c:pt idx="10752">
                  <c:v>61678280115.498703</c:v>
                </c:pt>
                <c:pt idx="10753">
                  <c:v>59989909457.837898</c:v>
                </c:pt>
                <c:pt idx="10754">
                  <c:v>67234948264.598701</c:v>
                </c:pt>
                <c:pt idx="10755">
                  <c:v>75728009962.787796</c:v>
                </c:pt>
                <c:pt idx="10756">
                  <c:v>87172789528.331604</c:v>
                </c:pt>
                <c:pt idx="10757">
                  <c:v>90852814004.991699</c:v>
                </c:pt>
                <c:pt idx="10758">
                  <c:v>107143348667.09399</c:v>
                </c:pt>
                <c:pt idx="10759">
                  <c:v>150676291094.20999</c:v>
                </c:pt>
                <c:pt idx="10760">
                  <c:v>150027833333.33301</c:v>
                </c:pt>
                <c:pt idx="10761">
                  <c:v>158459130434.78299</c:v>
                </c:pt>
                <c:pt idx="10762">
                  <c:v>180169736363.63599</c:v>
                </c:pt>
                <c:pt idx="10763">
                  <c:v>130690172297.297</c:v>
                </c:pt>
                <c:pt idx="10764">
                  <c:v>169485941048.035</c:v>
                </c:pt>
                <c:pt idx="10765">
                  <c:v>181475555282.55499</c:v>
                </c:pt>
                <c:pt idx="10766">
                  <c:v>189834649111.25699</c:v>
                </c:pt>
                <c:pt idx="10767">
                  <c:v>275768695818.94897</c:v>
                </c:pt>
                <c:pt idx="10768">
                  <c:v>255884300382.04401</c:v>
                </c:pt>
                <c:pt idx="10769">
                  <c:v>272979390595.01001</c:v>
                </c:pt>
                <c:pt idx="10770">
                  <c:v>200251925587.46701</c:v>
                </c:pt>
                <c:pt idx="10771">
                  <c:v>238428126326.96399</c:v>
                </c:pt>
                <c:pt idx="10772">
                  <c:v>311823003531.21503</c:v>
                </c:pt>
                <c:pt idx="10773">
                  <c:v>404786740091.19598</c:v>
                </c:pt>
                <c:pt idx="10774">
                  <c:v>501416301726.70398</c:v>
                </c:pt>
                <c:pt idx="10775">
                  <c:v>552486912845.64197</c:v>
                </c:pt>
                <c:pt idx="10776">
                  <c:v>675770112825.23596</c:v>
                </c:pt>
                <c:pt idx="10777">
                  <c:v>764335657318.479</c:v>
                </c:pt>
                <c:pt idx="10778">
                  <c:v>644639902580.64502</c:v>
                </c:pt>
                <c:pt idx="10779">
                  <c:v>771876791231.83801</c:v>
                </c:pt>
                <c:pt idx="10780">
                  <c:v>832546270783.82996</c:v>
                </c:pt>
                <c:pt idx="10781">
                  <c:v>873981786532.07202</c:v>
                </c:pt>
                <c:pt idx="10782">
                  <c:v>950595270314.29602</c:v>
                </c:pt>
                <c:pt idx="10783">
                  <c:v>934167809301.66699</c:v>
                </c:pt>
                <c:pt idx="10784">
                  <c:v>859794177118.10205</c:v>
                </c:pt>
                <c:pt idx="10785">
                  <c:v>863711710426.51404</c:v>
                </c:pt>
                <c:pt idx="10786">
                  <c:v>2331358819.7595401</c:v>
                </c:pt>
                <c:pt idx="10787">
                  <c:v>3010982414.2442498</c:v>
                </c:pt>
                <c:pt idx="10788">
                  <c:v>3006988216.5504498</c:v>
                </c:pt>
                <c:pt idx="10789">
                  <c:v>3189539641.3171</c:v>
                </c:pt>
                <c:pt idx="10790">
                  <c:v>3208098919.0145998</c:v>
                </c:pt>
                <c:pt idx="10791">
                  <c:v>3200539816.0601001</c:v>
                </c:pt>
                <c:pt idx="10792">
                  <c:v>3179225948.58114</c:v>
                </c:pt>
                <c:pt idx="10793">
                  <c:v>2561118608.3551602</c:v>
                </c:pt>
                <c:pt idx="10794">
                  <c:v>2482228439.7140698</c:v>
                </c:pt>
                <c:pt idx="10795">
                  <c:v>2379281767.9558001</c:v>
                </c:pt>
                <c:pt idx="10796">
                  <c:v>2450084970.2474098</c:v>
                </c:pt>
                <c:pt idx="10797">
                  <c:v>2605688065.0833802</c:v>
                </c:pt>
                <c:pt idx="10798">
                  <c:v>2450686659.7779999</c:v>
                </c:pt>
                <c:pt idx="10799">
                  <c:v>2904662604.8205299</c:v>
                </c:pt>
                <c:pt idx="10800">
                  <c:v>3534771968.5118899</c:v>
                </c:pt>
                <c:pt idx="10801">
                  <c:v>4462028988.7294903</c:v>
                </c:pt>
                <c:pt idx="10802">
                  <c:v>5977440582.8017101</c:v>
                </c:pt>
                <c:pt idx="10803">
                  <c:v>6838351088.4668798</c:v>
                </c:pt>
                <c:pt idx="10804">
                  <c:v>8104355716.8783998</c:v>
                </c:pt>
                <c:pt idx="10805">
                  <c:v>10277598152.4249</c:v>
                </c:pt>
                <c:pt idx="10806">
                  <c:v>12664165103.189501</c:v>
                </c:pt>
                <c:pt idx="10807">
                  <c:v>19271523178.807899</c:v>
                </c:pt>
                <c:pt idx="10808">
                  <c:v>20214385964.9123</c:v>
                </c:pt>
                <c:pt idx="10809">
                  <c:v>22583157894.736801</c:v>
                </c:pt>
                <c:pt idx="10810">
                  <c:v>29233333333.333302</c:v>
                </c:pt>
                <c:pt idx="10811">
                  <c:v>35164210526.315804</c:v>
                </c:pt>
                <c:pt idx="10812">
                  <c:v>39197543859.649101</c:v>
                </c:pt>
                <c:pt idx="10813">
                  <c:v>43524210526.315804</c:v>
                </c:pt>
                <c:pt idx="10814">
                  <c:v>35799628571.428596</c:v>
                </c:pt>
                <c:pt idx="10815">
                  <c:v>36179885714.285698</c:v>
                </c:pt>
                <c:pt idx="10816">
                  <c:v>8824447.7402232494</c:v>
                </c:pt>
                <c:pt idx="10817">
                  <c:v>9365165.9136937205</c:v>
                </c:pt>
                <c:pt idx="10818">
                  <c:v>9742949.47121034</c:v>
                </c:pt>
                <c:pt idx="10819">
                  <c:v>9630762.9538963698</c:v>
                </c:pt>
                <c:pt idx="10820">
                  <c:v>10886825.5592923</c:v>
                </c:pt>
                <c:pt idx="10821">
                  <c:v>11025945.144551501</c:v>
                </c:pt>
                <c:pt idx="10822">
                  <c:v>12334846.2320995</c:v>
                </c:pt>
                <c:pt idx="10823">
                  <c:v>12700905.447528601</c:v>
                </c:pt>
                <c:pt idx="10824">
                  <c:v>12757632.8684508</c:v>
                </c:pt>
                <c:pt idx="10825">
                  <c:v>13687141.1058778</c:v>
                </c:pt>
                <c:pt idx="10826">
                  <c:v>13742057.0500928</c:v>
                </c:pt>
                <c:pt idx="10827">
                  <c:v>13196544.946726</c:v>
                </c:pt>
                <c:pt idx="10828">
                  <c:v>15450994.241008401</c:v>
                </c:pt>
                <c:pt idx="10829">
                  <c:v>18231078.539464299</c:v>
                </c:pt>
                <c:pt idx="10830">
                  <c:v>21534931.607589401</c:v>
                </c:pt>
                <c:pt idx="10831">
                  <c:v>21839098.892707098</c:v>
                </c:pt>
                <c:pt idx="10832">
                  <c:v>22902861.445783101</c:v>
                </c:pt>
                <c:pt idx="10833">
                  <c:v>27030374.027278099</c:v>
                </c:pt>
                <c:pt idx="10834">
                  <c:v>30290219.7617849</c:v>
                </c:pt>
                <c:pt idx="10835">
                  <c:v>27101076.275152098</c:v>
                </c:pt>
                <c:pt idx="10836">
                  <c:v>31823518.620436601</c:v>
                </c:pt>
                <c:pt idx="10837">
                  <c:v>39312016.503352202</c:v>
                </c:pt>
                <c:pt idx="10838">
                  <c:v>39875750.673017196</c:v>
                </c:pt>
                <c:pt idx="10839">
                  <c:v>38322359.528866597</c:v>
                </c:pt>
                <c:pt idx="10840">
                  <c:v>37259689.922480598</c:v>
                </c:pt>
                <c:pt idx="10841">
                  <c:v>32673277.740214899</c:v>
                </c:pt>
                <c:pt idx="10842">
                  <c:v>34218878.439084098</c:v>
                </c:pt>
                <c:pt idx="10843">
                  <c:v>423008385.74423498</c:v>
                </c:pt>
                <c:pt idx="10844">
                  <c:v>441524109.01467502</c:v>
                </c:pt>
                <c:pt idx="10845">
                  <c:v>449012578.61635202</c:v>
                </c:pt>
                <c:pt idx="10846">
                  <c:v>516147798.74213803</c:v>
                </c:pt>
                <c:pt idx="10847">
                  <c:v>589056603.77358496</c:v>
                </c:pt>
                <c:pt idx="10848">
                  <c:v>884873949.57983196</c:v>
                </c:pt>
                <c:pt idx="10849">
                  <c:v>925770308.12324905</c:v>
                </c:pt>
                <c:pt idx="10850">
                  <c:v>967647058.82352901</c:v>
                </c:pt>
                <c:pt idx="10851">
                  <c:v>1037815126.05042</c:v>
                </c:pt>
                <c:pt idx="10852">
                  <c:v>1169047619.0476201</c:v>
                </c:pt>
                <c:pt idx="10853">
                  <c:v>1260084033.6134501</c:v>
                </c:pt>
                <c:pt idx="10854">
                  <c:v>1417787114.8459401</c:v>
                </c:pt>
                <c:pt idx="10855">
                  <c:v>1491596638.6554599</c:v>
                </c:pt>
                <c:pt idx="10856">
                  <c:v>1702521008.4033599</c:v>
                </c:pt>
                <c:pt idx="10857">
                  <c:v>2100142653.35235</c:v>
                </c:pt>
                <c:pt idx="10858">
                  <c:v>2359555555.5555601</c:v>
                </c:pt>
                <c:pt idx="10859">
                  <c:v>2447300000</c:v>
                </c:pt>
                <c:pt idx="10860">
                  <c:v>2936470588.2352901</c:v>
                </c:pt>
                <c:pt idx="10861">
                  <c:v>2420260869.5652199</c:v>
                </c:pt>
                <c:pt idx="10862">
                  <c:v>2139025000</c:v>
                </c:pt>
                <c:pt idx="10863">
                  <c:v>1244610000</c:v>
                </c:pt>
                <c:pt idx="10864">
                  <c:v>1337300000</c:v>
                </c:pt>
                <c:pt idx="10865">
                  <c:v>2177500000</c:v>
                </c:pt>
                <c:pt idx="10866">
                  <c:v>2240333333.3333302</c:v>
                </c:pt>
                <c:pt idx="10867">
                  <c:v>3615647477.0543399</c:v>
                </c:pt>
                <c:pt idx="10868">
                  <c:v>3519666338.5245399</c:v>
                </c:pt>
                <c:pt idx="10869">
                  <c:v>3923232122.12784</c:v>
                </c:pt>
                <c:pt idx="10870">
                  <c:v>6269511614.6623497</c:v>
                </c:pt>
                <c:pt idx="10871">
                  <c:v>6508931651.6666698</c:v>
                </c:pt>
                <c:pt idx="10872">
                  <c:v>5276480985.9993696</c:v>
                </c:pt>
                <c:pt idx="10873">
                  <c:v>4304398865.8826799</c:v>
                </c:pt>
                <c:pt idx="10874">
                  <c:v>3321729057.1221499</c:v>
                </c:pt>
                <c:pt idx="10875">
                  <c:v>2857457860.05088</c:v>
                </c:pt>
                <c:pt idx="10876">
                  <c:v>3220439044.1894898</c:v>
                </c:pt>
                <c:pt idx="10877">
                  <c:v>3990430446.7121601</c:v>
                </c:pt>
                <c:pt idx="10878">
                  <c:v>5755818947.4212503</c:v>
                </c:pt>
                <c:pt idx="10879">
                  <c:v>6044585326.9379997</c:v>
                </c:pt>
                <c:pt idx="10880">
                  <c:v>6269333313.1710796</c:v>
                </c:pt>
                <c:pt idx="10881">
                  <c:v>6584815846.5275402</c:v>
                </c:pt>
                <c:pt idx="10882">
                  <c:v>5998563257.9465904</c:v>
                </c:pt>
                <c:pt idx="10883">
                  <c:v>6193246837.0968704</c:v>
                </c:pt>
                <c:pt idx="10884">
                  <c:v>5840503868.5724497</c:v>
                </c:pt>
                <c:pt idx="10885">
                  <c:v>6178563590.89254</c:v>
                </c:pt>
                <c:pt idx="10886">
                  <c:v>6336696288.9821396</c:v>
                </c:pt>
                <c:pt idx="10887">
                  <c:v>7940362799.1799698</c:v>
                </c:pt>
                <c:pt idx="10888">
                  <c:v>9013834373.4124603</c:v>
                </c:pt>
                <c:pt idx="10889">
                  <c:v>9942597779.9926491</c:v>
                </c:pt>
                <c:pt idx="10890">
                  <c:v>12292813603.2327</c:v>
                </c:pt>
                <c:pt idx="10891">
                  <c:v>14239026629.639</c:v>
                </c:pt>
                <c:pt idx="10892">
                  <c:v>18168902153.856899</c:v>
                </c:pt>
                <c:pt idx="10893">
                  <c:v>20186496527.127602</c:v>
                </c:pt>
                <c:pt idx="10894">
                  <c:v>20176751242.0546</c:v>
                </c:pt>
                <c:pt idx="10895">
                  <c:v>23132149256.9744</c:v>
                </c:pt>
                <c:pt idx="10896">
                  <c:v>24599553471.867199</c:v>
                </c:pt>
                <c:pt idx="10897">
                  <c:v>27295207927.561199</c:v>
                </c:pt>
                <c:pt idx="10898">
                  <c:v>27059447774.662601</c:v>
                </c:pt>
                <c:pt idx="10899">
                  <c:v>24078931933.457802</c:v>
                </c:pt>
                <c:pt idx="10900">
                  <c:v>64087694038.233299</c:v>
                </c:pt>
                <c:pt idx="10901">
                  <c:v>74703517902.6642</c:v>
                </c:pt>
                <c:pt idx="10902">
                  <c:v>82709161099.124405</c:v>
                </c:pt>
                <c:pt idx="10903">
                  <c:v>81456918678.500793</c:v>
                </c:pt>
                <c:pt idx="10904">
                  <c:v>77464561149.5103</c:v>
                </c:pt>
                <c:pt idx="10905">
                  <c:v>73942235330.436996</c:v>
                </c:pt>
                <c:pt idx="10906">
                  <c:v>65648559903.057098</c:v>
                </c:pt>
                <c:pt idx="10907">
                  <c:v>52549555149.1978</c:v>
                </c:pt>
                <c:pt idx="10908">
                  <c:v>48213868178.087303</c:v>
                </c:pt>
                <c:pt idx="10909">
                  <c:v>44558077827.135002</c:v>
                </c:pt>
                <c:pt idx="10910">
                  <c:v>50150399791.647003</c:v>
                </c:pt>
                <c:pt idx="10911">
                  <c:v>41883241471.736504</c:v>
                </c:pt>
                <c:pt idx="10912">
                  <c:v>31580639045.453999</c:v>
                </c:pt>
                <c:pt idx="10913">
                  <c:v>31261527363.144001</c:v>
                </c:pt>
                <c:pt idx="10914">
                  <c:v>38009344576.608803</c:v>
                </c:pt>
                <c:pt idx="10915">
                  <c:v>42392896031.239403</c:v>
                </c:pt>
                <c:pt idx="10916">
                  <c:v>50132953288.203003</c:v>
                </c:pt>
                <c:pt idx="10917">
                  <c:v>64883060725.700302</c:v>
                </c:pt>
                <c:pt idx="10918">
                  <c:v>86142018069.350403</c:v>
                </c:pt>
                <c:pt idx="10919">
                  <c:v>107753069306.931</c:v>
                </c:pt>
                <c:pt idx="10920">
                  <c:v>142719009900.98999</c:v>
                </c:pt>
                <c:pt idx="10921">
                  <c:v>179992405832.32101</c:v>
                </c:pt>
                <c:pt idx="10922">
                  <c:v>117227769791.56</c:v>
                </c:pt>
                <c:pt idx="10923">
                  <c:v>136013155905.036</c:v>
                </c:pt>
                <c:pt idx="10924">
                  <c:v>163159671670.26501</c:v>
                </c:pt>
                <c:pt idx="10925">
                  <c:v>175781379051.43301</c:v>
                </c:pt>
                <c:pt idx="10926">
                  <c:v>183310146378.08099</c:v>
                </c:pt>
                <c:pt idx="10927">
                  <c:v>133503411375.739</c:v>
                </c:pt>
                <c:pt idx="10928">
                  <c:v>91030959454.696106</c:v>
                </c:pt>
                <c:pt idx="10929">
                  <c:v>93270479388.524307</c:v>
                </c:pt>
                <c:pt idx="10930">
                  <c:v>14720672506.500401</c:v>
                </c:pt>
                <c:pt idx="10931">
                  <c:v>19213022691.052601</c:v>
                </c:pt>
                <c:pt idx="10932">
                  <c:v>24871775164.604301</c:v>
                </c:pt>
                <c:pt idx="10933">
                  <c:v>23775831783.4263</c:v>
                </c:pt>
                <c:pt idx="10934">
                  <c:v>31225463217.758202</c:v>
                </c:pt>
                <c:pt idx="10935">
                  <c:v>43598748449.047897</c:v>
                </c:pt>
                <c:pt idx="10936">
                  <c:v>49333424135.113098</c:v>
                </c:pt>
                <c:pt idx="10937">
                  <c:v>46622718605.284698</c:v>
                </c:pt>
                <c:pt idx="10938">
                  <c:v>42803323345.137604</c:v>
                </c:pt>
                <c:pt idx="10939">
                  <c:v>41807954235.903</c:v>
                </c:pt>
                <c:pt idx="10940">
                  <c:v>40603650231.544502</c:v>
                </c:pt>
                <c:pt idx="10941">
                  <c:v>33943612094.7971</c:v>
                </c:pt>
                <c:pt idx="10942">
                  <c:v>36384908744.211403</c:v>
                </c:pt>
                <c:pt idx="10943">
                  <c:v>36275674203.214401</c:v>
                </c:pt>
                <c:pt idx="10944">
                  <c:v>41464995913.919899</c:v>
                </c:pt>
                <c:pt idx="10945">
                  <c:v>50701443748.297501</c:v>
                </c:pt>
                <c:pt idx="10946">
                  <c:v>51552165622.446198</c:v>
                </c:pt>
                <c:pt idx="10947">
                  <c:v>54239171887.768997</c:v>
                </c:pt>
                <c:pt idx="10948">
                  <c:v>55625170253.336998</c:v>
                </c:pt>
                <c:pt idx="10949">
                  <c:v>59305093979.842003</c:v>
                </c:pt>
                <c:pt idx="10950">
                  <c:v>65743666575.864899</c:v>
                </c:pt>
                <c:pt idx="10951">
                  <c:v>73571233996.186295</c:v>
                </c:pt>
                <c:pt idx="10952">
                  <c:v>78839008444.565506</c:v>
                </c:pt>
                <c:pt idx="10953">
                  <c:v>75674336283.185806</c:v>
                </c:pt>
                <c:pt idx="10954">
                  <c:v>84445473110.959793</c:v>
                </c:pt>
                <c:pt idx="10955">
                  <c:v>104337372362.151</c:v>
                </c:pt>
                <c:pt idx="10956">
                  <c:v>103311640571.81799</c:v>
                </c:pt>
                <c:pt idx="10957">
                  <c:v>109816201497.617</c:v>
                </c:pt>
                <c:pt idx="10958">
                  <c:v>124346358066.71201</c:v>
                </c:pt>
                <c:pt idx="10959">
                  <c:v>147824370319.94601</c:v>
                </c:pt>
                <c:pt idx="10960">
                  <c:v>180617018379.85001</c:v>
                </c:pt>
                <c:pt idx="10961">
                  <c:v>222116541865.21399</c:v>
                </c:pt>
                <c:pt idx="10962">
                  <c:v>257916133424.09799</c:v>
                </c:pt>
                <c:pt idx="10963">
                  <c:v>315474615738.59802</c:v>
                </c:pt>
                <c:pt idx="10964">
                  <c:v>253547358747.44699</c:v>
                </c:pt>
                <c:pt idx="10965">
                  <c:v>289880430197.41302</c:v>
                </c:pt>
                <c:pt idx="10966">
                  <c:v>350908390034.03699</c:v>
                </c:pt>
                <c:pt idx="10967">
                  <c:v>374817974104.83301</c:v>
                </c:pt>
                <c:pt idx="10968">
                  <c:v>390427289203.53998</c:v>
                </c:pt>
                <c:pt idx="10969">
                  <c:v>403197682886.31702</c:v>
                </c:pt>
                <c:pt idx="10970">
                  <c:v>357949199754.935</c:v>
                </c:pt>
                <c:pt idx="10971">
                  <c:v>348743265704.56097</c:v>
                </c:pt>
                <c:pt idx="10972">
                  <c:v>72328047042.158798</c:v>
                </c:pt>
                <c:pt idx="10973">
                  <c:v>76694360635.915894</c:v>
                </c:pt>
                <c:pt idx="10974">
                  <c:v>80601939635.248306</c:v>
                </c:pt>
                <c:pt idx="10975">
                  <c:v>85443766670.427902</c:v>
                </c:pt>
                <c:pt idx="10976">
                  <c:v>93387598813.926895</c:v>
                </c:pt>
                <c:pt idx="10977">
                  <c:v>100595782309.16499</c:v>
                </c:pt>
                <c:pt idx="10978">
                  <c:v>107090721447.05701</c:v>
                </c:pt>
                <c:pt idx="10979">
                  <c:v>111185383409.521</c:v>
                </c:pt>
                <c:pt idx="10980">
                  <c:v>104702736248.084</c:v>
                </c:pt>
                <c:pt idx="10981">
                  <c:v>112676874821.987</c:v>
                </c:pt>
                <c:pt idx="10982">
                  <c:v>130671946244.3</c:v>
                </c:pt>
                <c:pt idx="10983">
                  <c:v>148113896325.14001</c:v>
                </c:pt>
                <c:pt idx="10984">
                  <c:v>169965034965.035</c:v>
                </c:pt>
                <c:pt idx="10985">
                  <c:v>192537971582.55801</c:v>
                </c:pt>
                <c:pt idx="10986">
                  <c:v>206131369798.97101</c:v>
                </c:pt>
                <c:pt idx="10987">
                  <c:v>241756637168.142</c:v>
                </c:pt>
                <c:pt idx="10988">
                  <c:v>232614555256.065</c:v>
                </c:pt>
                <c:pt idx="10989">
                  <c:v>263066457352.172</c:v>
                </c:pt>
                <c:pt idx="10990">
                  <c:v>335883029721.95599</c:v>
                </c:pt>
                <c:pt idx="10991">
                  <c:v>438994070309.19098</c:v>
                </c:pt>
                <c:pt idx="10992">
                  <c:v>564947710899.37305</c:v>
                </c:pt>
                <c:pt idx="10993">
                  <c:v>540765675241.15802</c:v>
                </c:pt>
                <c:pt idx="10994">
                  <c:v>515048916841.37</c:v>
                </c:pt>
                <c:pt idx="10995">
                  <c:v>489618008185.539</c:v>
                </c:pt>
                <c:pt idx="10996">
                  <c:v>461487097632.349</c:v>
                </c:pt>
                <c:pt idx="10997">
                  <c:v>489285164271.047</c:v>
                </c:pt>
                <c:pt idx="10998">
                  <c:v>601452653180.88501</c:v>
                </c:pt>
                <c:pt idx="10999">
                  <c:v>745162608269.32495</c:v>
                </c:pt>
                <c:pt idx="11000">
                  <c:v>910122732123.79895</c:v>
                </c:pt>
                <c:pt idx="11001">
                  <c:v>926884816753.927</c:v>
                </c:pt>
                <c:pt idx="11002">
                  <c:v>1093169389204.55</c:v>
                </c:pt>
                <c:pt idx="11003">
                  <c:v>1142797178130.51</c:v>
                </c:pt>
                <c:pt idx="11004">
                  <c:v>1179659529659.53</c:v>
                </c:pt>
                <c:pt idx="11005">
                  <c:v>1061388722255.55</c:v>
                </c:pt>
                <c:pt idx="11006">
                  <c:v>1140489745944.29</c:v>
                </c:pt>
                <c:pt idx="11007">
                  <c:v>1335218557677.1299</c:v>
                </c:pt>
                <c:pt idx="11008">
                  <c:v>1408781591263.6499</c:v>
                </c:pt>
                <c:pt idx="11009">
                  <c:v>1552483628028.8101</c:v>
                </c:pt>
                <c:pt idx="11010">
                  <c:v>1638511096389.53</c:v>
                </c:pt>
                <c:pt idx="11011">
                  <c:v>1665623685487.79</c:v>
                </c:pt>
                <c:pt idx="11012">
                  <c:v>1647951278559.54</c:v>
                </c:pt>
                <c:pt idx="11013">
                  <c:v>1621510004318.4099</c:v>
                </c:pt>
                <c:pt idx="11014">
                  <c:v>1768408273381.29</c:v>
                </c:pt>
                <c:pt idx="11015">
                  <c:v>2038395102040.8201</c:v>
                </c:pt>
                <c:pt idx="11016">
                  <c:v>2398555474185.2798</c:v>
                </c:pt>
                <c:pt idx="11017">
                  <c:v>2520701818181.8198</c:v>
                </c:pt>
                <c:pt idx="11018">
                  <c:v>2692612695492.1802</c:v>
                </c:pt>
                <c:pt idx="11019">
                  <c:v>3074359743897.5601</c:v>
                </c:pt>
                <c:pt idx="11020">
                  <c:v>2890564338235.29</c:v>
                </c:pt>
                <c:pt idx="11021">
                  <c:v>2382825985355.9702</c:v>
                </c:pt>
                <c:pt idx="11022">
                  <c:v>2441173394729.6201</c:v>
                </c:pt>
                <c:pt idx="11023">
                  <c:v>2619700404733.3701</c:v>
                </c:pt>
                <c:pt idx="11024">
                  <c:v>2662085168498.9302</c:v>
                </c:pt>
                <c:pt idx="11025">
                  <c:v>2739818680930.1899</c:v>
                </c:pt>
                <c:pt idx="11026">
                  <c:v>3022827781881.3901</c:v>
                </c:pt>
                <c:pt idx="11027">
                  <c:v>2885570309160.8599</c:v>
                </c:pt>
                <c:pt idx="11028">
                  <c:v>2647898654635.2402</c:v>
                </c:pt>
                <c:pt idx="11029">
                  <c:v>543300000000</c:v>
                </c:pt>
                <c:pt idx="11030">
                  <c:v>563300000000</c:v>
                </c:pt>
                <c:pt idx="11031">
                  <c:v>605100000000</c:v>
                </c:pt>
                <c:pt idx="11032">
                  <c:v>638600000000</c:v>
                </c:pt>
                <c:pt idx="11033">
                  <c:v>685800000000</c:v>
                </c:pt>
                <c:pt idx="11034">
                  <c:v>743700000000</c:v>
                </c:pt>
                <c:pt idx="11035">
                  <c:v>815000000000</c:v>
                </c:pt>
                <c:pt idx="11036">
                  <c:v>861700000000</c:v>
                </c:pt>
                <c:pt idx="11037">
                  <c:v>942500000000</c:v>
                </c:pt>
                <c:pt idx="11038">
                  <c:v>1019900000000</c:v>
                </c:pt>
                <c:pt idx="11039">
                  <c:v>1075884000000</c:v>
                </c:pt>
                <c:pt idx="11040">
                  <c:v>1167770000000</c:v>
                </c:pt>
                <c:pt idx="11041">
                  <c:v>1282449000000</c:v>
                </c:pt>
                <c:pt idx="11042">
                  <c:v>1428549000000</c:v>
                </c:pt>
                <c:pt idx="11043">
                  <c:v>1548825000000</c:v>
                </c:pt>
                <c:pt idx="11044">
                  <c:v>1688923000000</c:v>
                </c:pt>
                <c:pt idx="11045">
                  <c:v>1877587000000</c:v>
                </c:pt>
                <c:pt idx="11046">
                  <c:v>2085951000000</c:v>
                </c:pt>
                <c:pt idx="11047">
                  <c:v>2356571000000</c:v>
                </c:pt>
                <c:pt idx="11048">
                  <c:v>2632143000000</c:v>
                </c:pt>
                <c:pt idx="11049">
                  <c:v>2862505000000</c:v>
                </c:pt>
                <c:pt idx="11050">
                  <c:v>3210956000000</c:v>
                </c:pt>
                <c:pt idx="11051">
                  <c:v>3344991000000</c:v>
                </c:pt>
                <c:pt idx="11052">
                  <c:v>3638137000000</c:v>
                </c:pt>
                <c:pt idx="11053">
                  <c:v>4040693000000</c:v>
                </c:pt>
                <c:pt idx="11054">
                  <c:v>4346734000000</c:v>
                </c:pt>
                <c:pt idx="11055">
                  <c:v>4590155000000</c:v>
                </c:pt>
                <c:pt idx="11056">
                  <c:v>4870217000000</c:v>
                </c:pt>
                <c:pt idx="11057">
                  <c:v>5252629000000</c:v>
                </c:pt>
                <c:pt idx="11058">
                  <c:v>5657693000000</c:v>
                </c:pt>
                <c:pt idx="11059">
                  <c:v>5979589000000</c:v>
                </c:pt>
                <c:pt idx="11060">
                  <c:v>6174043000000</c:v>
                </c:pt>
                <c:pt idx="11061">
                  <c:v>6539299000000</c:v>
                </c:pt>
                <c:pt idx="11062">
                  <c:v>6878718000000</c:v>
                </c:pt>
                <c:pt idx="11063">
                  <c:v>7308755000000</c:v>
                </c:pt>
                <c:pt idx="11064">
                  <c:v>7664060000000</c:v>
                </c:pt>
                <c:pt idx="11065">
                  <c:v>8100201000000</c:v>
                </c:pt>
                <c:pt idx="11066">
                  <c:v>8608515000000</c:v>
                </c:pt>
                <c:pt idx="11067">
                  <c:v>9089168000000</c:v>
                </c:pt>
                <c:pt idx="11068">
                  <c:v>9660624000000</c:v>
                </c:pt>
                <c:pt idx="11069">
                  <c:v>10284779000000</c:v>
                </c:pt>
                <c:pt idx="11070">
                  <c:v>10621824000000</c:v>
                </c:pt>
                <c:pt idx="11071">
                  <c:v>10977514000000</c:v>
                </c:pt>
                <c:pt idx="11072">
                  <c:v>11510670000000</c:v>
                </c:pt>
                <c:pt idx="11073">
                  <c:v>12274928000000</c:v>
                </c:pt>
                <c:pt idx="11074">
                  <c:v>13093726000000</c:v>
                </c:pt>
                <c:pt idx="11075">
                  <c:v>13855888000000</c:v>
                </c:pt>
                <c:pt idx="11076">
                  <c:v>14477635000000</c:v>
                </c:pt>
                <c:pt idx="11077">
                  <c:v>14718582000000</c:v>
                </c:pt>
                <c:pt idx="11078">
                  <c:v>14418739000000</c:v>
                </c:pt>
                <c:pt idx="11079">
                  <c:v>14964372000000</c:v>
                </c:pt>
                <c:pt idx="11080">
                  <c:v>15517926000000</c:v>
                </c:pt>
                <c:pt idx="11081">
                  <c:v>16155255000000</c:v>
                </c:pt>
                <c:pt idx="11082">
                  <c:v>16691517000000</c:v>
                </c:pt>
                <c:pt idx="11083">
                  <c:v>17393103000000</c:v>
                </c:pt>
                <c:pt idx="11084">
                  <c:v>18120714000000</c:v>
                </c:pt>
                <c:pt idx="11085">
                  <c:v>18624475000000</c:v>
                </c:pt>
                <c:pt idx="11086">
                  <c:v>1242289212.04285</c:v>
                </c:pt>
                <c:pt idx="11087">
                  <c:v>1547388812.8996899</c:v>
                </c:pt>
                <c:pt idx="11088">
                  <c:v>1710004464.4089701</c:v>
                </c:pt>
                <c:pt idx="11089">
                  <c:v>1539681533.6378601</c:v>
                </c:pt>
                <c:pt idx="11090">
                  <c:v>1975701727.50862</c:v>
                </c:pt>
                <c:pt idx="11091">
                  <c:v>1890769326.14221</c:v>
                </c:pt>
                <c:pt idx="11092">
                  <c:v>1809183974.52669</c:v>
                </c:pt>
                <c:pt idx="11093">
                  <c:v>1597721080.0099101</c:v>
                </c:pt>
                <c:pt idx="11094">
                  <c:v>1593675330.16467</c:v>
                </c:pt>
                <c:pt idx="11095">
                  <c:v>2004435483.87097</c:v>
                </c:pt>
                <c:pt idx="11096">
                  <c:v>2137096774.1935501</c:v>
                </c:pt>
                <c:pt idx="11097">
                  <c:v>2807258064.51613</c:v>
                </c:pt>
                <c:pt idx="11098">
                  <c:v>2189418001.3789802</c:v>
                </c:pt>
                <c:pt idx="11099">
                  <c:v>3964295672.5244398</c:v>
                </c:pt>
                <c:pt idx="11100">
                  <c:v>4090209681.9717202</c:v>
                </c:pt>
                <c:pt idx="11101">
                  <c:v>3538283322.07726</c:v>
                </c:pt>
                <c:pt idx="11102">
                  <c:v>3667161241.4837198</c:v>
                </c:pt>
                <c:pt idx="11103">
                  <c:v>4114667062.6491699</c:v>
                </c:pt>
                <c:pt idx="11104">
                  <c:v>4910257282.93153</c:v>
                </c:pt>
                <c:pt idx="11105">
                  <c:v>7181185277.9865103</c:v>
                </c:pt>
                <c:pt idx="11106">
                  <c:v>10163020115.7344</c:v>
                </c:pt>
                <c:pt idx="11107">
                  <c:v>11048335541.493299</c:v>
                </c:pt>
                <c:pt idx="11108">
                  <c:v>9178802162.6616001</c:v>
                </c:pt>
                <c:pt idx="11109">
                  <c:v>5102281255.9998598</c:v>
                </c:pt>
                <c:pt idx="11110">
                  <c:v>4850241442.1764297</c:v>
                </c:pt>
                <c:pt idx="11111">
                  <c:v>4732017873.3836899</c:v>
                </c:pt>
                <c:pt idx="11112">
                  <c:v>5880112788.4094696</c:v>
                </c:pt>
                <c:pt idx="11113">
                  <c:v>7367494080.4001398</c:v>
                </c:pt>
                <c:pt idx="11114">
                  <c:v>8213515458.5113897</c:v>
                </c:pt>
                <c:pt idx="11115">
                  <c:v>8438951476.0664396</c:v>
                </c:pt>
                <c:pt idx="11116">
                  <c:v>9298839655.2313805</c:v>
                </c:pt>
                <c:pt idx="11117">
                  <c:v>11206193313.045799</c:v>
                </c:pt>
                <c:pt idx="11118">
                  <c:v>12878157305.7481</c:v>
                </c:pt>
                <c:pt idx="11119">
                  <c:v>15002144584.366301</c:v>
                </c:pt>
                <c:pt idx="11120">
                  <c:v>17474578502.434601</c:v>
                </c:pt>
                <c:pt idx="11121">
                  <c:v>19297663096.550598</c:v>
                </c:pt>
                <c:pt idx="11122">
                  <c:v>20515465834.068199</c:v>
                </c:pt>
                <c:pt idx="11123">
                  <c:v>23969746849.9221</c:v>
                </c:pt>
                <c:pt idx="11124">
                  <c:v>25385928198.321201</c:v>
                </c:pt>
                <c:pt idx="11125">
                  <c:v>23983945190.620201</c:v>
                </c:pt>
                <c:pt idx="11126">
                  <c:v>22823255801.8447</c:v>
                </c:pt>
                <c:pt idx="11127">
                  <c:v>20898788416.6348</c:v>
                </c:pt>
                <c:pt idx="11128">
                  <c:v>13606494599.4261</c:v>
                </c:pt>
                <c:pt idx="11129">
                  <c:v>12045631092.535299</c:v>
                </c:pt>
                <c:pt idx="11130">
                  <c:v>13686329890.119101</c:v>
                </c:pt>
                <c:pt idx="11131">
                  <c:v>17362857683.8545</c:v>
                </c:pt>
                <c:pt idx="11132">
                  <c:v>19579457966.053799</c:v>
                </c:pt>
                <c:pt idx="11133">
                  <c:v>23410572621.533001</c:v>
                </c:pt>
                <c:pt idx="11134">
                  <c:v>30366213095.425598</c:v>
                </c:pt>
                <c:pt idx="11135">
                  <c:v>31660911290.322601</c:v>
                </c:pt>
                <c:pt idx="11136">
                  <c:v>40284481661.872597</c:v>
                </c:pt>
                <c:pt idx="11137">
                  <c:v>47962439293.369598</c:v>
                </c:pt>
                <c:pt idx="11138">
                  <c:v>51264390121.414398</c:v>
                </c:pt>
                <c:pt idx="11139">
                  <c:v>57531233350.910103</c:v>
                </c:pt>
                <c:pt idx="11140">
                  <c:v>57236013077.5187</c:v>
                </c:pt>
                <c:pt idx="11141">
                  <c:v>53274304214.817398</c:v>
                </c:pt>
                <c:pt idx="11142">
                  <c:v>52419720713.731598</c:v>
                </c:pt>
                <c:pt idx="11143">
                  <c:v>13360607990.6751</c:v>
                </c:pt>
                <c:pt idx="11144">
                  <c:v>13677622222.2222</c:v>
                </c:pt>
                <c:pt idx="11145">
                  <c:v>12941297376.0933</c:v>
                </c:pt>
                <c:pt idx="11146">
                  <c:v>13099013835.511101</c:v>
                </c:pt>
                <c:pt idx="11147">
                  <c:v>12899156990.615601</c:v>
                </c:pt>
                <c:pt idx="11148">
                  <c:v>13350468917.411501</c:v>
                </c:pt>
                <c:pt idx="11149">
                  <c:v>13948892215.568899</c:v>
                </c:pt>
                <c:pt idx="11150">
                  <c:v>14744603773.5849</c:v>
                </c:pt>
                <c:pt idx="11151">
                  <c:v>14988971210.838301</c:v>
                </c:pt>
                <c:pt idx="11152">
                  <c:v>17078465982.0282</c:v>
                </c:pt>
                <c:pt idx="11153">
                  <c:v>13760374487.51</c:v>
                </c:pt>
                <c:pt idx="11154">
                  <c:v>11401351420.171801</c:v>
                </c:pt>
                <c:pt idx="11155">
                  <c:v>9687951055.2254105</c:v>
                </c:pt>
                <c:pt idx="11156">
                  <c:v>10128112401.424801</c:v>
                </c:pt>
                <c:pt idx="11157">
                  <c:v>12030023547.880699</c:v>
                </c:pt>
                <c:pt idx="11158">
                  <c:v>14307509838.8053</c:v>
                </c:pt>
                <c:pt idx="11159">
                  <c:v>17330833852.918999</c:v>
                </c:pt>
                <c:pt idx="11160">
                  <c:v>22311393927.881699</c:v>
                </c:pt>
                <c:pt idx="11161">
                  <c:v>29549438883.833801</c:v>
                </c:pt>
                <c:pt idx="11162">
                  <c:v>33689223673.257702</c:v>
                </c:pt>
                <c:pt idx="11163">
                  <c:v>39332770928.942596</c:v>
                </c:pt>
                <c:pt idx="11164">
                  <c:v>45915191189.3237</c:v>
                </c:pt>
                <c:pt idx="11165">
                  <c:v>51821573338.131203</c:v>
                </c:pt>
                <c:pt idx="11166">
                  <c:v>57690453460.620499</c:v>
                </c:pt>
                <c:pt idx="11167">
                  <c:v>63067077178.538101</c:v>
                </c:pt>
                <c:pt idx="11168">
                  <c:v>66903804142.539497</c:v>
                </c:pt>
                <c:pt idx="11169">
                  <c:v>67220335569.6147</c:v>
                </c:pt>
                <c:pt idx="11170">
                  <c:v>119258835.33552501</c:v>
                </c:pt>
                <c:pt idx="11171">
                  <c:v>113423181.338956</c:v>
                </c:pt>
                <c:pt idx="11172">
                  <c:v>98746405.392480597</c:v>
                </c:pt>
                <c:pt idx="11173">
                  <c:v>98144643.896557495</c:v>
                </c:pt>
                <c:pt idx="11174">
                  <c:v>110123779.812821</c:v>
                </c:pt>
                <c:pt idx="11175">
                  <c:v>135553763.982667</c:v>
                </c:pt>
                <c:pt idx="11176">
                  <c:v>123698506.11136299</c:v>
                </c:pt>
                <c:pt idx="11177">
                  <c:v>118691396.764915</c:v>
                </c:pt>
                <c:pt idx="11178">
                  <c:v>130834145.053665</c:v>
                </c:pt>
                <c:pt idx="11179">
                  <c:v>148545381.418421</c:v>
                </c:pt>
                <c:pt idx="11180">
                  <c:v>144482170.248703</c:v>
                </c:pt>
                <c:pt idx="11181">
                  <c:v>158397403.04117501</c:v>
                </c:pt>
                <c:pt idx="11182">
                  <c:v>188869985.673352</c:v>
                </c:pt>
                <c:pt idx="11183">
                  <c:v>196142585.01481599</c:v>
                </c:pt>
                <c:pt idx="11184">
                  <c:v>188080374.40060499</c:v>
                </c:pt>
                <c:pt idx="11185">
                  <c:v>219260341.05064201</c:v>
                </c:pt>
                <c:pt idx="11186">
                  <c:v>233902114.86829999</c:v>
                </c:pt>
                <c:pt idx="11187">
                  <c:v>245177633.168933</c:v>
                </c:pt>
                <c:pt idx="11188">
                  <c:v>255890221.800293</c:v>
                </c:pt>
                <c:pt idx="11189">
                  <c:v>262301252.76922801</c:v>
                </c:pt>
                <c:pt idx="11190">
                  <c:v>267999225.256634</c:v>
                </c:pt>
                <c:pt idx="11191">
                  <c:v>272014693.05080599</c:v>
                </c:pt>
                <c:pt idx="11192">
                  <c:v>257926881.72042999</c:v>
                </c:pt>
                <c:pt idx="11193">
                  <c:v>262603781.799059</c:v>
                </c:pt>
                <c:pt idx="11194">
                  <c:v>314463144.04219002</c:v>
                </c:pt>
                <c:pt idx="11195">
                  <c:v>364996869.12961799</c:v>
                </c:pt>
                <c:pt idx="11196">
                  <c:v>394962552.33610803</c:v>
                </c:pt>
                <c:pt idx="11197">
                  <c:v>439376794.09404099</c:v>
                </c:pt>
                <c:pt idx="11198">
                  <c:v>526428309.94508803</c:v>
                </c:pt>
                <c:pt idx="11199">
                  <c:v>607958616.14341497</c:v>
                </c:pt>
                <c:pt idx="11200">
                  <c:v>610066628.69305801</c:v>
                </c:pt>
                <c:pt idx="11201">
                  <c:v>700804286.22435403</c:v>
                </c:pt>
                <c:pt idx="11202">
                  <c:v>792149700.67911601</c:v>
                </c:pt>
                <c:pt idx="11203">
                  <c:v>781702874.106058</c:v>
                </c:pt>
                <c:pt idx="11204">
                  <c:v>801787555.86112106</c:v>
                </c:pt>
                <c:pt idx="11205">
                  <c:v>814954306.97103298</c:v>
                </c:pt>
                <c:pt idx="11206">
                  <c:v>742432131.04100204</c:v>
                </c:pt>
                <c:pt idx="11207">
                  <c:v>773502895.92760205</c:v>
                </c:pt>
                <c:pt idx="11208">
                  <c:v>8736939393.9393902</c:v>
                </c:pt>
                <c:pt idx="11209">
                  <c:v>9058121212.1212101</c:v>
                </c:pt>
                <c:pt idx="11210">
                  <c:v>10022000000</c:v>
                </c:pt>
                <c:pt idx="11211">
                  <c:v>10823878787.878799</c:v>
                </c:pt>
                <c:pt idx="11212">
                  <c:v>9111000000</c:v>
                </c:pt>
                <c:pt idx="11213">
                  <c:v>9496244444.4444408</c:v>
                </c:pt>
                <c:pt idx="11214">
                  <c:v>9984400000</c:v>
                </c:pt>
                <c:pt idx="11215">
                  <c:v>10356422222.2222</c:v>
                </c:pt>
                <c:pt idx="11216">
                  <c:v>11343444444.444401</c:v>
                </c:pt>
                <c:pt idx="11217">
                  <c:v>11795044444.444401</c:v>
                </c:pt>
                <c:pt idx="11218">
                  <c:v>12848755555.555599</c:v>
                </c:pt>
                <c:pt idx="11219">
                  <c:v>14625295454.5455</c:v>
                </c:pt>
                <c:pt idx="11220">
                  <c:v>15922863636.3636</c:v>
                </c:pt>
                <c:pt idx="11221">
                  <c:v>19466279069.767399</c:v>
                </c:pt>
                <c:pt idx="11222">
                  <c:v>28985627906.9767</c:v>
                </c:pt>
                <c:pt idx="11223">
                  <c:v>31303581395.348801</c:v>
                </c:pt>
                <c:pt idx="11224">
                  <c:v>36187023255.814003</c:v>
                </c:pt>
                <c:pt idx="11225">
                  <c:v>42263209302.3256</c:v>
                </c:pt>
                <c:pt idx="11226">
                  <c:v>46426511627.906998</c:v>
                </c:pt>
                <c:pt idx="11227">
                  <c:v>55653325581.395302</c:v>
                </c:pt>
                <c:pt idx="11228">
                  <c:v>67018023255.814003</c:v>
                </c:pt>
                <c:pt idx="11229">
                  <c:v>75367139534.883698</c:v>
                </c:pt>
                <c:pt idx="11230">
                  <c:v>76559883720.930206</c:v>
                </c:pt>
                <c:pt idx="11231">
                  <c:v>78540255813.953506</c:v>
                </c:pt>
                <c:pt idx="11232">
                  <c:v>56091900000</c:v>
                </c:pt>
                <c:pt idx="11233">
                  <c:v>57935746666.666702</c:v>
                </c:pt>
                <c:pt idx="11234">
                  <c:v>58793864197.530899</c:v>
                </c:pt>
                <c:pt idx="11235">
                  <c:v>45343793103.448303</c:v>
                </c:pt>
                <c:pt idx="11236">
                  <c:v>58428406896.551697</c:v>
                </c:pt>
                <c:pt idx="11237">
                  <c:v>42119835734.8703</c:v>
                </c:pt>
                <c:pt idx="11238">
                  <c:v>47028010660.980797</c:v>
                </c:pt>
                <c:pt idx="11239">
                  <c:v>51749026408.450699</c:v>
                </c:pt>
                <c:pt idx="11240">
                  <c:v>58450099415.204697</c:v>
                </c:pt>
                <c:pt idx="11241">
                  <c:v>58124193832.599098</c:v>
                </c:pt>
                <c:pt idx="11242">
                  <c:v>56531046464.6465</c:v>
                </c:pt>
                <c:pt idx="11243">
                  <c:v>74906532239.819</c:v>
                </c:pt>
                <c:pt idx="11244">
                  <c:v>68263823148.813797</c:v>
                </c:pt>
                <c:pt idx="11245">
                  <c:v>85843534588.620605</c:v>
                </c:pt>
                <c:pt idx="11246">
                  <c:v>91331203433.162903</c:v>
                </c:pt>
                <c:pt idx="11247">
                  <c:v>97976886247.3172</c:v>
                </c:pt>
                <c:pt idx="11248">
                  <c:v>117140723529.412</c:v>
                </c:pt>
                <c:pt idx="11249">
                  <c:v>122903960204.505</c:v>
                </c:pt>
                <c:pt idx="11250">
                  <c:v>92893587733.654907</c:v>
                </c:pt>
                <c:pt idx="11251">
                  <c:v>83620628582.1082</c:v>
                </c:pt>
                <c:pt idx="11252">
                  <c:v>112453382329.61501</c:v>
                </c:pt>
                <c:pt idx="11253">
                  <c:v>145510008134.75</c:v>
                </c:pt>
                <c:pt idx="11254">
                  <c:v>183477522123.89401</c:v>
                </c:pt>
                <c:pt idx="11255">
                  <c:v>230364012575.68701</c:v>
                </c:pt>
                <c:pt idx="11256">
                  <c:v>315953388510.67798</c:v>
                </c:pt>
                <c:pt idx="11257">
                  <c:v>329787628928.47198</c:v>
                </c:pt>
                <c:pt idx="11258">
                  <c:v>393190682070.49103</c:v>
                </c:pt>
                <c:pt idx="11259">
                  <c:v>316482190800.36401</c:v>
                </c:pt>
                <c:pt idx="11260">
                  <c:v>381286237847.66699</c:v>
                </c:pt>
                <c:pt idx="11261">
                  <c:v>371006299120.24402</c:v>
                </c:pt>
                <c:pt idx="11262">
                  <c:v>482359318767.703</c:v>
                </c:pt>
                <c:pt idx="11263">
                  <c:v>14094687820.744499</c:v>
                </c:pt>
                <c:pt idx="11264">
                  <c:v>26336616250.439701</c:v>
                </c:pt>
                <c:pt idx="11265">
                  <c:v>36658108850.314903</c:v>
                </c:pt>
                <c:pt idx="11266">
                  <c:v>25423812648.594101</c:v>
                </c:pt>
                <c:pt idx="11267">
                  <c:v>6293304974.5940304</c:v>
                </c:pt>
                <c:pt idx="11268">
                  <c:v>6471740805.5698404</c:v>
                </c:pt>
                <c:pt idx="11269">
                  <c:v>9613369520.4188499</c:v>
                </c:pt>
                <c:pt idx="11270">
                  <c:v>9866990236.4358692</c:v>
                </c:pt>
                <c:pt idx="11271">
                  <c:v>13180953598.1716</c:v>
                </c:pt>
                <c:pt idx="11272">
                  <c:v>16286433533.3228</c:v>
                </c:pt>
                <c:pt idx="11273">
                  <c:v>20736164458.9505</c:v>
                </c:pt>
                <c:pt idx="11274">
                  <c:v>24657470574.750099</c:v>
                </c:pt>
                <c:pt idx="11275">
                  <c:v>26843700441.548199</c:v>
                </c:pt>
                <c:pt idx="11276">
                  <c:v>27209602050.0452</c:v>
                </c:pt>
                <c:pt idx="11277">
                  <c:v>28683659006.7752</c:v>
                </c:pt>
                <c:pt idx="11278">
                  <c:v>31172518403.3162</c:v>
                </c:pt>
                <c:pt idx="11279">
                  <c:v>32685198735.305302</c:v>
                </c:pt>
                <c:pt idx="11280">
                  <c:v>35064105500.834503</c:v>
                </c:pt>
                <c:pt idx="11281">
                  <c:v>39552513316.073402</c:v>
                </c:pt>
                <c:pt idx="11282">
                  <c:v>45427854693.255402</c:v>
                </c:pt>
                <c:pt idx="11283">
                  <c:v>57633255618.273102</c:v>
                </c:pt>
                <c:pt idx="11284">
                  <c:v>66371664817.043602</c:v>
                </c:pt>
                <c:pt idx="11285">
                  <c:v>77414425532.245193</c:v>
                </c:pt>
                <c:pt idx="11286">
                  <c:v>99130304099.127396</c:v>
                </c:pt>
                <c:pt idx="11287">
                  <c:v>106014659770.222</c:v>
                </c:pt>
                <c:pt idx="11288">
                  <c:v>115931749697.241</c:v>
                </c:pt>
                <c:pt idx="11289">
                  <c:v>135539438559.709</c:v>
                </c:pt>
                <c:pt idx="11290">
                  <c:v>155820001920.492</c:v>
                </c:pt>
                <c:pt idx="11291">
                  <c:v>171222025117.38101</c:v>
                </c:pt>
                <c:pt idx="11292">
                  <c:v>186204652922.26199</c:v>
                </c:pt>
                <c:pt idx="11293">
                  <c:v>193241108709.53601</c:v>
                </c:pt>
                <c:pt idx="11294">
                  <c:v>205276172134.901</c:v>
                </c:pt>
                <c:pt idx="11295">
                  <c:v>24200000</c:v>
                </c:pt>
                <c:pt idx="11296">
                  <c:v>25700000</c:v>
                </c:pt>
                <c:pt idx="11297">
                  <c:v>36900000</c:v>
                </c:pt>
                <c:pt idx="11298">
                  <c:v>41400000</c:v>
                </c:pt>
                <c:pt idx="11299">
                  <c:v>53800000</c:v>
                </c:pt>
                <c:pt idx="11300">
                  <c:v>66500000</c:v>
                </c:pt>
                <c:pt idx="11301">
                  <c:v>84100000</c:v>
                </c:pt>
                <c:pt idx="11302">
                  <c:v>115400000</c:v>
                </c:pt>
                <c:pt idx="11303">
                  <c:v>173800000</c:v>
                </c:pt>
                <c:pt idx="11304">
                  <c:v>211300000</c:v>
                </c:pt>
                <c:pt idx="11305">
                  <c:v>219000000</c:v>
                </c:pt>
                <c:pt idx="11306">
                  <c:v>257000000</c:v>
                </c:pt>
                <c:pt idx="11307">
                  <c:v>307100000</c:v>
                </c:pt>
                <c:pt idx="11308">
                  <c:v>351600000</c:v>
                </c:pt>
                <c:pt idx="11309">
                  <c:v>395400000</c:v>
                </c:pt>
                <c:pt idx="11310">
                  <c:v>399800000</c:v>
                </c:pt>
                <c:pt idx="11311">
                  <c:v>440000000</c:v>
                </c:pt>
                <c:pt idx="11312">
                  <c:v>461800000</c:v>
                </c:pt>
                <c:pt idx="11313">
                  <c:v>512900000</c:v>
                </c:pt>
                <c:pt idx="11314">
                  <c:v>606700032</c:v>
                </c:pt>
                <c:pt idx="11315">
                  <c:v>727800000</c:v>
                </c:pt>
                <c:pt idx="11316">
                  <c:v>821800000</c:v>
                </c:pt>
                <c:pt idx="11317">
                  <c:v>832600000</c:v>
                </c:pt>
                <c:pt idx="11318">
                  <c:v>916899968</c:v>
                </c:pt>
                <c:pt idx="11319">
                  <c:v>985400000</c:v>
                </c:pt>
                <c:pt idx="11320">
                  <c:v>990400000</c:v>
                </c:pt>
                <c:pt idx="11321">
                  <c:v>1035600000</c:v>
                </c:pt>
                <c:pt idx="11322">
                  <c:v>1147800064</c:v>
                </c:pt>
                <c:pt idx="11323">
                  <c:v>1204600064</c:v>
                </c:pt>
                <c:pt idx="11324">
                  <c:v>1343900032</c:v>
                </c:pt>
                <c:pt idx="11325">
                  <c:v>1564700032</c:v>
                </c:pt>
                <c:pt idx="11326">
                  <c:v>1671200000</c:v>
                </c:pt>
                <c:pt idx="11327">
                  <c:v>1770899968</c:v>
                </c:pt>
                <c:pt idx="11328">
                  <c:v>1996000000</c:v>
                </c:pt>
                <c:pt idx="11329">
                  <c:v>3269000000</c:v>
                </c:pt>
                <c:pt idx="11330">
                  <c:v>3453000000</c:v>
                </c:pt>
                <c:pt idx="11331">
                  <c:v>3799000000</c:v>
                </c:pt>
                <c:pt idx="11332">
                  <c:v>4439000000</c:v>
                </c:pt>
                <c:pt idx="11333">
                  <c:v>4504000000</c:v>
                </c:pt>
                <c:pt idx="11334">
                  <c:v>4803000000</c:v>
                </c:pt>
                <c:pt idx="11335">
                  <c:v>4250000000</c:v>
                </c:pt>
                <c:pt idx="11336">
                  <c:v>4203000000</c:v>
                </c:pt>
                <c:pt idx="11337">
                  <c:v>4339000000</c:v>
                </c:pt>
                <c:pt idx="11338">
                  <c:v>4239000000</c:v>
                </c:pt>
                <c:pt idx="11339">
                  <c:v>4095000000</c:v>
                </c:pt>
                <c:pt idx="11340">
                  <c:v>3764000000</c:v>
                </c:pt>
                <c:pt idx="11341">
                  <c:v>3624000000</c:v>
                </c:pt>
                <c:pt idx="11342">
                  <c:v>3765000000</c:v>
                </c:pt>
                <c:pt idx="11343">
                  <c:v>2843300000</c:v>
                </c:pt>
                <c:pt idx="11344">
                  <c:v>3282800000</c:v>
                </c:pt>
                <c:pt idx="11345">
                  <c:v>3409600000</c:v>
                </c:pt>
                <c:pt idx="11346">
                  <c:v>3759800000</c:v>
                </c:pt>
                <c:pt idx="11347">
                  <c:v>4067800000</c:v>
                </c:pt>
                <c:pt idx="11348">
                  <c:v>4271200000</c:v>
                </c:pt>
                <c:pt idx="11349">
                  <c:v>4313600000</c:v>
                </c:pt>
                <c:pt idx="11350">
                  <c:v>4003700000</c:v>
                </c:pt>
                <c:pt idx="11351">
                  <c:v>3555800000</c:v>
                </c:pt>
                <c:pt idx="11352">
                  <c:v>3968000000</c:v>
                </c:pt>
                <c:pt idx="11353">
                  <c:v>4329200000</c:v>
                </c:pt>
                <c:pt idx="11354">
                  <c:v>4831800000</c:v>
                </c:pt>
                <c:pt idx="11355">
                  <c:v>4910100000</c:v>
                </c:pt>
                <c:pt idx="11356">
                  <c:v>5505800000</c:v>
                </c:pt>
                <c:pt idx="11357">
                  <c:v>6673500000</c:v>
                </c:pt>
                <c:pt idx="11358">
                  <c:v>7268200000</c:v>
                </c:pt>
                <c:pt idx="11359">
                  <c:v>8913100000</c:v>
                </c:pt>
                <c:pt idx="11360">
                  <c:v>10465400000</c:v>
                </c:pt>
                <c:pt idx="11361">
                  <c:v>11279400000</c:v>
                </c:pt>
                <c:pt idx="11362">
                  <c:v>12476000000</c:v>
                </c:pt>
                <c:pt idx="11363">
                  <c:v>12715600000</c:v>
                </c:pt>
                <c:pt idx="11364">
                  <c:v>12673000000</c:v>
                </c:pt>
                <c:pt idx="11365">
                  <c:v>13397100000</c:v>
                </c:pt>
                <c:pt idx="11366">
                  <c:v>5647251908.3969498</c:v>
                </c:pt>
                <c:pt idx="11367">
                  <c:v>5930370370.3703699</c:v>
                </c:pt>
                <c:pt idx="11368">
                  <c:v>6463649985.0164804</c:v>
                </c:pt>
                <c:pt idx="11369">
                  <c:v>5368270614.8467999</c:v>
                </c:pt>
                <c:pt idx="11370">
                  <c:v>4167356037.1517</c:v>
                </c:pt>
                <c:pt idx="11371">
                  <c:v>4258788725.4499102</c:v>
                </c:pt>
                <c:pt idx="11372">
                  <c:v>5785685310.8666801</c:v>
                </c:pt>
                <c:pt idx="11373">
                  <c:v>6839039029.7480001</c:v>
                </c:pt>
                <c:pt idx="11374">
                  <c:v>6325219772.9381104</c:v>
                </c:pt>
                <c:pt idx="11375">
                  <c:v>7641101221.4387598</c:v>
                </c:pt>
                <c:pt idx="11376">
                  <c:v>9636342274.8240795</c:v>
                </c:pt>
                <c:pt idx="11377">
                  <c:v>9854042164.6746292</c:v>
                </c:pt>
                <c:pt idx="11378">
                  <c:v>10693278291.814899</c:v>
                </c:pt>
                <c:pt idx="11379">
                  <c:v>11777768086.869301</c:v>
                </c:pt>
                <c:pt idx="11380">
                  <c:v>13873500887.561199</c:v>
                </c:pt>
                <c:pt idx="11381">
                  <c:v>16753769531.6987</c:v>
                </c:pt>
                <c:pt idx="11382">
                  <c:v>19081722875.3022</c:v>
                </c:pt>
                <c:pt idx="11383">
                  <c:v>21656517484.253799</c:v>
                </c:pt>
                <c:pt idx="11384">
                  <c:v>26910851361.755501</c:v>
                </c:pt>
                <c:pt idx="11385">
                  <c:v>25130274124.252399</c:v>
                </c:pt>
                <c:pt idx="11386">
                  <c:v>30906749533.221001</c:v>
                </c:pt>
                <c:pt idx="11387">
                  <c:v>32726417878.390999</c:v>
                </c:pt>
                <c:pt idx="11388">
                  <c:v>35393148127.275497</c:v>
                </c:pt>
                <c:pt idx="11389">
                  <c:v>40415233436.176697</c:v>
                </c:pt>
                <c:pt idx="11390">
                  <c:v>43228583935.036499</c:v>
                </c:pt>
                <c:pt idx="11391">
                  <c:v>37733919936.246498</c:v>
                </c:pt>
                <c:pt idx="11392">
                  <c:v>27317605346.0714</c:v>
                </c:pt>
                <c:pt idx="11393">
                  <c:v>713000000</c:v>
                </c:pt>
                <c:pt idx="11394">
                  <c:v>696285714.28571403</c:v>
                </c:pt>
                <c:pt idx="11395">
                  <c:v>693142857.14285696</c:v>
                </c:pt>
                <c:pt idx="11396">
                  <c:v>718714285.71428597</c:v>
                </c:pt>
                <c:pt idx="11397">
                  <c:v>839428571.42857099</c:v>
                </c:pt>
                <c:pt idx="11398">
                  <c:v>1082857142.8571401</c:v>
                </c:pt>
                <c:pt idx="11399">
                  <c:v>1264285714.2857101</c:v>
                </c:pt>
                <c:pt idx="11400">
                  <c:v>1368000000</c:v>
                </c:pt>
                <c:pt idx="11401">
                  <c:v>1605857142.8571401</c:v>
                </c:pt>
                <c:pt idx="11402">
                  <c:v>1965714285.7142899</c:v>
                </c:pt>
                <c:pt idx="11403">
                  <c:v>1825285714.2857101</c:v>
                </c:pt>
                <c:pt idx="11404">
                  <c:v>1687000000</c:v>
                </c:pt>
                <c:pt idx="11405">
                  <c:v>1910714285.7142899</c:v>
                </c:pt>
                <c:pt idx="11406">
                  <c:v>2268714285.7142901</c:v>
                </c:pt>
                <c:pt idx="11407">
                  <c:v>3121833333.3333302</c:v>
                </c:pt>
                <c:pt idx="11408">
                  <c:v>2618666666.6666698</c:v>
                </c:pt>
                <c:pt idx="11409">
                  <c:v>2746714285.7142901</c:v>
                </c:pt>
                <c:pt idx="11410">
                  <c:v>2483000000</c:v>
                </c:pt>
                <c:pt idx="11411">
                  <c:v>2813375000</c:v>
                </c:pt>
                <c:pt idx="11412">
                  <c:v>3325500000</c:v>
                </c:pt>
                <c:pt idx="11413">
                  <c:v>3829500000</c:v>
                </c:pt>
                <c:pt idx="11414">
                  <c:v>3872666666.6666698</c:v>
                </c:pt>
                <c:pt idx="11415">
                  <c:v>3994777777.7777801</c:v>
                </c:pt>
                <c:pt idx="11416">
                  <c:v>3216307692.3076901</c:v>
                </c:pt>
                <c:pt idx="11417">
                  <c:v>2739444444.4444499</c:v>
                </c:pt>
                <c:pt idx="11418">
                  <c:v>2281258064.51613</c:v>
                </c:pt>
                <c:pt idx="11419">
                  <c:v>1661948717.94872</c:v>
                </c:pt>
                <c:pt idx="11420">
                  <c:v>2269894736.8421102</c:v>
                </c:pt>
                <c:pt idx="11421">
                  <c:v>3713614457.8313298</c:v>
                </c:pt>
                <c:pt idx="11422">
                  <c:v>3998637681.15942</c:v>
                </c:pt>
                <c:pt idx="11423">
                  <c:v>3285217391.3043499</c:v>
                </c:pt>
                <c:pt idx="11424">
                  <c:v>3378882352.9411802</c:v>
                </c:pt>
                <c:pt idx="11425">
                  <c:v>3181921787.7094998</c:v>
                </c:pt>
                <c:pt idx="11426">
                  <c:v>3273237853.3568902</c:v>
                </c:pt>
                <c:pt idx="11427">
                  <c:v>3656647744.24858</c:v>
                </c:pt>
                <c:pt idx="11428">
                  <c:v>3807067121.8608999</c:v>
                </c:pt>
                <c:pt idx="11429">
                  <c:v>3597220962.0001702</c:v>
                </c:pt>
                <c:pt idx="11430">
                  <c:v>4303281932.2936497</c:v>
                </c:pt>
                <c:pt idx="11431">
                  <c:v>3537683046.0233102</c:v>
                </c:pt>
                <c:pt idx="11432">
                  <c:v>3404311976.5494099</c:v>
                </c:pt>
                <c:pt idx="11433">
                  <c:v>3600683039.7325401</c:v>
                </c:pt>
                <c:pt idx="11434">
                  <c:v>4094480988.1193099</c:v>
                </c:pt>
                <c:pt idx="11435">
                  <c:v>4193845678.17033</c:v>
                </c:pt>
                <c:pt idx="11436">
                  <c:v>4901839731.2657099</c:v>
                </c:pt>
                <c:pt idx="11437">
                  <c:v>6221077674.7787104</c:v>
                </c:pt>
                <c:pt idx="11438">
                  <c:v>8331870169.1497698</c:v>
                </c:pt>
                <c:pt idx="11439">
                  <c:v>12756858899.2812</c:v>
                </c:pt>
                <c:pt idx="11440">
                  <c:v>14056957976.264799</c:v>
                </c:pt>
                <c:pt idx="11441">
                  <c:v>17910858637.9048</c:v>
                </c:pt>
                <c:pt idx="11442">
                  <c:v>15328342303.9575</c:v>
                </c:pt>
                <c:pt idx="11443">
                  <c:v>20265556273.582001</c:v>
                </c:pt>
                <c:pt idx="11444">
                  <c:v>23460098339.7453</c:v>
                </c:pt>
                <c:pt idx="11445">
                  <c:v>25503370699.2015</c:v>
                </c:pt>
                <c:pt idx="11446">
                  <c:v>28045460442.187599</c:v>
                </c:pt>
                <c:pt idx="11447">
                  <c:v>27150630607.203201</c:v>
                </c:pt>
                <c:pt idx="11448">
                  <c:v>21154394545.895</c:v>
                </c:pt>
                <c:pt idx="11449">
                  <c:v>21063989682.5243</c:v>
                </c:pt>
                <c:pt idx="11450">
                  <c:v>1052990400</c:v>
                </c:pt>
                <c:pt idx="11451">
                  <c:v>1096646600</c:v>
                </c:pt>
                <c:pt idx="11452">
                  <c:v>1117601600</c:v>
                </c:pt>
                <c:pt idx="11453">
                  <c:v>1159511700</c:v>
                </c:pt>
                <c:pt idx="11454">
                  <c:v>1217138000</c:v>
                </c:pt>
                <c:pt idx="11455">
                  <c:v>1311435800</c:v>
                </c:pt>
                <c:pt idx="11456">
                  <c:v>1281749500</c:v>
                </c:pt>
                <c:pt idx="11457">
                  <c:v>1397002000</c:v>
                </c:pt>
                <c:pt idx="11458">
                  <c:v>1479599900</c:v>
                </c:pt>
                <c:pt idx="11459">
                  <c:v>1747998800</c:v>
                </c:pt>
                <c:pt idx="11460">
                  <c:v>1884206300</c:v>
                </c:pt>
                <c:pt idx="11461">
                  <c:v>2178716300</c:v>
                </c:pt>
                <c:pt idx="11462">
                  <c:v>2677729400</c:v>
                </c:pt>
                <c:pt idx="11463">
                  <c:v>3309353600</c:v>
                </c:pt>
                <c:pt idx="11464">
                  <c:v>3982161400</c:v>
                </c:pt>
                <c:pt idx="11465">
                  <c:v>4371300700</c:v>
                </c:pt>
                <c:pt idx="11466">
                  <c:v>4318372000</c:v>
                </c:pt>
                <c:pt idx="11467">
                  <c:v>4364382100</c:v>
                </c:pt>
                <c:pt idx="11468">
                  <c:v>4351600500</c:v>
                </c:pt>
                <c:pt idx="11469">
                  <c:v>5177459400</c:v>
                </c:pt>
                <c:pt idx="11470">
                  <c:v>6678868200</c:v>
                </c:pt>
                <c:pt idx="11471">
                  <c:v>8011373800</c:v>
                </c:pt>
                <c:pt idx="11472">
                  <c:v>8539700700</c:v>
                </c:pt>
                <c:pt idx="11473">
                  <c:v>7764067000</c:v>
                </c:pt>
                <c:pt idx="11474">
                  <c:v>6352125900</c:v>
                </c:pt>
                <c:pt idx="11475">
                  <c:v>5637259300</c:v>
                </c:pt>
                <c:pt idx="11476">
                  <c:v>6217523700</c:v>
                </c:pt>
                <c:pt idx="11477">
                  <c:v>6741215100</c:v>
                </c:pt>
                <c:pt idx="11478">
                  <c:v>7814784100</c:v>
                </c:pt>
                <c:pt idx="11479">
                  <c:v>8286322700</c:v>
                </c:pt>
                <c:pt idx="11480">
                  <c:v>8783816700</c:v>
                </c:pt>
                <c:pt idx="11481">
                  <c:v>8641481700</c:v>
                </c:pt>
                <c:pt idx="11482">
                  <c:v>6751472200</c:v>
                </c:pt>
                <c:pt idx="11483">
                  <c:v>6563813300</c:v>
                </c:pt>
                <c:pt idx="11484">
                  <c:v>6890675000</c:v>
                </c:pt>
                <c:pt idx="11485">
                  <c:v>7111270700</c:v>
                </c:pt>
                <c:pt idx="11486">
                  <c:v>8553146600</c:v>
                </c:pt>
                <c:pt idx="11487">
                  <c:v>8529571600</c:v>
                </c:pt>
                <c:pt idx="11488">
                  <c:v>6401968200</c:v>
                </c:pt>
                <c:pt idx="11489">
                  <c:v>6858013100</c:v>
                </c:pt>
                <c:pt idx="11490">
                  <c:v>6689957600</c:v>
                </c:pt>
                <c:pt idx="11491">
                  <c:v>6777384700</c:v>
                </c:pt>
                <c:pt idx="11492">
                  <c:v>6342116400</c:v>
                </c:pt>
                <c:pt idx="11493">
                  <c:v>5727591800</c:v>
                </c:pt>
                <c:pt idx="11494">
                  <c:v>5805598400</c:v>
                </c:pt>
                <c:pt idx="11495">
                  <c:v>5755215200</c:v>
                </c:pt>
                <c:pt idx="11496">
                  <c:v>5443896500</c:v>
                </c:pt>
                <c:pt idx="11497">
                  <c:v>5291950100</c:v>
                </c:pt>
                <c:pt idx="11498">
                  <c:v>4415702800</c:v>
                </c:pt>
                <c:pt idx="11499">
                  <c:v>8621573608.3531399</c:v>
                </c:pt>
                <c:pt idx="11500">
                  <c:v>10141859709.616899</c:v>
                </c:pt>
                <c:pt idx="11501">
                  <c:v>12098450748.8603</c:v>
                </c:pt>
                <c:pt idx="11502">
                  <c:v>14242490252.4289</c:v>
                </c:pt>
                <c:pt idx="11503">
                  <c:v>15451768658.5469</c:v>
                </c:pt>
                <c:pt idx="11504">
                  <c:v>15891049235.990801</c:v>
                </c:pt>
                <c:pt idx="11505">
                  <c:v>16304667807.065701</c:v>
                </c:pt>
                <c:pt idx="11506">
                  <c:v>16619960401.903799</c:v>
                </c:pt>
                <c:pt idx="11515">
                  <c:v>0</c:v>
                </c:pt>
                <c:pt idx="1151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36-FA46-8808-6A9E0E238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551744"/>
        <c:axId val="397553424"/>
      </c:scatterChart>
      <c:valAx>
        <c:axId val="39755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553424"/>
        <c:crosses val="autoZero"/>
        <c:crossBetween val="midCat"/>
      </c:valAx>
      <c:valAx>
        <c:axId val="39755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55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China</a:t>
            </a:r>
            <a:r>
              <a:rPr lang="zh-CN" altLang="en-US"/>
              <a:t> </a:t>
            </a:r>
            <a:r>
              <a:rPr lang="en-US" altLang="zh-CN"/>
              <a:t>VS</a:t>
            </a:r>
            <a:r>
              <a:rPr lang="zh-CN" altLang="en-US"/>
              <a:t> </a:t>
            </a:r>
            <a:r>
              <a:rPr lang="en-US" altLang="zh-CN"/>
              <a:t>Japan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Field3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Sheet1!$K$4048:$K$4104</c:f>
              <c:numCache>
                <c:formatCode>General</c:formatCod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numCache>
            </c:numRef>
          </c:cat>
          <c:val>
            <c:numRef>
              <c:f>Sheet1!$H$4048:$H$4104</c:f>
              <c:numCache>
                <c:formatCode>General</c:formatCode>
                <c:ptCount val="57"/>
                <c:pt idx="0">
                  <c:v>59716467625.314796</c:v>
                </c:pt>
                <c:pt idx="1">
                  <c:v>50056868957.673203</c:v>
                </c:pt>
                <c:pt idx="2">
                  <c:v>47209359005.605598</c:v>
                </c:pt>
                <c:pt idx="3">
                  <c:v>50706799902.5103</c:v>
                </c:pt>
                <c:pt idx="4">
                  <c:v>59708343488.504303</c:v>
                </c:pt>
                <c:pt idx="5">
                  <c:v>70436266146.721893</c:v>
                </c:pt>
                <c:pt idx="6">
                  <c:v>76720285969.615707</c:v>
                </c:pt>
                <c:pt idx="7">
                  <c:v>72881631326.671494</c:v>
                </c:pt>
                <c:pt idx="8">
                  <c:v>70846535055.650299</c:v>
                </c:pt>
                <c:pt idx="9">
                  <c:v>79705906247.461197</c:v>
                </c:pt>
                <c:pt idx="10">
                  <c:v>92602973434.072601</c:v>
                </c:pt>
                <c:pt idx="11">
                  <c:v>99800958648.1436</c:v>
                </c:pt>
                <c:pt idx="12">
                  <c:v>113687586299.05099</c:v>
                </c:pt>
                <c:pt idx="13">
                  <c:v>138544284708.957</c:v>
                </c:pt>
                <c:pt idx="14">
                  <c:v>144182133387.72198</c:v>
                </c:pt>
                <c:pt idx="15">
                  <c:v>163431551779.76099</c:v>
                </c:pt>
                <c:pt idx="16">
                  <c:v>153940455341.50601</c:v>
                </c:pt>
                <c:pt idx="17">
                  <c:v>174938098826.569</c:v>
                </c:pt>
                <c:pt idx="18">
                  <c:v>149540752829.26801</c:v>
                </c:pt>
                <c:pt idx="19">
                  <c:v>178280594413.043</c:v>
                </c:pt>
                <c:pt idx="20">
                  <c:v>191149211575</c:v>
                </c:pt>
                <c:pt idx="21">
                  <c:v>195866382432.54001</c:v>
                </c:pt>
                <c:pt idx="22">
                  <c:v>205089699858.77899</c:v>
                </c:pt>
                <c:pt idx="23">
                  <c:v>230686747153.25699</c:v>
                </c:pt>
                <c:pt idx="24">
                  <c:v>259946510957.14301</c:v>
                </c:pt>
                <c:pt idx="25">
                  <c:v>309488028132.65302</c:v>
                </c:pt>
                <c:pt idx="26">
                  <c:v>300758100107.24597</c:v>
                </c:pt>
                <c:pt idx="27">
                  <c:v>272972974764.57401</c:v>
                </c:pt>
                <c:pt idx="28">
                  <c:v>312353631207.81897</c:v>
                </c:pt>
                <c:pt idx="29">
                  <c:v>347768051311.74103</c:v>
                </c:pt>
                <c:pt idx="30">
                  <c:v>360857912565.966</c:v>
                </c:pt>
                <c:pt idx="31">
                  <c:v>383373318083.62402</c:v>
                </c:pt>
                <c:pt idx="32">
                  <c:v>426915712711.146</c:v>
                </c:pt>
                <c:pt idx="33">
                  <c:v>444731282436.76202</c:v>
                </c:pt>
                <c:pt idx="34">
                  <c:v>564324670005.91699</c:v>
                </c:pt>
                <c:pt idx="35">
                  <c:v>734547898220.50806</c:v>
                </c:pt>
                <c:pt idx="36">
                  <c:v>863746717503.78894</c:v>
                </c:pt>
                <c:pt idx="37">
                  <c:v>961603952951.81995</c:v>
                </c:pt>
                <c:pt idx="38">
                  <c:v>1029043097554.08</c:v>
                </c:pt>
                <c:pt idx="39">
                  <c:v>1093997267271.0601</c:v>
                </c:pt>
                <c:pt idx="40">
                  <c:v>1211346869605.24</c:v>
                </c:pt>
                <c:pt idx="41">
                  <c:v>1339395718865.3</c:v>
                </c:pt>
                <c:pt idx="42">
                  <c:v>1470550015081.55</c:v>
                </c:pt>
                <c:pt idx="43">
                  <c:v>1660287965662.6799</c:v>
                </c:pt>
                <c:pt idx="44">
                  <c:v>1955347004963.27</c:v>
                </c:pt>
                <c:pt idx="45">
                  <c:v>2285965892360.54</c:v>
                </c:pt>
                <c:pt idx="46">
                  <c:v>2752131773355.1602</c:v>
                </c:pt>
                <c:pt idx="47">
                  <c:v>3552182311652.9702</c:v>
                </c:pt>
                <c:pt idx="48">
                  <c:v>4598206091384</c:v>
                </c:pt>
                <c:pt idx="49">
                  <c:v>5109953609257.25</c:v>
                </c:pt>
                <c:pt idx="50">
                  <c:v>6100620488867.5498</c:v>
                </c:pt>
                <c:pt idx="51">
                  <c:v>7572553836875.3398</c:v>
                </c:pt>
                <c:pt idx="52">
                  <c:v>8560547314679.2803</c:v>
                </c:pt>
                <c:pt idx="53">
                  <c:v>9607224481532.6504</c:v>
                </c:pt>
                <c:pt idx="54">
                  <c:v>10482372109961.9</c:v>
                </c:pt>
                <c:pt idx="55">
                  <c:v>11064666282625.5</c:v>
                </c:pt>
                <c:pt idx="56">
                  <c:v>11199145157649.199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FD-CE4C-9318-C09F7D651756}"/>
            </c:ext>
          </c:extLst>
        </c:ser>
        <c:ser>
          <c:idx val="1"/>
          <c:order val="1"/>
          <c:tx>
            <c:v>Field7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Sheet1!$K$4048:$K$4104</c:f>
              <c:numCache>
                <c:formatCode>General</c:formatCod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numCache>
            </c:numRef>
          </c:cat>
          <c:val>
            <c:numRef>
              <c:f>Sheet1!$L$4048:$L$4104</c:f>
              <c:numCache>
                <c:formatCode>General</c:formatCode>
                <c:ptCount val="57"/>
                <c:pt idx="0">
                  <c:v>44307342950.400002</c:v>
                </c:pt>
                <c:pt idx="1">
                  <c:v>53508617739.3778</c:v>
                </c:pt>
                <c:pt idx="2">
                  <c:v>60723018683.733299</c:v>
                </c:pt>
                <c:pt idx="3">
                  <c:v>69498131797.333298</c:v>
                </c:pt>
                <c:pt idx="4">
                  <c:v>81749006381.511093</c:v>
                </c:pt>
                <c:pt idx="5">
                  <c:v>90950278257.777802</c:v>
                </c:pt>
                <c:pt idx="6">
                  <c:v>105628070343.11099</c:v>
                </c:pt>
                <c:pt idx="7">
                  <c:v>123781880217.60001</c:v>
                </c:pt>
                <c:pt idx="8">
                  <c:v>146601072685.51099</c:v>
                </c:pt>
                <c:pt idx="9">
                  <c:v>172204199480.88901</c:v>
                </c:pt>
                <c:pt idx="10">
                  <c:v>211514189326.38901</c:v>
                </c:pt>
                <c:pt idx="11">
                  <c:v>238914956436.922</c:v>
                </c:pt>
                <c:pt idx="12">
                  <c:v>316393344649.99298</c:v>
                </c:pt>
                <c:pt idx="13">
                  <c:v>429857320166.565</c:v>
                </c:pt>
                <c:pt idx="14">
                  <c:v>477155786487.72198</c:v>
                </c:pt>
                <c:pt idx="15">
                  <c:v>518855814542.72803</c:v>
                </c:pt>
                <c:pt idx="16">
                  <c:v>583142956487.974</c:v>
                </c:pt>
                <c:pt idx="17">
                  <c:v>717696307916.651</c:v>
                </c:pt>
                <c:pt idx="18">
                  <c:v>1008391778690.25</c:v>
                </c:pt>
                <c:pt idx="19">
                  <c:v>1049578503045.09</c:v>
                </c:pt>
                <c:pt idx="20">
                  <c:v>1099692917412.75</c:v>
                </c:pt>
                <c:pt idx="21">
                  <c:v>1215508719880.8501</c:v>
                </c:pt>
                <c:pt idx="22">
                  <c:v>1129894523635.0901</c:v>
                </c:pt>
                <c:pt idx="23">
                  <c:v>1232343804284.1699</c:v>
                </c:pt>
                <c:pt idx="24">
                  <c:v>1309740021609.74</c:v>
                </c:pt>
                <c:pt idx="25">
                  <c:v>1400714806812.6499</c:v>
                </c:pt>
                <c:pt idx="26">
                  <c:v>2075034242192.3101</c:v>
                </c:pt>
                <c:pt idx="27">
                  <c:v>2514283894261.8599</c:v>
                </c:pt>
                <c:pt idx="28">
                  <c:v>3050637784817.52</c:v>
                </c:pt>
                <c:pt idx="29">
                  <c:v>3052315661954.8198</c:v>
                </c:pt>
                <c:pt idx="30">
                  <c:v>3139974443543</c:v>
                </c:pt>
                <c:pt idx="31">
                  <c:v>3578139437172.02</c:v>
                </c:pt>
                <c:pt idx="32">
                  <c:v>3897826229662.8599</c:v>
                </c:pt>
                <c:pt idx="33">
                  <c:v>4466565327401.2598</c:v>
                </c:pt>
                <c:pt idx="34">
                  <c:v>4907039384469.6797</c:v>
                </c:pt>
                <c:pt idx="35">
                  <c:v>5449116304981.0996</c:v>
                </c:pt>
                <c:pt idx="36">
                  <c:v>4833712542207.0996</c:v>
                </c:pt>
                <c:pt idx="37">
                  <c:v>4414732843544.4297</c:v>
                </c:pt>
                <c:pt idx="38">
                  <c:v>4032509760872.9399</c:v>
                </c:pt>
                <c:pt idx="39">
                  <c:v>4562078822335.4502</c:v>
                </c:pt>
                <c:pt idx="40">
                  <c:v>4887519660744.8604</c:v>
                </c:pt>
                <c:pt idx="41">
                  <c:v>4303544259842.7202</c:v>
                </c:pt>
                <c:pt idx="42">
                  <c:v>4115116279069.77</c:v>
                </c:pt>
                <c:pt idx="43">
                  <c:v>4445658071221.8604</c:v>
                </c:pt>
                <c:pt idx="44">
                  <c:v>4815148854362.1104</c:v>
                </c:pt>
                <c:pt idx="45">
                  <c:v>4755410630912.1396</c:v>
                </c:pt>
                <c:pt idx="46">
                  <c:v>4530377224970.4004</c:v>
                </c:pt>
                <c:pt idx="47">
                  <c:v>4515264514430.5703</c:v>
                </c:pt>
                <c:pt idx="48">
                  <c:v>5037908465114.4805</c:v>
                </c:pt>
                <c:pt idx="49">
                  <c:v>5231382674593.7002</c:v>
                </c:pt>
                <c:pt idx="50">
                  <c:v>5700098114744.4102</c:v>
                </c:pt>
                <c:pt idx="51">
                  <c:v>6157459594823.7197</c:v>
                </c:pt>
                <c:pt idx="52">
                  <c:v>6203213121334.1201</c:v>
                </c:pt>
                <c:pt idx="53">
                  <c:v>5155717056270.8301</c:v>
                </c:pt>
                <c:pt idx="54">
                  <c:v>4848733415523.5303</c:v>
                </c:pt>
                <c:pt idx="55">
                  <c:v>4383076298081.8599</c:v>
                </c:pt>
                <c:pt idx="56">
                  <c:v>4940158776617.1602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FD-CE4C-9318-C09F7D651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8178191"/>
        <c:axId val="1015465359"/>
      </c:lineChart>
      <c:catAx>
        <c:axId val="113817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Field6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465359"/>
        <c:crosses val="autoZero"/>
        <c:auto val="1"/>
        <c:lblAlgn val="ctr"/>
        <c:lblOffset val="100"/>
        <c:noMultiLvlLbl val="0"/>
      </c:catAx>
      <c:valAx>
        <c:axId val="101546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178191"/>
        <c:crosses val="autoZero"/>
        <c:crossBetween val="midCat"/>
        <c:dispUnits>
          <c:builtInUnit val="tr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77CE-3F9B-4910-96F3-DED5CD08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F646-FAA9-4175-8623-176890ADD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7905-6079-4E12-9AC6-7B1ECED4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3BFE-B264-4AD4-AC17-C861D6DC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126F-D881-4249-A7F4-7F7A62DD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91BA-765C-450D-8757-4A94EC1D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31DDD-1D87-49E6-8244-0481EB18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D176-E65B-4A6A-9449-1B600344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3A8A-1022-4CD5-BC2A-CF63162E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F528-CBF5-42BC-8B5F-61185AF1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1DC7D-BA48-4688-960C-499041DB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18C12-72E4-4253-949D-18E850F3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E61B-0221-48EC-84B2-32337C74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9584-2A83-48E1-AAE1-BC236BB4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273E-950D-4511-ACE8-3947583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4BE8-D43A-4F64-812A-CC27865E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D047-5FCE-4D29-9CB0-3550BBF4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0E95-374F-4ED9-899C-D8DC465B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3DB5-B81A-4D81-ACD7-1158F27B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593E-C523-43EE-86B9-03F004A5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8672-4736-4ECE-8BCC-DC258B70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A1024-BA07-4073-8247-A267BB8D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C329-B0CF-4B59-A10A-D150D512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A22F-C378-4262-9EF9-00C85F9E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C943-7D82-40E3-B372-AF8A0E11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3C2-62CA-441B-A37A-1AB52037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7F82-2F91-406E-8E4C-EDCDD202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4A82-5D8F-4221-ABA2-46869823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ED9A-BCE8-4E30-8B07-E50BE9C2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F8EB-BC41-4140-BF99-74895C7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35921-54D3-4FEB-B814-4A8B1D35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9DC1-89A6-4EBC-BE13-66D9FC62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DD04-47A6-4788-85A0-C9C15307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B493-9EB2-4458-A32B-160CB244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4CC37-8C20-4872-9BE5-4AEB52B5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0F189-2236-4124-ADFC-C3592CAAD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C6C9E-8304-4D7A-9431-EE6B8F9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6AD7-B5B7-476F-8C3A-7DFFCA7C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30634-7DB6-4E22-A1CA-57C914A6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7604-B493-4335-965D-FF71AFBB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373E5-6045-4314-9CB4-ED8357B6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8AF90-B88C-462A-AB06-6912B404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1EE90-1C08-41A2-834E-13B3C207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3E180-BCCD-4288-B717-BAD4881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ADBE0-8BA9-4E2F-9AC7-B4CE8E07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242D9-3262-4AF0-B61B-F886E5AF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E179-7BE3-4B32-B504-852C1779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DB91-CFD5-49B4-9DE6-8E83429B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79108-334A-493F-8941-37DB01BC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9A32-CF67-4F41-95BF-0E9C12FE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7052-AA64-4F14-8589-074402E1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8272-22FD-4315-9870-0990FD90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C5B-DB9D-4F10-BB58-F225CC95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80096-0837-4540-B13C-ECC40FD6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7EA74-AE8D-4165-AD49-53BD62FB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13F0-DCEA-4F9F-8815-898E5B4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FC895-2F8E-43B7-8CAD-EC7B8C41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16529-FDC9-4B47-9799-7DEBB94A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C235A-91C6-4A09-8F95-0B396D6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A6FC2-7B9C-4AB1-86F2-D2EAE02B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8B9B-8207-4D1B-8612-174714360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9BCD-49CB-41EC-A91B-F47E647EC3D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FEB6-C254-4523-9741-0D49C0D7B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78BC-3FA4-46CC-94E8-3D1E38615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8F48-0D04-4621-9DF0-61849AA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AFC7-4871-4490-BCDE-DA40B579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66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AI 0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/>
              <a:t>Special Topics-</a:t>
            </a:r>
            <a:r>
              <a:rPr lang="en-US" b="1" dirty="0" err="1"/>
              <a:t>Auto.Mach.Learn</a:t>
            </a:r>
            <a:br>
              <a:rPr lang="en-US" b="1" dirty="0"/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941F5-F891-46C5-940B-9120025C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060" y="4630818"/>
            <a:ext cx="2874380" cy="86715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Zeyu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Wang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Fall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DF0D81-5752-4B4E-8FCE-0B829F412635}"/>
              </a:ext>
            </a:extLst>
          </p:cNvPr>
          <p:cNvSpPr txBox="1">
            <a:spLocks/>
          </p:cNvSpPr>
          <p:nvPr/>
        </p:nvSpPr>
        <p:spPr>
          <a:xfrm>
            <a:off x="1729272" y="144015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7 Kinds of Data Stories</a:t>
            </a:r>
          </a:p>
        </p:txBody>
      </p:sp>
    </p:spTree>
    <p:extLst>
      <p:ext uri="{BB962C8B-B14F-4D97-AF65-F5344CB8AC3E}">
        <p14:creationId xmlns:p14="http://schemas.microsoft.com/office/powerpoint/2010/main" val="239976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Outliers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29ED-E2F1-F242-B534-235CCFD2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96" y="1511254"/>
            <a:ext cx="8525430" cy="51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Change Over Time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727165-E64F-C543-B6D0-0624AEA18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218851"/>
              </p:ext>
            </p:extLst>
          </p:nvPr>
        </p:nvGraphicFramePr>
        <p:xfrm>
          <a:off x="2136775" y="1713053"/>
          <a:ext cx="5085828" cy="456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544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Change Over Time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DE98C3-419C-524A-93F0-C70AD1789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241049"/>
              </p:ext>
            </p:extLst>
          </p:nvPr>
        </p:nvGraphicFramePr>
        <p:xfrm>
          <a:off x="2387881" y="1504011"/>
          <a:ext cx="7253830" cy="458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8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Change Over Time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63D404-0EF6-4842-B992-0EDB633A5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530739"/>
              </p:ext>
            </p:extLst>
          </p:nvPr>
        </p:nvGraphicFramePr>
        <p:xfrm>
          <a:off x="1396678" y="1770229"/>
          <a:ext cx="9398643" cy="455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38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Drill Down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88379-F95F-8F4F-960A-9AA522FE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03" y="1962881"/>
            <a:ext cx="10360665" cy="46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Zoom Out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3FDFE-E3A8-2D42-8C85-8D3A632F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3" y="2108008"/>
            <a:ext cx="4927277" cy="3533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063A65-FE89-F340-A4A9-05C1BA8C9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85" y="2241508"/>
            <a:ext cx="6074929" cy="32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Contrast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AE73E-6F2B-AB40-A5E1-594D45E1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4" y="2450124"/>
            <a:ext cx="5255152" cy="3129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18C6E-BA77-2641-8338-9FB56160D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13" y="2226178"/>
            <a:ext cx="5554786" cy="33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Intersections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 descr="Chart type: Line. 'Field3', 'Field7' by 'Field6'&#10;&#10;Description automatically generated">
            <a:extLst>
              <a:ext uri="{FF2B5EF4-FFF2-40B4-BE49-F238E27FC236}">
                <a16:creationId xmlns:a16="http://schemas.microsoft.com/office/drawing/2014/main" id="{49682EFD-D3D2-9F46-965D-1D8E5AD76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788716"/>
              </p:ext>
            </p:extLst>
          </p:nvPr>
        </p:nvGraphicFramePr>
        <p:xfrm>
          <a:off x="2308726" y="1676686"/>
          <a:ext cx="7574547" cy="455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92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69312E9-81C8-4C46-9F01-E5BA2B1730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04250" y="243391"/>
            <a:ext cx="2138045" cy="39370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4CAE8-0675-6245-A86D-88AC958E33A0}"/>
              </a:ext>
            </a:extLst>
          </p:cNvPr>
          <p:cNvSpPr txBox="1"/>
          <p:nvPr/>
        </p:nvSpPr>
        <p:spPr>
          <a:xfrm>
            <a:off x="292567" y="796125"/>
            <a:ext cx="889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Factors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6640E-EF70-F74A-8E72-975889CC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70" y="1746034"/>
            <a:ext cx="8786460" cy="44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62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AI 014 Special Topics-Auto.Mach.Learn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007 Neural Networks and Deep Learning</dc:title>
  <dc:creator>Mike Francis Schulte</dc:creator>
  <cp:lastModifiedBy>am</cp:lastModifiedBy>
  <cp:revision>42</cp:revision>
  <dcterms:created xsi:type="dcterms:W3CDTF">2021-09-02T20:58:36Z</dcterms:created>
  <dcterms:modified xsi:type="dcterms:W3CDTF">2021-11-15T10:29:31Z</dcterms:modified>
</cp:coreProperties>
</file>