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43D4AC1-88BA-46C2-A156-F509420BCD45}" type="datetimeFigureOut">
              <a:rPr lang="hr-HR" smtClean="0"/>
              <a:t>4.6.2014.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4279A34-92F3-470C-A591-104CAA95FC36}" type="slidenum">
              <a:rPr lang="hr-HR" smtClean="0"/>
              <a:t>‹#›</a:t>
            </a:fld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6600" dirty="0" smtClean="0"/>
              <a:t>BraTom web shop</a:t>
            </a:r>
            <a:endParaRPr lang="hr-H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10887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026" name="Picture 2" descr="C:\Users\Brane\Desktop\semninar2 prez\w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755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2050" name="Picture 2" descr="C:\Users\Brane\Desktop\semninar2 prez\ponu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9" y="-22804"/>
            <a:ext cx="9155119" cy="688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423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3074" name="Picture 2" descr="C:\Users\Brane\Desktop\semninar2 prez\kosa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" y="12932"/>
            <a:ext cx="9147488" cy="68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0124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Kraj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26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68</TotalTime>
  <Words>4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BraTom web shop</vt:lpstr>
      <vt:lpstr>PowerPoint Presentation</vt:lpstr>
      <vt:lpstr>PowerPoint Presentation</vt:lpstr>
      <vt:lpstr>PowerPoint Presentation</vt:lpstr>
      <vt:lpstr>Kraj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BraTom web shop</dc:title>
  <dc:creator>Brane</dc:creator>
  <cp:lastModifiedBy>Brane</cp:lastModifiedBy>
  <cp:revision>3</cp:revision>
  <dcterms:created xsi:type="dcterms:W3CDTF">2014-06-04T21:03:10Z</dcterms:created>
  <dcterms:modified xsi:type="dcterms:W3CDTF">2014-06-04T22:11:32Z</dcterms:modified>
</cp:coreProperties>
</file>