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62" r:id="rId3"/>
    <p:sldId id="268" r:id="rId4"/>
    <p:sldId id="261" r:id="rId5"/>
    <p:sldId id="257" r:id="rId6"/>
    <p:sldId id="258" r:id="rId7"/>
    <p:sldId id="25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A3A"/>
    <a:srgbClr val="323B4C"/>
    <a:srgbClr val="295D4F"/>
    <a:srgbClr val="A83232"/>
    <a:srgbClr val="3BB75B"/>
    <a:srgbClr val="E07676"/>
    <a:srgbClr val="848FBE"/>
    <a:srgbClr val="B2B9D6"/>
    <a:srgbClr val="39436F"/>
    <a:srgbClr val="515F9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3" autoAdjust="0"/>
    <p:restoredTop sz="94660" autoAdjust="0"/>
  </p:normalViewPr>
  <p:slideViewPr>
    <p:cSldViewPr snapToGrid="0">
      <p:cViewPr>
        <p:scale>
          <a:sx n="53" d="100"/>
          <a:sy n="53" d="100"/>
        </p:scale>
        <p:origin x="-1374" y="-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5023-A391-4075-B7E9-92994181A3C6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6871-9031-4BCF-A0B0-88A84B88470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82829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D6871-9031-4BCF-A0B0-88A84B88470B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6505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D7203-1157-4B10-9788-1EB26074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08C737-86BF-4CD3-BE91-E944FE977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8E0557-99EA-450E-80CA-74257E50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29D745-6DAF-4416-A730-18771C9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8C52F4-6F31-4AC2-97D5-5FE544C7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72310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08971-F180-4769-B3A0-008DAA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252BBC-5A3C-4BAB-98C5-C1E363463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220E9F-79B8-42ED-8156-EC05941A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9C1FED-7AFD-4842-9C43-0B800A9E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950211-C687-4A00-ADB3-F9A0C4E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720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5EC4484-E0C5-40D2-BC83-1F5C3653B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7D0894-0FAF-4D37-918B-A4E0F16C2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CF59B0-1ACA-4E91-B562-74AC2209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5CE33C-03D3-4605-88BC-65208414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878D95-7184-426F-A47F-B68B423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9726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A63BE-DD6C-4A35-B92D-471E75F3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8DA7D-B007-4A21-8C80-CC0B1B65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E3427C-BED5-42D1-9C88-DF6A403F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4A85B7-5B3D-4A98-AF02-42F2FD52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CB56C3-13BC-4CD2-850C-B2FD7E26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55800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419AB-91D3-4506-BDC4-B689B094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70645F-804B-4D0D-89F1-DB0FD361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73AEC5-24CF-4E2C-9FB4-74B8A964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848DD1-E9D2-42ED-B3F5-4846BC1C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28821-71D2-4845-AD63-6B6C1969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848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2F1FD-F5BC-484F-80CC-1952EF3B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E2E31-994B-4540-9788-6296F1E65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B4BBF9-2706-4DC8-A022-38D62E85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08B6F0-939F-4458-8E58-D0A879BF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D9AD02-461B-46A8-8BF7-3FBF528F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CA07A1-310A-4849-9728-48EDCE19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61780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0771F-5D26-447B-90FF-3A6A8946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1BA459-F3E0-4F21-92F6-8C63BBAF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66C5CA-B4C7-4073-AA7B-8D2C8DFD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4C30FC-D5A3-4692-8E50-EE97B4A68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6503A8-CFF8-4F7D-896E-DB3E453BD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6EF871-D9A9-4500-941F-54FEA6E0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BDBE1A7-A357-4093-86FB-C40CC657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EB69D1-092C-4417-B0CF-0EB4418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7840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CC1E3-05E0-40E1-B0B9-E186807C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69F17D-EA45-4A80-B255-F8465555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910F2F-8179-4C07-8B31-524E2F9E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BA8349-8730-4467-8F1F-9C3E27FB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4993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CF800E-AFEC-4298-85E4-B87BE189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6103EC-F960-4D84-A8A8-A6D0DE8C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FA3FA3-E6EB-47FD-914E-22BF9DA8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0571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C7358-0F5E-46EA-AB88-A2540DF1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EAD3D6-0D2E-4ABC-B6C6-502F9D6D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941ADA-4E62-404F-91EE-5F4BD895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62004A-7C98-476F-B1A5-5B3E2D23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1D40C5-C1E7-4088-940C-BEB43B1B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AE2816-1FDC-4D29-84F2-6B149667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02878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E201E-D4AD-4C1A-9FA8-6C74D158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D213B9-4AC1-40DF-9031-21E4268F2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76F9A1-F30C-4893-AD06-55F3E0CC3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2F5FD5-300B-40DC-8246-66D5FA1F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02EE4A-C5CA-49C6-B22A-52241F9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41FCD-E987-41CE-B1E5-BB60C34B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8549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A66857-C63A-4391-AB57-41DAB9CC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79C341-7409-47AF-A5CE-EF33005DE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3C6F4F-B8E6-47BA-A9CB-2AB631933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8E200A-00D3-4502-BCFA-1861AC17B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3E6E93-ACC2-4D4C-98A9-1C6C1D8D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5053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4CFA5FD-18DE-4A1A-A7D4-2B6FACB493D6}"/>
              </a:ext>
            </a:extLst>
          </p:cNvPr>
          <p:cNvSpPr/>
          <p:nvPr/>
        </p:nvSpPr>
        <p:spPr>
          <a:xfrm>
            <a:off x="3689987" y="5592147"/>
            <a:ext cx="1547597" cy="95172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FAE590-ADDE-46AF-8929-AC38BC6864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29810">
            <a:off x="4466404" y="2095993"/>
            <a:ext cx="3259190" cy="24372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98B0A5E6-8FBF-4967-B9C1-F7A7982FE808}"/>
              </a:ext>
            </a:extLst>
          </p:cNvPr>
          <p:cNvGrpSpPr/>
          <p:nvPr/>
        </p:nvGrpSpPr>
        <p:grpSpPr>
          <a:xfrm>
            <a:off x="505644" y="5668875"/>
            <a:ext cx="4675956" cy="813645"/>
            <a:chOff x="505644" y="5668875"/>
            <a:chExt cx="4675956" cy="813645"/>
          </a:xfrm>
          <a:effectLst/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DCCD6044-4427-4F00-99C7-C9EA1F98CF67}"/>
                </a:ext>
              </a:extLst>
            </p:cNvPr>
            <p:cNvSpPr/>
            <p:nvPr/>
          </p:nvSpPr>
          <p:spPr>
            <a:xfrm>
              <a:off x="3734886" y="5668875"/>
              <a:ext cx="1446714" cy="813645"/>
            </a:xfrm>
            <a:prstGeom prst="rect">
              <a:avLst/>
            </a:prstGeom>
            <a:solidFill>
              <a:srgbClr val="323B4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B8F68A0C-1899-48E7-9CC7-B0B08C70C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963" y="5831982"/>
              <a:ext cx="1081428" cy="520042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4A3E7578-0E91-41CE-9986-BB35E0956A95}"/>
                </a:ext>
              </a:extLst>
            </p:cNvPr>
            <p:cNvGrpSpPr/>
            <p:nvPr/>
          </p:nvGrpSpPr>
          <p:grpSpPr>
            <a:xfrm>
              <a:off x="505644" y="5670736"/>
              <a:ext cx="3229242" cy="811784"/>
              <a:chOff x="445770" y="4810125"/>
              <a:chExt cx="4812029" cy="120967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0539B21B-F543-444A-B310-76DB0260E0A4}"/>
                  </a:ext>
                </a:extLst>
              </p:cNvPr>
              <p:cNvSpPr/>
              <p:nvPr/>
            </p:nvSpPr>
            <p:spPr>
              <a:xfrm>
                <a:off x="445770" y="4810125"/>
                <a:ext cx="4812029" cy="1209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0BAB5701-6007-4EF9-99EB-DB2D61D7E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266687" y="4975551"/>
                <a:ext cx="849792" cy="849792"/>
              </a:xfrm>
              <a:prstGeom prst="rect">
                <a:avLst/>
              </a:prstGeom>
              <a:effectLst/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C36C4144-1C43-4134-8FA7-A59B950E9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257391" y="5021366"/>
                <a:ext cx="792591" cy="75956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xmlns="" id="{A1D7169B-019F-440B-9F14-CD351B4A0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36683" y="5016540"/>
                <a:ext cx="1678478" cy="76439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xmlns="" id="{ABC66819-E11B-4FB5-B662-4816C51C4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454548" y="4975551"/>
                <a:ext cx="672752" cy="8497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21382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Скріншот</a:t>
            </a:r>
            <a:r>
              <a:rPr lang="uk-UA" dirty="0" smtClean="0"/>
              <a:t> з </a:t>
            </a:r>
            <a:r>
              <a:rPr lang="uk-UA" dirty="0" err="1" smtClean="0"/>
              <a:t>трелло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4A1A8-4156-41A2-A803-6D36AADB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  <a:endParaRPr lang="uk-UA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DFDCA4-5959-4270-8C31-B63209110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283424" cy="4001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Zavarynskiy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Nazar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Kromkach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Vlad</a:t>
            </a:r>
            <a:r>
              <a:rPr lang="en-US" dirty="0" err="1" smtClean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y</a:t>
            </a:r>
            <a:r>
              <a:rPr lang="en-US" dirty="0" err="1" smtClean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slav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Blyznyik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Andrian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Chycherskiy</a:t>
            </a:r>
            <a:r>
              <a:rPr lang="en-US" dirty="0" smtClean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Vitalik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Stefanyshyn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Nazar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Klochnyk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Yaroslav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027F69-DA29-4A49-9CE2-BEBF71DF8017}"/>
              </a:ext>
            </a:extLst>
          </p:cNvPr>
          <p:cNvSpPr txBox="1"/>
          <p:nvPr/>
        </p:nvSpPr>
        <p:spPr>
          <a:xfrm>
            <a:off x="856129" y="4578116"/>
            <a:ext cx="215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89A3A"/>
                </a:solidFill>
              </a:rPr>
              <a:t>Mentor</a:t>
            </a:r>
            <a:endParaRPr lang="uk-UA" dirty="0">
              <a:solidFill>
                <a:srgbClr val="389A3A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5CA25A4-5342-41AC-A20D-3B06B9A319A3}"/>
              </a:ext>
            </a:extLst>
          </p:cNvPr>
          <p:cNvGrpSpPr/>
          <p:nvPr/>
        </p:nvGrpSpPr>
        <p:grpSpPr>
          <a:xfrm>
            <a:off x="4438382" y="226468"/>
            <a:ext cx="7481800" cy="6405063"/>
            <a:chOff x="4438382" y="226468"/>
            <a:chExt cx="7481800" cy="6405063"/>
          </a:xfrm>
          <a:blipFill dpi="0" rotWithShape="1">
            <a:blip r:embed="rId2"/>
            <a:srcRect/>
            <a:tile tx="977900" ty="0" sx="100000" sy="100000" flip="none" algn="tl"/>
          </a:blipFill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272DBF77-E01F-49D8-8670-D763EDEDEA4F}"/>
                </a:ext>
              </a:extLst>
            </p:cNvPr>
            <p:cNvSpPr/>
            <p:nvPr/>
          </p:nvSpPr>
          <p:spPr>
            <a:xfrm rot="5400000">
              <a:off x="6691676" y="551874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534E854C-968A-42EE-99C8-1A45D3841BB0}"/>
                </a:ext>
              </a:extLst>
            </p:cNvPr>
            <p:cNvSpPr/>
            <p:nvPr/>
          </p:nvSpPr>
          <p:spPr>
            <a:xfrm rot="5400000">
              <a:off x="6691676" y="3942922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xmlns="" id="{A02F3417-8EB6-4509-B2B6-52B0C0688D69}"/>
                </a:ext>
              </a:extLst>
            </p:cNvPr>
            <p:cNvSpPr/>
            <p:nvPr/>
          </p:nvSpPr>
          <p:spPr>
            <a:xfrm rot="16200000">
              <a:off x="6691676" y="2247398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D3FB0EC7-AEFE-4266-A2F3-F658E0A23A66}"/>
                </a:ext>
              </a:extLst>
            </p:cNvPr>
            <p:cNvSpPr/>
            <p:nvPr/>
          </p:nvSpPr>
          <p:spPr>
            <a:xfrm rot="5400000">
              <a:off x="9231573" y="2247398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960ED4D2-89E5-4774-AEDF-8B52937CEDF0}"/>
                </a:ext>
              </a:extLst>
            </p:cNvPr>
            <p:cNvSpPr/>
            <p:nvPr/>
          </p:nvSpPr>
          <p:spPr>
            <a:xfrm rot="16200000">
              <a:off x="9231573" y="3942922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FBF52145-8DB7-4672-A93F-6D20C66D241E}"/>
                </a:ext>
              </a:extLst>
            </p:cNvPr>
            <p:cNvSpPr/>
            <p:nvPr/>
          </p:nvSpPr>
          <p:spPr>
            <a:xfrm rot="16200000">
              <a:off x="9231573" y="513071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A85B3293-2FAF-467F-9DA6-2526AE832F9A}"/>
                </a:ext>
              </a:extLst>
            </p:cNvPr>
            <p:cNvSpPr/>
            <p:nvPr/>
          </p:nvSpPr>
          <p:spPr>
            <a:xfrm rot="16200000">
              <a:off x="4151779" y="553626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xmlns="" val="3953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ШОСЬ ПРО ЦНАП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BEFC5C-1ABC-4212-B57E-0D4E830112EB}"/>
              </a:ext>
            </a:extLst>
          </p:cNvPr>
          <p:cNvSpPr/>
          <p:nvPr/>
        </p:nvSpPr>
        <p:spPr>
          <a:xfrm rot="3338992">
            <a:off x="-4450586" y="-1034604"/>
            <a:ext cx="10205884" cy="8665894"/>
          </a:xfrm>
          <a:prstGeom prst="rect">
            <a:avLst/>
          </a:prstGeom>
          <a:solidFill>
            <a:srgbClr val="848FBE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5332DC3-229E-41EC-A532-0F23A8997B55}"/>
              </a:ext>
            </a:extLst>
          </p:cNvPr>
          <p:cNvSpPr/>
          <p:nvPr/>
        </p:nvSpPr>
        <p:spPr>
          <a:xfrm rot="3338992">
            <a:off x="5661174" y="-1990973"/>
            <a:ext cx="10205884" cy="8665894"/>
          </a:xfrm>
          <a:prstGeom prst="rect">
            <a:avLst/>
          </a:prstGeom>
          <a:solidFill>
            <a:srgbClr val="E07676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E3AF9B-3D95-4CF2-98C8-7F806BEB4336}"/>
              </a:ext>
            </a:extLst>
          </p:cNvPr>
          <p:cNvSpPr txBox="1"/>
          <p:nvPr/>
        </p:nvSpPr>
        <p:spPr>
          <a:xfrm>
            <a:off x="907444" y="167770"/>
            <a:ext cx="1925207" cy="523220"/>
          </a:xfrm>
          <a:prstGeom prst="rect">
            <a:avLst/>
          </a:prstGeom>
          <a:noFill/>
        </p:spPr>
        <p:txBody>
          <a:bodyPr wrap="none"/>
          <a:lstStyle>
            <a:lvl1pPr lvl="0">
              <a:defRPr/>
            </a:lvl1pPr>
          </a:lstStyle>
          <a:p>
            <a:pPr lvl="0" rtl="0"/>
            <a:r>
              <a:rPr sz="28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FRONT-END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FBD557-469E-43AE-A884-11A19C7E59F5}"/>
              </a:ext>
            </a:extLst>
          </p:cNvPr>
          <p:cNvSpPr txBox="1"/>
          <p:nvPr/>
        </p:nvSpPr>
        <p:spPr>
          <a:xfrm>
            <a:off x="8328086" y="143887"/>
            <a:ext cx="1698157" cy="523220"/>
          </a:xfrm>
          <a:prstGeom prst="rect">
            <a:avLst/>
          </a:prstGeom>
          <a:noFill/>
        </p:spPr>
        <p:txBody>
          <a:bodyPr wrap="none"/>
          <a:lstStyle>
            <a:lvl1pPr lvl="0">
              <a:defRPr/>
            </a:lvl1pPr>
          </a:lstStyle>
          <a:p>
            <a:pPr lvl="0" rtl="0"/>
            <a:r>
              <a:rPr sz="28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BACK-END</a:t>
            </a:r>
            <a:endParaRPr sz="2800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269FFF9-266A-4151-8FC9-059AFDD0EA9C}"/>
              </a:ext>
            </a:extLst>
          </p:cNvPr>
          <p:cNvGrpSpPr/>
          <p:nvPr/>
        </p:nvGrpSpPr>
        <p:grpSpPr>
          <a:xfrm>
            <a:off x="7232535" y="1174499"/>
            <a:ext cx="1491884" cy="1914633"/>
            <a:chOff x="5663764" y="1157582"/>
            <a:chExt cx="1491884" cy="1914633"/>
          </a:xfrm>
        </p:grpSpPr>
        <p:pic>
          <p:nvPicPr>
            <p:cNvPr id="11" name="Рисунок 2">
              <a:extLst>
                <a:ext uri="{FF2B5EF4-FFF2-40B4-BE49-F238E27FC236}">
                  <a16:creationId xmlns:a16="http://schemas.microsoft.com/office/drawing/2014/main" xmlns="" id="{0339B215-3D98-4C11-A925-5D28CB29A401}"/>
                </a:ext>
              </a:extLst>
            </p:cNvPr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5663764" y="1580331"/>
              <a:ext cx="1491884" cy="14918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CEB4B6-8F2D-427A-A36A-FBF7BCD32DA4}"/>
                </a:ext>
              </a:extLst>
            </p:cNvPr>
            <p:cNvSpPr txBox="1"/>
            <p:nvPr/>
          </p:nvSpPr>
          <p:spPr>
            <a:xfrm>
              <a:off x="6030866" y="1157582"/>
              <a:ext cx="785663" cy="369332"/>
            </a:xfrm>
            <a:prstGeom prst="rect">
              <a:avLst/>
            </a:prstGeom>
            <a:noFill/>
          </p:spPr>
          <p:txBody>
            <a:bodyPr wrap="none"/>
            <a:lstStyle>
              <a:lvl1pPr lvl="0">
                <a:defRPr/>
              </a:lvl1pPr>
            </a:lstStyle>
            <a:p>
              <a:pPr lvl="0" rtl="0"/>
              <a:r>
                <a:rPr dirty="0">
                  <a:solidFill>
                    <a:srgbClr val="295D4F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Server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1A50DA5-F527-48F5-B593-8A3147EF9616}"/>
              </a:ext>
            </a:extLst>
          </p:cNvPr>
          <p:cNvGrpSpPr/>
          <p:nvPr/>
        </p:nvGrpSpPr>
        <p:grpSpPr>
          <a:xfrm>
            <a:off x="9633758" y="4306927"/>
            <a:ext cx="1491886" cy="1967359"/>
            <a:chOff x="4618844" y="4365522"/>
            <a:chExt cx="1491886" cy="1967359"/>
          </a:xfrm>
        </p:grpSpPr>
        <p:pic>
          <p:nvPicPr>
            <p:cNvPr id="14" name="Рисунок 1">
              <a:extLst>
                <a:ext uri="{FF2B5EF4-FFF2-40B4-BE49-F238E27FC236}">
                  <a16:creationId xmlns:a16="http://schemas.microsoft.com/office/drawing/2014/main" xmlns="" id="{A03CE63E-4D48-43EC-BE83-84994746CCEB}"/>
                </a:ext>
              </a:extLst>
            </p:cNvPr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4618844" y="4840997"/>
              <a:ext cx="1491886" cy="149188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9F914B9-83AC-41A1-8595-A10AF72D135D}"/>
                </a:ext>
              </a:extLst>
            </p:cNvPr>
            <p:cNvSpPr txBox="1"/>
            <p:nvPr/>
          </p:nvSpPr>
          <p:spPr>
            <a:xfrm>
              <a:off x="4835700" y="4365522"/>
              <a:ext cx="1058174" cy="369332"/>
            </a:xfrm>
            <a:prstGeom prst="rect">
              <a:avLst/>
            </a:prstGeom>
            <a:noFill/>
          </p:spPr>
          <p:txBody>
            <a:bodyPr wrap="none"/>
            <a:lstStyle>
              <a:lvl1pPr lvl="0">
                <a:defRPr/>
              </a:lvl1pPr>
            </a:lstStyle>
            <a:p>
              <a:pPr lvl="0" rtl="0"/>
              <a:r>
                <a:rPr dirty="0">
                  <a:solidFill>
                    <a:srgbClr val="295D4F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Database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C0AA990-EEAE-4D6F-AF5E-591A86B94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4328" y="1664056"/>
            <a:ext cx="1723447" cy="1277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DC905F0-82BA-4994-B627-3ED8495E12AE}"/>
              </a:ext>
            </a:extLst>
          </p:cNvPr>
          <p:cNvCxnSpPr>
            <a:cxnSpLocks/>
          </p:cNvCxnSpPr>
          <p:nvPr/>
        </p:nvCxnSpPr>
        <p:spPr>
          <a:xfrm>
            <a:off x="9705720" y="1395842"/>
            <a:ext cx="0" cy="1653595"/>
          </a:xfrm>
          <a:prstGeom prst="line">
            <a:avLst/>
          </a:prstGeom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D4B2D07-CA8D-4E15-AD09-D689315467E5}"/>
              </a:ext>
            </a:extLst>
          </p:cNvPr>
          <p:cNvGrpSpPr/>
          <p:nvPr/>
        </p:nvGrpSpPr>
        <p:grpSpPr>
          <a:xfrm rot="3320569">
            <a:off x="8544355" y="3435479"/>
            <a:ext cx="1370152" cy="846160"/>
            <a:chOff x="7456321" y="3000389"/>
            <a:chExt cx="2289055" cy="913276"/>
          </a:xfrm>
        </p:grpSpPr>
        <p:sp>
          <p:nvSpPr>
            <p:cNvPr id="20" name="Стрелка вправо 6">
              <a:extLst>
                <a:ext uri="{FF2B5EF4-FFF2-40B4-BE49-F238E27FC236}">
                  <a16:creationId xmlns:a16="http://schemas.microsoft.com/office/drawing/2014/main" xmlns="" id="{6937CA2F-D520-4B6D-AF13-00ABA596ED18}"/>
                </a:ext>
              </a:extLst>
            </p:cNvPr>
            <p:cNvSpPr/>
            <p:nvPr/>
          </p:nvSpPr>
          <p:spPr>
            <a:xfrm>
              <a:off x="7497262" y="3000389"/>
              <a:ext cx="2248114" cy="476004"/>
            </a:xfrm>
            <a:prstGeom prst="rightArrow">
              <a:avLst/>
            </a:prstGeom>
            <a:solidFill>
              <a:srgbClr val="323B4C"/>
            </a:solidFill>
            <a:ln w="12700" cap="flat">
              <a:noFill/>
              <a:miter/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sz="1400" dirty="0">
                  <a:solidFill>
                    <a:schemeClr val="bg1"/>
                  </a:solidFill>
                  <a:latin typeface="+mj-lt"/>
                </a:rPr>
                <a:t>Request</a:t>
              </a:r>
            </a:p>
          </p:txBody>
        </p:sp>
        <p:sp>
          <p:nvSpPr>
            <p:cNvPr id="21" name="Стрелка влево 7">
              <a:extLst>
                <a:ext uri="{FF2B5EF4-FFF2-40B4-BE49-F238E27FC236}">
                  <a16:creationId xmlns:a16="http://schemas.microsoft.com/office/drawing/2014/main" xmlns="" id="{43A72602-E207-42DA-9D87-062C7920ACAE}"/>
                </a:ext>
              </a:extLst>
            </p:cNvPr>
            <p:cNvSpPr/>
            <p:nvPr/>
          </p:nvSpPr>
          <p:spPr>
            <a:xfrm rot="21594354">
              <a:off x="7456321" y="3462692"/>
              <a:ext cx="2163381" cy="450973"/>
            </a:xfrm>
            <a:prstGeom prst="leftArrow">
              <a:avLst/>
            </a:prstGeom>
            <a:solidFill>
              <a:srgbClr val="323B4C"/>
            </a:solidFill>
            <a:ln w="12700" cap="flat">
              <a:noFill/>
              <a:miter/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sz="1400" dirty="0">
                  <a:solidFill>
                    <a:schemeClr val="bg1"/>
                  </a:solidFill>
                  <a:latin typeface="+mj-lt"/>
                </a:rPr>
                <a:t>Response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8FC48B4-F466-4C76-89E8-D3AF01FA9C21}"/>
              </a:ext>
            </a:extLst>
          </p:cNvPr>
          <p:cNvGrpSpPr/>
          <p:nvPr/>
        </p:nvGrpSpPr>
        <p:grpSpPr>
          <a:xfrm rot="19543212">
            <a:off x="3623153" y="3450206"/>
            <a:ext cx="3600406" cy="775523"/>
            <a:chOff x="7493264" y="3000389"/>
            <a:chExt cx="2252112" cy="1047751"/>
          </a:xfrm>
        </p:grpSpPr>
        <p:sp>
          <p:nvSpPr>
            <p:cNvPr id="23" name="Стрелка вправо 6">
              <a:extLst>
                <a:ext uri="{FF2B5EF4-FFF2-40B4-BE49-F238E27FC236}">
                  <a16:creationId xmlns:a16="http://schemas.microsoft.com/office/drawing/2014/main" xmlns="" id="{56352FE0-57F9-4B5C-8FF6-370130976CCD}"/>
                </a:ext>
              </a:extLst>
            </p:cNvPr>
            <p:cNvSpPr/>
            <p:nvPr/>
          </p:nvSpPr>
          <p:spPr>
            <a:xfrm>
              <a:off x="7497262" y="3000389"/>
              <a:ext cx="2248114" cy="476004"/>
            </a:xfrm>
            <a:prstGeom prst="rightArrow">
              <a:avLst/>
            </a:prstGeom>
            <a:solidFill>
              <a:srgbClr val="323B4C"/>
            </a:solidFill>
            <a:ln w="12700" cap="flat">
              <a:noFill/>
              <a:miter/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sz="1400" dirty="0">
                  <a:solidFill>
                    <a:schemeClr val="bg1"/>
                  </a:solidFill>
                  <a:latin typeface="+mj-lt"/>
                </a:rPr>
                <a:t>Request</a:t>
              </a:r>
            </a:p>
          </p:txBody>
        </p:sp>
        <p:sp>
          <p:nvSpPr>
            <p:cNvPr id="24" name="Стрелка влево 7">
              <a:extLst>
                <a:ext uri="{FF2B5EF4-FFF2-40B4-BE49-F238E27FC236}">
                  <a16:creationId xmlns:a16="http://schemas.microsoft.com/office/drawing/2014/main" xmlns="" id="{907CA8B9-D14B-4391-84A8-37A96D319826}"/>
                </a:ext>
              </a:extLst>
            </p:cNvPr>
            <p:cNvSpPr/>
            <p:nvPr/>
          </p:nvSpPr>
          <p:spPr>
            <a:xfrm rot="21594354">
              <a:off x="7493264" y="3597168"/>
              <a:ext cx="2163381" cy="450972"/>
            </a:xfrm>
            <a:prstGeom prst="leftArrow">
              <a:avLst/>
            </a:prstGeom>
            <a:solidFill>
              <a:srgbClr val="323B4C"/>
            </a:solidFill>
            <a:ln w="12700" cap="flat">
              <a:noFill/>
              <a:miter/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sz="1400" dirty="0">
                  <a:solidFill>
                    <a:schemeClr val="bg1"/>
                  </a:solidFill>
                  <a:latin typeface="+mj-lt"/>
                </a:rPr>
                <a:t>Response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48E22B1E-A80D-4A1F-B167-793A84560418}"/>
              </a:ext>
            </a:extLst>
          </p:cNvPr>
          <p:cNvGrpSpPr/>
          <p:nvPr/>
        </p:nvGrpSpPr>
        <p:grpSpPr>
          <a:xfrm>
            <a:off x="2645862" y="1597248"/>
            <a:ext cx="3921202" cy="866825"/>
            <a:chOff x="3035885" y="1947534"/>
            <a:chExt cx="3921202" cy="62558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CD732D7B-CEAD-4944-9561-23756A03E4CE}"/>
                </a:ext>
              </a:extLst>
            </p:cNvPr>
            <p:cNvGrpSpPr/>
            <p:nvPr/>
          </p:nvGrpSpPr>
          <p:grpSpPr>
            <a:xfrm>
              <a:off x="3035885" y="1947534"/>
              <a:ext cx="3921202" cy="625581"/>
              <a:chOff x="7456191" y="2903193"/>
              <a:chExt cx="2248114" cy="1010472"/>
            </a:xfrm>
          </p:grpSpPr>
          <p:sp>
            <p:nvSpPr>
              <p:cNvPr id="26" name="Стрелка вправо 6">
                <a:extLst>
                  <a:ext uri="{FF2B5EF4-FFF2-40B4-BE49-F238E27FC236}">
                    <a16:creationId xmlns:a16="http://schemas.microsoft.com/office/drawing/2014/main" xmlns="" id="{EBC45553-3335-459F-B971-34E8983BC731}"/>
                  </a:ext>
                </a:extLst>
              </p:cNvPr>
              <p:cNvSpPr/>
              <p:nvPr/>
            </p:nvSpPr>
            <p:spPr>
              <a:xfrm>
                <a:off x="7456191" y="2903193"/>
                <a:ext cx="2248114" cy="476004"/>
              </a:xfrm>
              <a:prstGeom prst="rightArrow">
                <a:avLst/>
              </a:prstGeom>
              <a:solidFill>
                <a:srgbClr val="323B4C"/>
              </a:solidFill>
              <a:ln w="12700" cap="flat">
                <a:noFill/>
                <a:miter/>
              </a:ln>
            </p:spPr>
            <p:txBody>
              <a:bodyPr anchor="ctr"/>
              <a:lstStyle>
                <a:lvl1pPr lvl="0">
                  <a:defRPr/>
                </a:lvl1pPr>
              </a:lstStyle>
              <a:p>
                <a:pPr lvl="0" algn="ctr" rtl="0"/>
                <a:r>
                  <a:rPr sz="1400" dirty="0">
                    <a:solidFill>
                      <a:schemeClr val="bg1"/>
                    </a:solidFill>
                    <a:latin typeface="+mj-lt"/>
                  </a:rPr>
                  <a:t>Request</a:t>
                </a:r>
              </a:p>
            </p:txBody>
          </p:sp>
          <p:sp>
            <p:nvSpPr>
              <p:cNvPr id="27" name="Стрелка влево 7">
                <a:extLst>
                  <a:ext uri="{FF2B5EF4-FFF2-40B4-BE49-F238E27FC236}">
                    <a16:creationId xmlns:a16="http://schemas.microsoft.com/office/drawing/2014/main" xmlns="" id="{292EB408-0405-4FCE-88EC-F304C3008934}"/>
                  </a:ext>
                </a:extLst>
              </p:cNvPr>
              <p:cNvSpPr/>
              <p:nvPr/>
            </p:nvSpPr>
            <p:spPr>
              <a:xfrm rot="21594354">
                <a:off x="7456321" y="3462692"/>
                <a:ext cx="2163381" cy="450973"/>
              </a:xfrm>
              <a:prstGeom prst="leftArrow">
                <a:avLst/>
              </a:prstGeom>
              <a:solidFill>
                <a:srgbClr val="323B4C"/>
              </a:solidFill>
              <a:ln w="12700" cap="flat">
                <a:noFill/>
                <a:miter/>
              </a:ln>
            </p:spPr>
            <p:txBody>
              <a:bodyPr anchor="ctr"/>
              <a:lstStyle>
                <a:lvl1pPr lvl="0">
                  <a:defRPr/>
                </a:lvl1pPr>
              </a:lstStyle>
              <a:p>
                <a:pPr lvl="0" algn="ctr" rtl="0"/>
                <a:r>
                  <a:rPr sz="1400" dirty="0">
                    <a:solidFill>
                      <a:schemeClr val="bg1"/>
                    </a:solidFill>
                    <a:latin typeface="+mj-lt"/>
                  </a:rPr>
                  <a:t>Response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2ADBE68-95FD-471D-8172-E7B178B7E49C}"/>
                </a:ext>
              </a:extLst>
            </p:cNvPr>
            <p:cNvSpPr txBox="1"/>
            <p:nvPr/>
          </p:nvSpPr>
          <p:spPr>
            <a:xfrm>
              <a:off x="3480594" y="2179601"/>
              <a:ext cx="1866934" cy="183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295D4F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HTTP(S)Protocol</a:t>
              </a:r>
              <a:endParaRPr lang="uk-UA" sz="1050" dirty="0">
                <a:solidFill>
                  <a:srgbClr val="295D4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E6C4C7B-4734-4AC7-A127-6A2DC977CB84}"/>
              </a:ext>
            </a:extLst>
          </p:cNvPr>
          <p:cNvSpPr txBox="1"/>
          <p:nvPr/>
        </p:nvSpPr>
        <p:spPr>
          <a:xfrm rot="19509031">
            <a:off x="3944085" y="3945319"/>
            <a:ext cx="237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95D4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HTTP(S)Protocol, JSON Data</a:t>
            </a:r>
            <a:endParaRPr lang="uk-UA" sz="1050" dirty="0">
              <a:solidFill>
                <a:srgbClr val="295D4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6187BBD-3319-4049-AB09-3B85C0C4A53B}"/>
              </a:ext>
            </a:extLst>
          </p:cNvPr>
          <p:cNvGrpSpPr/>
          <p:nvPr/>
        </p:nvGrpSpPr>
        <p:grpSpPr>
          <a:xfrm>
            <a:off x="834032" y="1152498"/>
            <a:ext cx="1925207" cy="1986983"/>
            <a:chOff x="834032" y="1152498"/>
            <a:chExt cx="1925207" cy="198698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75A6246A-6B1A-4383-8796-58ED4FB82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65007" y="1544469"/>
              <a:ext cx="1595012" cy="159501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6DAC22A-E049-4114-B4A0-5DB2B7CD72ED}"/>
                </a:ext>
              </a:extLst>
            </p:cNvPr>
            <p:cNvSpPr txBox="1"/>
            <p:nvPr/>
          </p:nvSpPr>
          <p:spPr>
            <a:xfrm>
              <a:off x="834032" y="1152498"/>
              <a:ext cx="192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295D4F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Mobile User App</a:t>
              </a:r>
              <a:endParaRPr lang="uk-UA" sz="1600" dirty="0">
                <a:solidFill>
                  <a:srgbClr val="295D4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32583009-312E-4DE7-9432-80F39F116B95}"/>
              </a:ext>
            </a:extLst>
          </p:cNvPr>
          <p:cNvGrpSpPr/>
          <p:nvPr/>
        </p:nvGrpSpPr>
        <p:grpSpPr>
          <a:xfrm>
            <a:off x="2143264" y="4117705"/>
            <a:ext cx="1680840" cy="2035539"/>
            <a:chOff x="2143264" y="4117705"/>
            <a:chExt cx="1680840" cy="203553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E7318941-8E55-46DB-8E25-93ABFAFF5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3264" y="4472404"/>
              <a:ext cx="1680840" cy="168084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0A4376B-70C5-41EA-8226-48F0ADB98350}"/>
                </a:ext>
              </a:extLst>
            </p:cNvPr>
            <p:cNvSpPr txBox="1"/>
            <p:nvPr/>
          </p:nvSpPr>
          <p:spPr>
            <a:xfrm>
              <a:off x="2336403" y="4117705"/>
              <a:ext cx="1282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295D4F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Admin Web</a:t>
              </a:r>
              <a:endParaRPr lang="uk-UA" sz="1600" dirty="0">
                <a:solidFill>
                  <a:srgbClr val="295D4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822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60A98AB-2494-42F2-A9C9-D0FC9CC326C3}"/>
              </a:ext>
            </a:extLst>
          </p:cNvPr>
          <p:cNvSpPr/>
          <p:nvPr/>
        </p:nvSpPr>
        <p:spPr>
          <a:xfrm rot="2953024">
            <a:off x="6112807" y="-1752213"/>
            <a:ext cx="5961843" cy="7847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1CE5F45-0FFC-445E-AD90-BFAADEDBFBBB}"/>
              </a:ext>
            </a:extLst>
          </p:cNvPr>
          <p:cNvSpPr/>
          <p:nvPr/>
        </p:nvSpPr>
        <p:spPr>
          <a:xfrm rot="2960073">
            <a:off x="3616041" y="548565"/>
            <a:ext cx="2663782" cy="3137894"/>
          </a:xfrm>
          <a:prstGeom prst="rect">
            <a:avLst/>
          </a:prstGeom>
          <a:solidFill>
            <a:srgbClr val="32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564FC61-4C93-44FA-84CD-033BB9FE95CC}"/>
              </a:ext>
            </a:extLst>
          </p:cNvPr>
          <p:cNvSpPr/>
          <p:nvPr/>
        </p:nvSpPr>
        <p:spPr>
          <a:xfrm rot="2820058">
            <a:off x="6420285" y="1890445"/>
            <a:ext cx="6979431" cy="808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64AA1-BD05-422A-9AFE-40ACE89B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94" y="798859"/>
            <a:ext cx="430966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</a:t>
            </a:r>
            <a:endParaRPr lang="uk-UA" sz="5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71A916-6091-40A9-B610-DA1873B0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6803" y="2822372"/>
            <a:ext cx="3930925" cy="352758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Java Android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Retftofit2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Aes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+ cipher </a:t>
            </a:r>
            <a:b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encryptor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decryptor</a:t>
            </a: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03BD31-0750-46FF-8128-EAB3E2494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5041" y="4589456"/>
            <a:ext cx="1760499" cy="1760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D71455-262F-421E-85C4-4DF85B20D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8986" y="2124422"/>
            <a:ext cx="1502029" cy="2024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85A0214-0A82-4DA7-8CF9-6CE55807D5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4549" y="1046207"/>
            <a:ext cx="4021485" cy="66163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C4C4A21D-EEBC-4B7B-B888-402A04622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0794" y="2124422"/>
            <a:ext cx="2523280" cy="5307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9A3A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 we used?</a:t>
            </a:r>
            <a:endParaRPr lang="uk-UA" dirty="0">
              <a:solidFill>
                <a:srgbClr val="389A3A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9B40238-FEA9-4402-9E22-A38BEC2FE0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1816" y="2171384"/>
            <a:ext cx="2128209" cy="21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38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B52659D-2427-4A2A-B360-80F5463FDD0E}"/>
              </a:ext>
            </a:extLst>
          </p:cNvPr>
          <p:cNvSpPr/>
          <p:nvPr/>
        </p:nvSpPr>
        <p:spPr>
          <a:xfrm rot="18698644">
            <a:off x="5342064" y="-764090"/>
            <a:ext cx="7979552" cy="564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13CE42B-0584-49D6-80EE-7FD37A041279}"/>
              </a:ext>
            </a:extLst>
          </p:cNvPr>
          <p:cNvSpPr/>
          <p:nvPr/>
        </p:nvSpPr>
        <p:spPr>
          <a:xfrm rot="18698644">
            <a:off x="5413963" y="-698167"/>
            <a:ext cx="7803117" cy="5645179"/>
          </a:xfrm>
          <a:prstGeom prst="rect">
            <a:avLst/>
          </a:prstGeom>
          <a:solidFill>
            <a:srgbClr val="32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37B67FD-07C3-471B-A0C1-6F874031BE1F}"/>
              </a:ext>
            </a:extLst>
          </p:cNvPr>
          <p:cNvSpPr/>
          <p:nvPr/>
        </p:nvSpPr>
        <p:spPr>
          <a:xfrm rot="18698644">
            <a:off x="4859755" y="1726013"/>
            <a:ext cx="7816823" cy="7393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5CEB458-CAED-4AE5-B66C-83638297DCAE}"/>
              </a:ext>
            </a:extLst>
          </p:cNvPr>
          <p:cNvSpPr txBox="1">
            <a:spLocks/>
          </p:cNvSpPr>
          <p:nvPr/>
        </p:nvSpPr>
        <p:spPr>
          <a:xfrm>
            <a:off x="1180794" y="798859"/>
            <a:ext cx="33481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</a:t>
            </a:r>
            <a:endParaRPr lang="uk-UA" sz="5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C379E06A-2762-4905-9011-B089959F29C2}"/>
              </a:ext>
            </a:extLst>
          </p:cNvPr>
          <p:cNvSpPr txBox="1">
            <a:spLocks/>
          </p:cNvSpPr>
          <p:nvPr/>
        </p:nvSpPr>
        <p:spPr>
          <a:xfrm>
            <a:off x="946803" y="2953932"/>
            <a:ext cx="3348195" cy="2407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HTML/CSS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Jquery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Jquery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Bootstrap</a:t>
            </a: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xmlns="" id="{93AEBA49-2E71-45BB-87EE-2103B4884353}"/>
              </a:ext>
            </a:extLst>
          </p:cNvPr>
          <p:cNvSpPr txBox="1">
            <a:spLocks/>
          </p:cNvSpPr>
          <p:nvPr/>
        </p:nvSpPr>
        <p:spPr>
          <a:xfrm>
            <a:off x="1180794" y="2124422"/>
            <a:ext cx="2523280" cy="53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389A3A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 we used?</a:t>
            </a:r>
            <a:endParaRPr lang="uk-UA" dirty="0">
              <a:solidFill>
                <a:srgbClr val="389A3A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0E47FC5-D537-468B-B8ED-58355B2061D1}"/>
              </a:ext>
            </a:extLst>
          </p:cNvPr>
          <p:cNvSpPr/>
          <p:nvPr/>
        </p:nvSpPr>
        <p:spPr>
          <a:xfrm rot="18698644">
            <a:off x="4601689" y="1913516"/>
            <a:ext cx="7705400" cy="6437131"/>
          </a:xfrm>
          <a:prstGeom prst="rect">
            <a:avLst/>
          </a:prstGeom>
          <a:solidFill>
            <a:srgbClr val="32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4C6901E-F5C9-444F-BFB5-499B3E5697AC}"/>
              </a:ext>
            </a:extLst>
          </p:cNvPr>
          <p:cNvSpPr/>
          <p:nvPr/>
        </p:nvSpPr>
        <p:spPr>
          <a:xfrm rot="18698644">
            <a:off x="7156954" y="874088"/>
            <a:ext cx="3205148" cy="3250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9259D4E1-E9B3-40B4-8199-43831274F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0982" y="2811455"/>
            <a:ext cx="1385397" cy="138539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94DEB9-8009-4DF8-9CA4-CAB7EEF19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1087" y="1258225"/>
            <a:ext cx="2645409" cy="155004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E8BA5CB-8FB8-418E-8316-66ACE7FBA0F8}"/>
              </a:ext>
            </a:extLst>
          </p:cNvPr>
          <p:cNvSpPr/>
          <p:nvPr/>
        </p:nvSpPr>
        <p:spPr>
          <a:xfrm>
            <a:off x="-4991100" y="7391400"/>
            <a:ext cx="7691559" cy="422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1B1488A-DF5C-432E-BA58-80365CDC647F}"/>
              </a:ext>
            </a:extLst>
          </p:cNvPr>
          <p:cNvSpPr/>
          <p:nvPr/>
        </p:nvSpPr>
        <p:spPr>
          <a:xfrm rot="2484541">
            <a:off x="4713374" y="3928570"/>
            <a:ext cx="4411084" cy="41735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22B3D13-8345-4973-ABF9-46326B960FE6}"/>
              </a:ext>
            </a:extLst>
          </p:cNvPr>
          <p:cNvSpPr/>
          <p:nvPr/>
        </p:nvSpPr>
        <p:spPr>
          <a:xfrm rot="7877487">
            <a:off x="8843587" y="3637923"/>
            <a:ext cx="4518154" cy="4235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5AFAD07-4817-4249-B4AA-7A74A7EB9C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5629" y="5253808"/>
            <a:ext cx="2955524" cy="704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FE85C86-4387-4627-8615-F1327E373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3599" y="4401954"/>
            <a:ext cx="3210604" cy="24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5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4ED42A3-6A66-4800-AD12-73F59168F3C2}"/>
              </a:ext>
            </a:extLst>
          </p:cNvPr>
          <p:cNvSpPr/>
          <p:nvPr/>
        </p:nvSpPr>
        <p:spPr>
          <a:xfrm rot="979264">
            <a:off x="5689912" y="-1412116"/>
            <a:ext cx="8155870" cy="9638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EA9B200-91C2-40AA-BE85-482F99D3F359}"/>
              </a:ext>
            </a:extLst>
          </p:cNvPr>
          <p:cNvSpPr txBox="1">
            <a:spLocks/>
          </p:cNvSpPr>
          <p:nvPr/>
        </p:nvSpPr>
        <p:spPr>
          <a:xfrm>
            <a:off x="838200" y="625867"/>
            <a:ext cx="4309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BACK-END</a:t>
            </a:r>
            <a:endParaRPr lang="uk-UA" sz="5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891AA824-39C0-432B-B1B4-28668A491A9C}"/>
              </a:ext>
            </a:extLst>
          </p:cNvPr>
          <p:cNvSpPr txBox="1">
            <a:spLocks/>
          </p:cNvSpPr>
          <p:nvPr/>
        </p:nvSpPr>
        <p:spPr>
          <a:xfrm>
            <a:off x="604209" y="2649380"/>
            <a:ext cx="3930925" cy="3527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Django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Django</a:t>
            </a:r>
            <a:r>
              <a:rPr lang="en-US" dirty="0" smtClean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rest framework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Python anywhere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Cipher +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aes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encryptor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decryptor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Cors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-headers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Django-filters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Database : </a:t>
            </a:r>
            <a:r>
              <a:rPr lang="en-US" dirty="0" err="1" smtClean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MySQL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xmlns="" id="{332CC273-2176-43CA-A7B0-83BCF333A5B2}"/>
              </a:ext>
            </a:extLst>
          </p:cNvPr>
          <p:cNvSpPr txBox="1">
            <a:spLocks/>
          </p:cNvSpPr>
          <p:nvPr/>
        </p:nvSpPr>
        <p:spPr>
          <a:xfrm>
            <a:off x="838200" y="1951430"/>
            <a:ext cx="2523280" cy="53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389A3A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 we used?</a:t>
            </a:r>
            <a:endParaRPr lang="uk-UA" dirty="0">
              <a:solidFill>
                <a:srgbClr val="389A3A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ACCAC02-F939-4DA6-BED0-FF85DC37E1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8069" y="4096898"/>
            <a:ext cx="5763319" cy="10671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7F71749-6046-47AA-B354-ECA151AAD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2297" y="-332077"/>
            <a:ext cx="2909703" cy="29097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45ACE6AE-98CF-4BEC-BC47-F1D25AD5F6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8944" y="2356236"/>
            <a:ext cx="2960592" cy="13075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C376B2CB-63E0-4A82-86D4-16A2529428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4374" y="2054854"/>
            <a:ext cx="2529744" cy="1307595"/>
          </a:xfrm>
          <a:prstGeom prst="rect">
            <a:avLst/>
          </a:prstGeom>
        </p:spPr>
      </p:pic>
      <p:pic>
        <p:nvPicPr>
          <p:cNvPr id="4098" name="Picture 2" descr="Результат пошуку зображень за запитом &quot;python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7013" y="591671"/>
            <a:ext cx="3101788" cy="126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559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4ED42A3-6A66-4800-AD12-73F59168F3C2}"/>
              </a:ext>
            </a:extLst>
          </p:cNvPr>
          <p:cNvSpPr/>
          <p:nvPr/>
        </p:nvSpPr>
        <p:spPr>
          <a:xfrm rot="979264">
            <a:off x="5689912" y="-1412116"/>
            <a:ext cx="8155870" cy="9638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EA9B200-91C2-40AA-BE85-482F99D3F359}"/>
              </a:ext>
            </a:extLst>
          </p:cNvPr>
          <p:cNvSpPr txBox="1">
            <a:spLocks/>
          </p:cNvSpPr>
          <p:nvPr/>
        </p:nvSpPr>
        <p:spPr>
          <a:xfrm>
            <a:off x="838200" y="625867"/>
            <a:ext cx="4666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Communication</a:t>
            </a:r>
            <a:endParaRPr lang="uk-UA" sz="5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891AA824-39C0-432B-B1B4-28668A491A9C}"/>
              </a:ext>
            </a:extLst>
          </p:cNvPr>
          <p:cNvSpPr txBox="1">
            <a:spLocks/>
          </p:cNvSpPr>
          <p:nvPr/>
        </p:nvSpPr>
        <p:spPr>
          <a:xfrm>
            <a:off x="442844" y="2739027"/>
            <a:ext cx="4344309" cy="352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Version 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control : 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Task controller: Trello</a:t>
            </a: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xmlns="" id="{332CC273-2176-43CA-A7B0-83BCF333A5B2}"/>
              </a:ext>
            </a:extLst>
          </p:cNvPr>
          <p:cNvSpPr txBox="1">
            <a:spLocks/>
          </p:cNvSpPr>
          <p:nvPr/>
        </p:nvSpPr>
        <p:spPr>
          <a:xfrm>
            <a:off x="838200" y="1951430"/>
            <a:ext cx="2523280" cy="53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389A3A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 we used?</a:t>
            </a:r>
            <a:endParaRPr lang="uk-UA" dirty="0">
              <a:solidFill>
                <a:srgbClr val="389A3A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1026" name="Picture 2" descr="Результат пошуку зображень за запитом &quot;github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342" y="125503"/>
            <a:ext cx="7177740" cy="2660549"/>
          </a:xfrm>
          <a:prstGeom prst="rect">
            <a:avLst/>
          </a:prstGeom>
          <a:noFill/>
        </p:spPr>
      </p:pic>
      <p:pic>
        <p:nvPicPr>
          <p:cNvPr id="1028" name="Picture 4" descr="Результат пошуку зображень за запитом &quot;trello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3270" y="3025751"/>
            <a:ext cx="6418730" cy="1797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559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Скріншот</a:t>
            </a:r>
            <a:r>
              <a:rPr lang="uk-UA" dirty="0" smtClean="0"/>
              <a:t> з </a:t>
            </a:r>
            <a:r>
              <a:rPr lang="uk-UA" dirty="0" err="1" smtClean="0"/>
              <a:t>гітхабу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100</Words>
  <Application>Microsoft Office PowerPoint</Application>
  <PresentationFormat>Произвольный</PresentationFormat>
  <Paragraphs>52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Слайд 1</vt:lpstr>
      <vt:lpstr>Members</vt:lpstr>
      <vt:lpstr>ШОСЬ ПРО ЦНАП</vt:lpstr>
      <vt:lpstr>Слайд 4</vt:lpstr>
      <vt:lpstr>MOBILE</vt:lpstr>
      <vt:lpstr>Слайд 6</vt:lpstr>
      <vt:lpstr>Слайд 7</vt:lpstr>
      <vt:lpstr>Слайд 8</vt:lpstr>
      <vt:lpstr>Скріншот з гітхабу</vt:lpstr>
      <vt:lpstr>Скріншот з трелло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nazzko</dc:creator>
  <cp:lastModifiedBy>Влад Кромкач</cp:lastModifiedBy>
  <cp:revision>35</cp:revision>
  <dcterms:created xsi:type="dcterms:W3CDTF">2017-12-23T14:24:37Z</dcterms:created>
  <dcterms:modified xsi:type="dcterms:W3CDTF">2017-12-23T23:35:41Z</dcterms:modified>
</cp:coreProperties>
</file>