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3ffb10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3ffb10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c3ffb10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c3ffb10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c3ffb10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ec3ffb10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3ffb10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3ffb10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c3ffb10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c3ffb10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c3ffb10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c3ffb10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c3ffb10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c3ffb10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c7f2f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c7f2f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c3ffb10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c3ffb10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c3ffb10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c3ffb10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c3ffb10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c3ffb10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ec3ffb10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ec3ffb10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c3ffb10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ec3ffb10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c3ffb10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c3ffb10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ec3ffb10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ec3ffb10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ec3ffb10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ec3ffb10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ec3ffb10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ec3ffb10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c3ffb10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ec3ffb10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c3ffb10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ec3ffb10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ec3ffb10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ec3ffb10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c3ffb10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c3ffb10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c3ffb10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c3ffb10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c3ffb10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c3ffb10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c3ffb10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c3ffb10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c3ffb10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c3ffb10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c3ffb10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c3ffb10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c3ffb10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c3ffb10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c3ffb10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c3ffb10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3ffb10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c3ffb10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092825" y="1215475"/>
            <a:ext cx="67464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3" name="Google Shape;83;p13"/>
          <p:cNvGrpSpPr/>
          <p:nvPr/>
        </p:nvGrpSpPr>
        <p:grpSpPr>
          <a:xfrm>
            <a:off x="-50853" y="-78032"/>
            <a:ext cx="9220141" cy="5274278"/>
            <a:chOff x="238125" y="810400"/>
            <a:chExt cx="7122550" cy="4074375"/>
          </a:xfrm>
        </p:grpSpPr>
        <p:sp>
          <p:nvSpPr>
            <p:cNvPr id="84" name="Google Shape;84;p13"/>
            <p:cNvSpPr/>
            <p:nvPr/>
          </p:nvSpPr>
          <p:spPr>
            <a:xfrm>
              <a:off x="238125" y="839425"/>
              <a:ext cx="956600" cy="933575"/>
            </a:xfrm>
            <a:custGeom>
              <a:rect b="b" l="l" r="r" t="t"/>
              <a:pathLst>
                <a:path extrusionOk="0" h="37343" w="38264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4168200" y="810400"/>
              <a:ext cx="3192475" cy="835800"/>
            </a:xfrm>
            <a:custGeom>
              <a:rect b="b" l="l" r="r" t="t"/>
              <a:pathLst>
                <a:path extrusionOk="0" h="33432" w="127699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600000" y="1035350"/>
              <a:ext cx="760675" cy="604875"/>
            </a:xfrm>
            <a:custGeom>
              <a:rect b="b" l="l" r="r" t="t"/>
              <a:pathLst>
                <a:path extrusionOk="0" h="24195" w="30427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67500" y="833400"/>
              <a:ext cx="455500" cy="812800"/>
            </a:xfrm>
            <a:custGeom>
              <a:rect b="b" l="l" r="r" t="t"/>
              <a:pathLst>
                <a:path extrusionOk="0" h="32512" w="1822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222975" y="821925"/>
              <a:ext cx="777750" cy="610850"/>
            </a:xfrm>
            <a:custGeom>
              <a:rect b="b" l="l" r="r" t="t"/>
              <a:pathLst>
                <a:path extrusionOk="0" h="24434" w="3111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718550" y="821925"/>
              <a:ext cx="1135025" cy="334250"/>
            </a:xfrm>
            <a:custGeom>
              <a:rect b="b" l="l" r="r" t="t"/>
              <a:pathLst>
                <a:path extrusionOk="0" h="13370" w="45401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18975" y="3766800"/>
              <a:ext cx="766225" cy="1111975"/>
            </a:xfrm>
            <a:custGeom>
              <a:rect b="b" l="l" r="r" t="t"/>
              <a:pathLst>
                <a:path extrusionOk="0" h="44479" w="30649">
                  <a:moveTo>
                    <a:pt x="1845" y="1"/>
                  </a:moveTo>
                  <a:lnTo>
                    <a:pt x="1" y="44478"/>
                  </a:lnTo>
                  <a:lnTo>
                    <a:pt x="30648" y="44478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125550" y="3766800"/>
              <a:ext cx="939550" cy="1111975"/>
            </a:xfrm>
            <a:custGeom>
              <a:rect b="b" l="l" r="r" t="t"/>
              <a:pathLst>
                <a:path extrusionOk="0" h="44479" w="37582">
                  <a:moveTo>
                    <a:pt x="37582" y="1"/>
                  </a:moveTo>
                  <a:lnTo>
                    <a:pt x="0" y="44478"/>
                  </a:lnTo>
                  <a:lnTo>
                    <a:pt x="35738" y="44478"/>
                  </a:lnTo>
                  <a:lnTo>
                    <a:pt x="37582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594625" y="2314650"/>
              <a:ext cx="2760525" cy="2564125"/>
            </a:xfrm>
            <a:custGeom>
              <a:rect b="b" l="l" r="r" t="t"/>
              <a:pathLst>
                <a:path extrusionOk="0" h="102565" w="110421">
                  <a:moveTo>
                    <a:pt x="110420" y="0"/>
                  </a:moveTo>
                  <a:lnTo>
                    <a:pt x="76306" y="20745"/>
                  </a:lnTo>
                  <a:lnTo>
                    <a:pt x="57626" y="55321"/>
                  </a:lnTo>
                  <a:lnTo>
                    <a:pt x="27661" y="58087"/>
                  </a:lnTo>
                  <a:lnTo>
                    <a:pt x="0" y="102564"/>
                  </a:lnTo>
                  <a:lnTo>
                    <a:pt x="110420" y="102343"/>
                  </a:lnTo>
                  <a:lnTo>
                    <a:pt x="110420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502275" y="2314650"/>
              <a:ext cx="852875" cy="846875"/>
            </a:xfrm>
            <a:custGeom>
              <a:rect b="b" l="l" r="r" t="t"/>
              <a:pathLst>
                <a:path extrusionOk="0" h="33875" w="34115">
                  <a:moveTo>
                    <a:pt x="34114" y="0"/>
                  </a:moveTo>
                  <a:lnTo>
                    <a:pt x="0" y="20745"/>
                  </a:lnTo>
                  <a:lnTo>
                    <a:pt x="34114" y="33875"/>
                  </a:lnTo>
                  <a:lnTo>
                    <a:pt x="3411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502275" y="2833275"/>
              <a:ext cx="852875" cy="743150"/>
            </a:xfrm>
            <a:custGeom>
              <a:rect b="b" l="l" r="r" t="t"/>
              <a:pathLst>
                <a:path extrusionOk="0" h="29726" w="34115">
                  <a:moveTo>
                    <a:pt x="0" y="0"/>
                  </a:moveTo>
                  <a:lnTo>
                    <a:pt x="6454" y="29726"/>
                  </a:lnTo>
                  <a:lnTo>
                    <a:pt x="34114" y="1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663625" y="3161500"/>
              <a:ext cx="691525" cy="916500"/>
            </a:xfrm>
            <a:custGeom>
              <a:rect b="b" l="l" r="r" t="t"/>
              <a:pathLst>
                <a:path extrusionOk="0" h="36660" w="27661">
                  <a:moveTo>
                    <a:pt x="27660" y="1"/>
                  </a:moveTo>
                  <a:lnTo>
                    <a:pt x="0" y="16597"/>
                  </a:lnTo>
                  <a:lnTo>
                    <a:pt x="27660" y="36660"/>
                  </a:lnTo>
                  <a:lnTo>
                    <a:pt x="27660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035275" y="2833275"/>
              <a:ext cx="628375" cy="864400"/>
            </a:xfrm>
            <a:custGeom>
              <a:rect b="b" l="l" r="r" t="t"/>
              <a:pathLst>
                <a:path extrusionOk="0" h="34576" w="25135">
                  <a:moveTo>
                    <a:pt x="18680" y="0"/>
                  </a:moveTo>
                  <a:lnTo>
                    <a:pt x="0" y="34576"/>
                  </a:lnTo>
                  <a:lnTo>
                    <a:pt x="25134" y="29726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404075" y="3576400"/>
              <a:ext cx="951075" cy="524650"/>
            </a:xfrm>
            <a:custGeom>
              <a:rect b="b" l="l" r="r" t="t"/>
              <a:pathLst>
                <a:path extrusionOk="0" h="20986" w="38043">
                  <a:moveTo>
                    <a:pt x="10382" y="1"/>
                  </a:moveTo>
                  <a:lnTo>
                    <a:pt x="0" y="20986"/>
                  </a:lnTo>
                  <a:lnTo>
                    <a:pt x="0" y="20986"/>
                  </a:lnTo>
                  <a:lnTo>
                    <a:pt x="38042" y="20064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404075" y="4077975"/>
              <a:ext cx="951075" cy="524200"/>
            </a:xfrm>
            <a:custGeom>
              <a:rect b="b" l="l" r="r" t="t"/>
              <a:pathLst>
                <a:path extrusionOk="0" h="20968" w="38043">
                  <a:moveTo>
                    <a:pt x="38042" y="1"/>
                  </a:moveTo>
                  <a:lnTo>
                    <a:pt x="0" y="923"/>
                  </a:lnTo>
                  <a:lnTo>
                    <a:pt x="24212" y="20967"/>
                  </a:lnTo>
                  <a:lnTo>
                    <a:pt x="38042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597300" y="3697650"/>
              <a:ext cx="806800" cy="403400"/>
            </a:xfrm>
            <a:custGeom>
              <a:rect b="b" l="l" r="r" t="t"/>
              <a:pathLst>
                <a:path extrusionOk="0" h="16136" w="32272">
                  <a:moveTo>
                    <a:pt x="17519" y="1"/>
                  </a:moveTo>
                  <a:lnTo>
                    <a:pt x="1" y="10825"/>
                  </a:lnTo>
                  <a:lnTo>
                    <a:pt x="32271" y="16136"/>
                  </a:lnTo>
                  <a:lnTo>
                    <a:pt x="17519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286125" y="3697650"/>
              <a:ext cx="749175" cy="270650"/>
            </a:xfrm>
            <a:custGeom>
              <a:rect b="b" l="l" r="r" t="t"/>
              <a:pathLst>
                <a:path extrusionOk="0" h="10826" w="29967">
                  <a:moveTo>
                    <a:pt x="29966" y="1"/>
                  </a:moveTo>
                  <a:lnTo>
                    <a:pt x="1" y="2767"/>
                  </a:lnTo>
                  <a:lnTo>
                    <a:pt x="12448" y="10825"/>
                  </a:lnTo>
                  <a:lnTo>
                    <a:pt x="29966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854175" y="3766800"/>
              <a:ext cx="743150" cy="697075"/>
            </a:xfrm>
            <a:custGeom>
              <a:rect b="b" l="l" r="r" t="t"/>
              <a:pathLst>
                <a:path extrusionOk="0" h="27883" w="29726">
                  <a:moveTo>
                    <a:pt x="17279" y="1"/>
                  </a:moveTo>
                  <a:lnTo>
                    <a:pt x="19" y="27852"/>
                  </a:lnTo>
                  <a:lnTo>
                    <a:pt x="19" y="27852"/>
                  </a:lnTo>
                  <a:cubicBezTo>
                    <a:pt x="888" y="26767"/>
                    <a:pt x="29726" y="8059"/>
                    <a:pt x="29726" y="8059"/>
                  </a:cubicBezTo>
                  <a:lnTo>
                    <a:pt x="17279" y="1"/>
                  </a:lnTo>
                  <a:close/>
                  <a:moveTo>
                    <a:pt x="19" y="27852"/>
                  </a:moveTo>
                  <a:lnTo>
                    <a:pt x="19" y="27852"/>
                  </a:lnTo>
                  <a:cubicBezTo>
                    <a:pt x="9" y="27864"/>
                    <a:pt x="3" y="27874"/>
                    <a:pt x="0" y="27882"/>
                  </a:cubicBezTo>
                  <a:lnTo>
                    <a:pt x="19" y="27852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97300" y="3968275"/>
              <a:ext cx="806800" cy="524625"/>
            </a:xfrm>
            <a:custGeom>
              <a:rect b="b" l="l" r="r" t="t"/>
              <a:pathLst>
                <a:path extrusionOk="0" h="20985" w="32272">
                  <a:moveTo>
                    <a:pt x="32269" y="5310"/>
                  </a:moveTo>
                  <a:lnTo>
                    <a:pt x="32271" y="5311"/>
                  </a:lnTo>
                  <a:cubicBezTo>
                    <a:pt x="32270" y="5311"/>
                    <a:pt x="32270" y="5311"/>
                    <a:pt x="32269" y="5310"/>
                  </a:cubicBezTo>
                  <a:close/>
                  <a:moveTo>
                    <a:pt x="1" y="0"/>
                  </a:moveTo>
                  <a:lnTo>
                    <a:pt x="9461" y="20985"/>
                  </a:lnTo>
                  <a:cubicBezTo>
                    <a:pt x="9461" y="20985"/>
                    <a:pt x="30569" y="5308"/>
                    <a:pt x="32237" y="5308"/>
                  </a:cubicBezTo>
                  <a:cubicBezTo>
                    <a:pt x="32248" y="5308"/>
                    <a:pt x="32259" y="5309"/>
                    <a:pt x="32269" y="5310"/>
                  </a:cubicBezTo>
                  <a:lnTo>
                    <a:pt x="32269" y="5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594625" y="4463850"/>
              <a:ext cx="1170050" cy="414925"/>
            </a:xfrm>
            <a:custGeom>
              <a:rect b="b" l="l" r="r" t="t"/>
              <a:pathLst>
                <a:path extrusionOk="0" h="16597" w="46802">
                  <a:moveTo>
                    <a:pt x="10382" y="0"/>
                  </a:moveTo>
                  <a:lnTo>
                    <a:pt x="0" y="16596"/>
                  </a:lnTo>
                  <a:lnTo>
                    <a:pt x="46802" y="1844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833800" y="4492875"/>
              <a:ext cx="1146550" cy="380375"/>
            </a:xfrm>
            <a:custGeom>
              <a:rect b="b" l="l" r="r" t="t"/>
              <a:pathLst>
                <a:path extrusionOk="0" h="15215" w="45862">
                  <a:moveTo>
                    <a:pt x="1" y="1"/>
                  </a:moveTo>
                  <a:lnTo>
                    <a:pt x="17519" y="15214"/>
                  </a:lnTo>
                  <a:lnTo>
                    <a:pt x="45862" y="23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759425" y="3859000"/>
              <a:ext cx="4345025" cy="1014250"/>
            </a:xfrm>
            <a:custGeom>
              <a:rect b="b" l="l" r="r" t="t"/>
              <a:pathLst>
                <a:path extrusionOk="0" h="40570" w="173801">
                  <a:moveTo>
                    <a:pt x="111564" y="1"/>
                  </a:moveTo>
                  <a:lnTo>
                    <a:pt x="92903" y="2527"/>
                  </a:lnTo>
                  <a:cubicBezTo>
                    <a:pt x="92903" y="2527"/>
                    <a:pt x="1" y="40569"/>
                    <a:pt x="702" y="40569"/>
                  </a:cubicBezTo>
                  <a:lnTo>
                    <a:pt x="173800" y="40569"/>
                  </a:lnTo>
                  <a:cubicBezTo>
                    <a:pt x="173800" y="40569"/>
                    <a:pt x="156743" y="11987"/>
                    <a:pt x="155821" y="11987"/>
                  </a:cubicBezTo>
                  <a:cubicBezTo>
                    <a:pt x="155139" y="11987"/>
                    <a:pt x="138764" y="20746"/>
                    <a:pt x="137620" y="21207"/>
                  </a:cubicBezTo>
                  <a:cubicBezTo>
                    <a:pt x="137616" y="21208"/>
                    <a:pt x="137610" y="21209"/>
                    <a:pt x="137604" y="21209"/>
                  </a:cubicBezTo>
                  <a:cubicBezTo>
                    <a:pt x="136441" y="21209"/>
                    <a:pt x="111564" y="1"/>
                    <a:pt x="111564" y="1"/>
                  </a:cubicBezTo>
                  <a:close/>
                </a:path>
              </a:pathLst>
            </a:custGeom>
            <a:solidFill>
              <a:srgbClr val="FED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36300" y="4158650"/>
              <a:ext cx="518650" cy="714600"/>
            </a:xfrm>
            <a:custGeom>
              <a:rect b="b" l="l" r="r" t="t"/>
              <a:pathLst>
                <a:path extrusionOk="0" h="28584" w="20746">
                  <a:moveTo>
                    <a:pt x="20746" y="1"/>
                  </a:moveTo>
                  <a:lnTo>
                    <a:pt x="2545" y="9221"/>
                  </a:lnTo>
                  <a:lnTo>
                    <a:pt x="1" y="28583"/>
                  </a:lnTo>
                  <a:lnTo>
                    <a:pt x="20746" y="1"/>
                  </a:lnTo>
                  <a:close/>
                </a:path>
              </a:pathLst>
            </a:custGeom>
            <a:solidFill>
              <a:srgbClr val="FB9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168200" y="3859000"/>
              <a:ext cx="968125" cy="1025775"/>
            </a:xfrm>
            <a:custGeom>
              <a:rect b="b" l="l" r="r" t="t"/>
              <a:pathLst>
                <a:path extrusionOk="0" h="41031" w="38725">
                  <a:moveTo>
                    <a:pt x="15213" y="1"/>
                  </a:moveTo>
                  <a:lnTo>
                    <a:pt x="0" y="40790"/>
                  </a:lnTo>
                  <a:lnTo>
                    <a:pt x="38725" y="41030"/>
                  </a:lnTo>
                  <a:cubicBezTo>
                    <a:pt x="38725" y="41030"/>
                    <a:pt x="16375" y="923"/>
                    <a:pt x="15213" y="1"/>
                  </a:cubicBez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76000" y="3859000"/>
              <a:ext cx="472550" cy="604875"/>
            </a:xfrm>
            <a:custGeom>
              <a:rect b="b" l="l" r="r" t="t"/>
              <a:pathLst>
                <a:path extrusionOk="0" h="24195" w="18902">
                  <a:moveTo>
                    <a:pt x="18901" y="1"/>
                  </a:moveTo>
                  <a:lnTo>
                    <a:pt x="0" y="2767"/>
                  </a:lnTo>
                  <a:lnTo>
                    <a:pt x="10142" y="24194"/>
                  </a:lnTo>
                  <a:lnTo>
                    <a:pt x="18901" y="1"/>
                  </a:lnTo>
                  <a:close/>
                </a:path>
              </a:pathLst>
            </a:custGeom>
            <a:solidFill>
              <a:srgbClr val="F7B7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396000" y="3922175"/>
              <a:ext cx="933575" cy="541700"/>
            </a:xfrm>
            <a:custGeom>
              <a:rect b="b" l="l" r="r" t="t"/>
              <a:pathLst>
                <a:path extrusionOk="0" h="21668" w="37343">
                  <a:moveTo>
                    <a:pt x="27440" y="0"/>
                  </a:moveTo>
                  <a:lnTo>
                    <a:pt x="1" y="11304"/>
                  </a:lnTo>
                  <a:lnTo>
                    <a:pt x="37342" y="21667"/>
                  </a:lnTo>
                  <a:lnTo>
                    <a:pt x="27440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96000" y="4204750"/>
              <a:ext cx="933575" cy="680025"/>
            </a:xfrm>
            <a:custGeom>
              <a:rect b="b" l="l" r="r" t="t"/>
              <a:pathLst>
                <a:path extrusionOk="0" h="27201" w="37343">
                  <a:moveTo>
                    <a:pt x="1" y="1"/>
                  </a:moveTo>
                  <a:lnTo>
                    <a:pt x="31349" y="27200"/>
                  </a:lnTo>
                  <a:lnTo>
                    <a:pt x="37342" y="103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987100" y="4204750"/>
              <a:ext cx="1181125" cy="680025"/>
            </a:xfrm>
            <a:custGeom>
              <a:rect b="b" l="l" r="r" t="t"/>
              <a:pathLst>
                <a:path extrusionOk="0" h="27201" w="47245">
                  <a:moveTo>
                    <a:pt x="16357" y="1"/>
                  </a:moveTo>
                  <a:lnTo>
                    <a:pt x="0" y="27200"/>
                  </a:lnTo>
                  <a:lnTo>
                    <a:pt x="47244" y="26960"/>
                  </a:lnTo>
                  <a:lnTo>
                    <a:pt x="16357" y="1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776950" y="4204750"/>
              <a:ext cx="1619075" cy="680025"/>
            </a:xfrm>
            <a:custGeom>
              <a:rect b="b" l="l" r="r" t="t"/>
              <a:pathLst>
                <a:path extrusionOk="0" h="27201" w="64763">
                  <a:moveTo>
                    <a:pt x="64763" y="1"/>
                  </a:moveTo>
                  <a:lnTo>
                    <a:pt x="1" y="26739"/>
                  </a:lnTo>
                  <a:lnTo>
                    <a:pt x="48406" y="27200"/>
                  </a:lnTo>
                  <a:lnTo>
                    <a:pt x="64763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38125" y="821925"/>
              <a:ext cx="5296050" cy="1198625"/>
            </a:xfrm>
            <a:custGeom>
              <a:rect b="b" l="l" r="r" t="t"/>
              <a:pathLst>
                <a:path extrusionOk="0" h="47945" w="211842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37425" y="821925"/>
              <a:ext cx="979650" cy="933550"/>
            </a:xfrm>
            <a:custGeom>
              <a:rect b="b" l="l" r="r" t="t"/>
              <a:pathLst>
                <a:path extrusionOk="0" h="37342" w="39186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846100" y="821075"/>
              <a:ext cx="1042825" cy="1199475"/>
            </a:xfrm>
            <a:custGeom>
              <a:rect b="b" l="l" r="r" t="t"/>
              <a:pathLst>
                <a:path extrusionOk="0" h="47979" w="41713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153550" y="821925"/>
              <a:ext cx="1735225" cy="628350"/>
            </a:xfrm>
            <a:custGeom>
              <a:rect b="b" l="l" r="r" t="t"/>
              <a:pathLst>
                <a:path extrusionOk="0" h="25134" w="69409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38125" y="3766800"/>
              <a:ext cx="732100" cy="1111975"/>
            </a:xfrm>
            <a:custGeom>
              <a:rect b="b" l="l" r="r" t="t"/>
              <a:pathLst>
                <a:path extrusionOk="0" h="44479" w="29284">
                  <a:moveTo>
                    <a:pt x="0" y="1"/>
                  </a:moveTo>
                  <a:lnTo>
                    <a:pt x="0" y="44478"/>
                  </a:lnTo>
                  <a:lnTo>
                    <a:pt x="29283" y="444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38125" y="3887600"/>
              <a:ext cx="703050" cy="928025"/>
            </a:xfrm>
            <a:custGeom>
              <a:rect b="b" l="l" r="r" t="t"/>
              <a:pathLst>
                <a:path extrusionOk="0" h="37121" w="28122">
                  <a:moveTo>
                    <a:pt x="0" y="0"/>
                  </a:moveTo>
                  <a:lnTo>
                    <a:pt x="0" y="37120"/>
                  </a:lnTo>
                  <a:lnTo>
                    <a:pt x="28121" y="20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38125" y="3778325"/>
              <a:ext cx="881925" cy="627925"/>
            </a:xfrm>
            <a:custGeom>
              <a:rect b="b" l="l" r="r" t="t"/>
              <a:pathLst>
                <a:path extrusionOk="0" h="25117" w="35277">
                  <a:moveTo>
                    <a:pt x="35276" y="1"/>
                  </a:moveTo>
                  <a:lnTo>
                    <a:pt x="0" y="4371"/>
                  </a:lnTo>
                  <a:lnTo>
                    <a:pt x="28121" y="25116"/>
                  </a:lnTo>
                  <a:lnTo>
                    <a:pt x="35276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38125" y="3265225"/>
              <a:ext cx="881925" cy="622400"/>
            </a:xfrm>
            <a:custGeom>
              <a:rect b="b" l="l" r="r" t="t"/>
              <a:pathLst>
                <a:path extrusionOk="0" h="24896" w="35277">
                  <a:moveTo>
                    <a:pt x="0" y="1"/>
                  </a:moveTo>
                  <a:lnTo>
                    <a:pt x="0" y="24895"/>
                  </a:lnTo>
                  <a:lnTo>
                    <a:pt x="35276" y="20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38125" y="2769650"/>
              <a:ext cx="881925" cy="1008700"/>
            </a:xfrm>
            <a:custGeom>
              <a:rect b="b" l="l" r="r" t="t"/>
              <a:pathLst>
                <a:path extrusionOk="0" h="40348" w="35277">
                  <a:moveTo>
                    <a:pt x="0" y="1"/>
                  </a:moveTo>
                  <a:lnTo>
                    <a:pt x="0" y="19824"/>
                  </a:lnTo>
                  <a:lnTo>
                    <a:pt x="35276" y="40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67500" y="3103875"/>
              <a:ext cx="322725" cy="622375"/>
            </a:xfrm>
            <a:custGeom>
              <a:rect b="b" l="l" r="r" t="t"/>
              <a:pathLst>
                <a:path extrusionOk="0" h="24895" w="12909">
                  <a:moveTo>
                    <a:pt x="3467" y="1"/>
                  </a:moveTo>
                  <a:lnTo>
                    <a:pt x="0" y="24895"/>
                  </a:lnTo>
                  <a:lnTo>
                    <a:pt x="12909" y="15915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548525" y="3103875"/>
              <a:ext cx="305675" cy="622375"/>
            </a:xfrm>
            <a:custGeom>
              <a:rect b="b" l="l" r="r" t="t"/>
              <a:pathLst>
                <a:path extrusionOk="0" h="24895" w="12227">
                  <a:moveTo>
                    <a:pt x="12226" y="1"/>
                  </a:moveTo>
                  <a:lnTo>
                    <a:pt x="0" y="5533"/>
                  </a:lnTo>
                  <a:lnTo>
                    <a:pt x="8759" y="24895"/>
                  </a:lnTo>
                  <a:lnTo>
                    <a:pt x="12226" y="1"/>
                  </a:lnTo>
                  <a:close/>
                </a:path>
              </a:pathLst>
            </a:custGeom>
            <a:solidFill>
              <a:srgbClr val="FED3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465775" y="3576400"/>
              <a:ext cx="189950" cy="317200"/>
            </a:xfrm>
            <a:custGeom>
              <a:rect b="b" l="l" r="r" t="t"/>
              <a:pathLst>
                <a:path extrusionOk="0" h="12688" w="7598">
                  <a:moveTo>
                    <a:pt x="0" y="1"/>
                  </a:moveTo>
                  <a:lnTo>
                    <a:pt x="0" y="6695"/>
                  </a:lnTo>
                  <a:lnTo>
                    <a:pt x="7598" y="12688"/>
                  </a:lnTo>
                  <a:lnTo>
                    <a:pt x="7598" y="126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465775" y="3576400"/>
              <a:ext cx="189950" cy="317200"/>
            </a:xfrm>
            <a:custGeom>
              <a:rect b="b" l="l" r="r" t="t"/>
              <a:pathLst>
                <a:path extrusionOk="0" h="12688" w="7598">
                  <a:moveTo>
                    <a:pt x="0" y="1"/>
                  </a:moveTo>
                  <a:lnTo>
                    <a:pt x="7598" y="12688"/>
                  </a:lnTo>
                  <a:lnTo>
                    <a:pt x="5532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828575" y="3103875"/>
              <a:ext cx="253575" cy="582275"/>
            </a:xfrm>
            <a:custGeom>
              <a:rect b="b" l="l" r="r" t="t"/>
              <a:pathLst>
                <a:path extrusionOk="0" h="23291" w="10143">
                  <a:moveTo>
                    <a:pt x="10143" y="1"/>
                  </a:moveTo>
                  <a:lnTo>
                    <a:pt x="2085" y="3689"/>
                  </a:lnTo>
                  <a:lnTo>
                    <a:pt x="1" y="23291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828575" y="3103875"/>
              <a:ext cx="472575" cy="582275"/>
            </a:xfrm>
            <a:custGeom>
              <a:rect b="b" l="l" r="r" t="t"/>
              <a:pathLst>
                <a:path extrusionOk="0" h="23291" w="18903">
                  <a:moveTo>
                    <a:pt x="10143" y="1"/>
                  </a:moveTo>
                  <a:lnTo>
                    <a:pt x="1" y="23291"/>
                  </a:lnTo>
                  <a:lnTo>
                    <a:pt x="18902" y="9922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726775" y="1997475"/>
              <a:ext cx="564750" cy="593800"/>
            </a:xfrm>
            <a:custGeom>
              <a:rect b="b" l="l" r="r" t="t"/>
              <a:pathLst>
                <a:path extrusionOk="0" h="23752" w="22590">
                  <a:moveTo>
                    <a:pt x="5994" y="0"/>
                  </a:moveTo>
                  <a:lnTo>
                    <a:pt x="0" y="23751"/>
                  </a:lnTo>
                  <a:lnTo>
                    <a:pt x="22590" y="7837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876600" y="1686300"/>
              <a:ext cx="414925" cy="507125"/>
            </a:xfrm>
            <a:custGeom>
              <a:rect b="b" l="l" r="r" t="t"/>
              <a:pathLst>
                <a:path extrusionOk="0" h="20285" w="16597">
                  <a:moveTo>
                    <a:pt x="16597" y="0"/>
                  </a:moveTo>
                  <a:lnTo>
                    <a:pt x="1" y="12447"/>
                  </a:lnTo>
                  <a:lnTo>
                    <a:pt x="16597" y="20284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rgbClr val="249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853550" y="1657725"/>
              <a:ext cx="437975" cy="339775"/>
            </a:xfrm>
            <a:custGeom>
              <a:rect b="b" l="l" r="r" t="t"/>
              <a:pathLst>
                <a:path extrusionOk="0" h="13591" w="17519">
                  <a:moveTo>
                    <a:pt x="0" y="0"/>
                  </a:moveTo>
                  <a:lnTo>
                    <a:pt x="923" y="13590"/>
                  </a:lnTo>
                  <a:lnTo>
                    <a:pt x="17519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B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726775" y="1657725"/>
              <a:ext cx="149850" cy="933550"/>
            </a:xfrm>
            <a:custGeom>
              <a:rect b="b" l="l" r="r" t="t"/>
              <a:pathLst>
                <a:path extrusionOk="0" h="37342" w="5994">
                  <a:moveTo>
                    <a:pt x="5071" y="0"/>
                  </a:moveTo>
                  <a:lnTo>
                    <a:pt x="0" y="37341"/>
                  </a:lnTo>
                  <a:lnTo>
                    <a:pt x="5994" y="13590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7D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598100" y="2461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Wielowarstwowy system rekrutacji</a:t>
            </a:r>
            <a:br>
              <a:rPr lang="en" sz="3600"/>
            </a:br>
            <a:r>
              <a:rPr lang="en" sz="3600"/>
              <a:t>dla szkół z interfejsem webowym</a:t>
            </a:r>
            <a:br>
              <a:rPr lang="en" sz="3600"/>
            </a:br>
            <a:r>
              <a:rPr lang="en" sz="3600"/>
              <a:t>i aplikacją mobilną</a:t>
            </a:r>
            <a:endParaRPr sz="3600"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598088" y="3401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Andrzej Westfalewicz, Filip Zyskowski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Promotor: dr inż. Paweł Kotowski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490250" y="526350"/>
            <a:ext cx="779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Dodatkowe funkcjonalności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2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13" y="257325"/>
            <a:ext cx="8436979" cy="47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2" y="220613"/>
            <a:ext cx="8359574" cy="470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38" y="152400"/>
            <a:ext cx="2721767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5" y="152400"/>
            <a:ext cx="272176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Administratora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 inżynierskiej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873" y="2993075"/>
            <a:ext cx="2338277" cy="199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34852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6700"/>
            <a:ext cx="8839202" cy="397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implementacji systemu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Skanowanie dokumentów - OMR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Autorski skrypt w Pythonie wykorzystujący OpenCV: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Normalizacja </a:t>
            </a:r>
            <a:r>
              <a:rPr lang="en"/>
              <a:t>dokumentu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Rozpoznawanie</a:t>
            </a:r>
            <a:r>
              <a:rPr lang="en"/>
              <a:t> konturów w dokumencie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Wyfiltrowanie </a:t>
            </a:r>
            <a:r>
              <a:rPr lang="en"/>
              <a:t>konturów</a:t>
            </a:r>
            <a:r>
              <a:rPr lang="en"/>
              <a:t> do pól z punktami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Wybranie najciemniejszego pola w każdym rzędzie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Sczytanie uczestników egzaminu z kodu QR</a:t>
            </a:r>
            <a:br>
              <a:rPr lang="en"/>
            </a:br>
            <a:r>
              <a:rPr lang="en"/>
              <a:t>na dole strony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59275" t="0"/>
          <a:stretch/>
        </p:blipFill>
        <p:spPr>
          <a:xfrm>
            <a:off x="6558550" y="152400"/>
            <a:ext cx="2585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Zarządzanie użytkownikami - Identity Server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Oddzielny</a:t>
            </a:r>
            <a:r>
              <a:rPr lang="en"/>
              <a:t> komponent aplikacji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Automatycznie obsługuje tworzenie </a:t>
            </a:r>
            <a:br>
              <a:rPr lang="en"/>
            </a:br>
            <a:r>
              <a:rPr lang="en"/>
              <a:t>	i sprawdzanie tokenów JWT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Umożliwia pełną konfigurację procesu uwierzytelniania: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Sprawdzanie czy dane uwierzytelniające są poprawne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Sprecyzowanie jakie dane zapisać w tokenie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Konfiguracja zasobów i uprawnień tokenów</a:t>
            </a:r>
            <a:endParaRPr/>
          </a:p>
        </p:txBody>
      </p:sp>
      <p:pic>
        <p:nvPicPr>
          <p:cNvPr descr="_images/logo.png"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425" y="1620988"/>
            <a:ext cx="2142175" cy="21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Bramka płatnicza Dotpay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 płatności zgodny</a:t>
            </a:r>
            <a:br>
              <a:rPr lang="en"/>
            </a:br>
            <a:r>
              <a:rPr lang="en"/>
              <a:t>z dokumentacją techniczną bramki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Generowanie linku płatniczego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Płatność przez użytkownika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Powrót do aplikacji po transakcji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Powiadomienie na stronie po udanej operacji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Przy wdrażaniu systemu rekrutacji wystarczy</a:t>
            </a:r>
            <a:br>
              <a:rPr lang="en"/>
            </a:br>
            <a:r>
              <a:rPr lang="en"/>
              <a:t>w</a:t>
            </a:r>
            <a:r>
              <a:rPr lang="en"/>
              <a:t>pisać tylko dane konta Dotpay, by zintegrować</a:t>
            </a:r>
            <a:br>
              <a:rPr lang="en"/>
            </a:br>
            <a:r>
              <a:rPr lang="en"/>
              <a:t>a</a:t>
            </a:r>
            <a:r>
              <a:rPr lang="en"/>
              <a:t>plikację z bramką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75" y="1698800"/>
            <a:ext cx="3810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nioski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nioski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Spełnione zostały wymogi biznesowe sformułowane na początku procesu tworzenia projektu.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Kandydaci </a:t>
            </a:r>
            <a:r>
              <a:rPr lang="en"/>
              <a:t>otrzymują przejrzysty i intuicyjny interfejs do zdalnej rejestracji</a:t>
            </a:r>
            <a:br>
              <a:rPr lang="en"/>
            </a:br>
            <a:r>
              <a:rPr lang="en"/>
              <a:t>do szkoły za pomocą aplikacji webowej oraz mobilnej.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Organizatorzy rekrutacji otrzymują kompletne narzędzie do zarządzania całym procesem rekrutacji z zaawansowanymi dodatkami jak OMR.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Sposób, w jaki system został stworzony, pozwala na dalsze rozwijanie</a:t>
            </a:r>
            <a:br>
              <a:rPr lang="en"/>
            </a:br>
            <a:r>
              <a:rPr lang="en"/>
              <a:t>i rozszerzanie produktu w zależności od </a:t>
            </a:r>
            <a:r>
              <a:rPr lang="en"/>
              <a:t>pojawiających</a:t>
            </a:r>
            <a:r>
              <a:rPr lang="en"/>
              <a:t> się potrzeb.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Źródła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271575" y="120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https://pxhere.com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http://docs.identityserver.io/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https://www.dotpay.pl/developer/graphics/pl/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pracy inżynierskiej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Stworzenie systemu: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Wyeliminowanie </a:t>
            </a:r>
            <a:r>
              <a:rPr lang="en"/>
              <a:t>niepotrzebnych</a:t>
            </a:r>
            <a:r>
              <a:rPr lang="en"/>
              <a:t> </a:t>
            </a:r>
            <a:r>
              <a:rPr lang="en"/>
              <a:t>odwiedzin kandydata</a:t>
            </a:r>
            <a:r>
              <a:rPr lang="en"/>
              <a:t> w szkole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Usprawnienie</a:t>
            </a:r>
            <a:r>
              <a:rPr lang="en"/>
              <a:t> i </a:t>
            </a:r>
            <a:r>
              <a:rPr lang="en"/>
              <a:t>przyspieszenie</a:t>
            </a:r>
            <a:r>
              <a:rPr lang="en"/>
              <a:t> wprowadzania opłaty za </a:t>
            </a:r>
            <a:r>
              <a:rPr lang="en"/>
              <a:t>rekrutację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Ułatwienie kontaktu k</a:t>
            </a:r>
            <a:r>
              <a:rPr lang="en"/>
              <a:t>andydata</a:t>
            </a:r>
            <a:r>
              <a:rPr lang="en"/>
              <a:t> ze szkołą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Dostarczenie narzędzi ułatwiających rekrutację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Nauczenie się tworzenia aplikacji mobilnych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Wypróbowanie nowych </a:t>
            </a:r>
            <a:r>
              <a:rPr lang="en"/>
              <a:t>bibliotek:</a:t>
            </a:r>
            <a:r>
              <a:rPr lang="en"/>
              <a:t> OpenCV, Vue oraz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Zdobycie doświadczenia w tworzeniu projektu od zera w wysokiej jakości kodu i z wykorzystaniem nowoczesnych technologii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1300600" y="1215475"/>
            <a:ext cx="63309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Dziękujemy za uwagę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Pytania?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 systemu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228725"/>
            <a:ext cx="56483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Rejestracja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