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Black"/>
      <p:bold r:id="rId35"/>
      <p:boldItalic r:id="rId36"/>
    </p:embeddedFont>
    <p:embeddedFont>
      <p:font typeface="Arvo"/>
      <p:regular r:id="rId37"/>
      <p:bold r:id="rId38"/>
      <p:italic r:id="rId39"/>
      <p:boldItalic r:id="rId40"/>
    </p:embeddedFont>
    <p:embeddedFont>
      <p:font typeface="Montserrat Light"/>
      <p:regular r:id="rId41"/>
      <p:bold r:id="rId42"/>
      <p:italic r:id="rId43"/>
      <p:boldItalic r:id="rId44"/>
    </p:embeddedFont>
    <p:embeddedFont>
      <p:font typeface="Bodoni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bold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Light-bold.fntdata"/><Relationship Id="rId41" Type="http://schemas.openxmlformats.org/officeDocument/2006/relationships/font" Target="fonts/MontserratLigh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Light-italic.fntdata"/><Relationship Id="rId24" Type="http://schemas.openxmlformats.org/officeDocument/2006/relationships/slide" Target="slides/slide18.xml"/><Relationship Id="rId46" Type="http://schemas.openxmlformats.org/officeDocument/2006/relationships/font" Target="fonts/Bodoni-bold.fntdata"/><Relationship Id="rId23" Type="http://schemas.openxmlformats.org/officeDocument/2006/relationships/slide" Target="slides/slide17.xml"/><Relationship Id="rId45" Type="http://schemas.openxmlformats.org/officeDocument/2006/relationships/font" Target="fonts/Bodon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Bodoni-boldItalic.fntdata"/><Relationship Id="rId25" Type="http://schemas.openxmlformats.org/officeDocument/2006/relationships/slide" Target="slides/slide19.xml"/><Relationship Id="rId47" Type="http://schemas.openxmlformats.org/officeDocument/2006/relationships/font" Target="fonts/Bodoni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MontserratBlack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Arv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Black-boldItalic.fntdata"/><Relationship Id="rId17" Type="http://schemas.openxmlformats.org/officeDocument/2006/relationships/slide" Target="slides/slide11.xml"/><Relationship Id="rId39" Type="http://schemas.openxmlformats.org/officeDocument/2006/relationships/font" Target="fonts/Arvo-italic.fntdata"/><Relationship Id="rId16" Type="http://schemas.openxmlformats.org/officeDocument/2006/relationships/slide" Target="slides/slide10.xml"/><Relationship Id="rId38" Type="http://schemas.openxmlformats.org/officeDocument/2006/relationships/font" Target="fonts/Arv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79f3bb0e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79f3bb0e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79f3bb0eb_12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79f3bb0eb_12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79f3bb0eb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79f3bb0e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79f3bb0eb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79f3bb0e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79f3bb0eb_12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79f3bb0eb_12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79f3bb0eb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79f3bb0e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79f3bb0eb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79f3bb0eb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79f3bb0eb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79f3bb0eb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79f3bb0eb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79f3bb0eb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79f3bb0e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79f3bb0e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79f3bb0eb_12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479f3bb0eb_12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79f3bb0eb_12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79f3bb0eb_12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79f3bb0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79f3bb0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79f3bb0eb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79f3bb0eb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79f3bb0e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79f3bb0e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79f3bb0e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79f3bb0e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79f3bb0eb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79f3bb0eb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79f3bb0eb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79f3bb0eb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79f3bb0eb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79f3bb0eb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092825" y="1215475"/>
            <a:ext cx="67464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7" name="Google Shape;87;p14"/>
          <p:cNvGrpSpPr/>
          <p:nvPr/>
        </p:nvGrpSpPr>
        <p:grpSpPr>
          <a:xfrm>
            <a:off x="-50853" y="-78032"/>
            <a:ext cx="9220141" cy="5274278"/>
            <a:chOff x="238125" y="810400"/>
            <a:chExt cx="7122550" cy="4074375"/>
          </a:xfrm>
        </p:grpSpPr>
        <p:sp>
          <p:nvSpPr>
            <p:cNvPr id="88" name="Google Shape;88;p14"/>
            <p:cNvSpPr/>
            <p:nvPr/>
          </p:nvSpPr>
          <p:spPr>
            <a:xfrm>
              <a:off x="238125" y="839425"/>
              <a:ext cx="956600" cy="933575"/>
            </a:xfrm>
            <a:custGeom>
              <a:rect b="b" l="l" r="r" t="t"/>
              <a:pathLst>
                <a:path extrusionOk="0" h="37343" w="38264">
                  <a:moveTo>
                    <a:pt x="0" y="1"/>
                  </a:moveTo>
                  <a:lnTo>
                    <a:pt x="0" y="37342"/>
                  </a:lnTo>
                  <a:lnTo>
                    <a:pt x="38264" y="18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168200" y="810400"/>
              <a:ext cx="3192475" cy="835800"/>
            </a:xfrm>
            <a:custGeom>
              <a:rect b="b" l="l" r="r" t="t"/>
              <a:pathLst>
                <a:path extrusionOk="0" h="33432" w="127699">
                  <a:moveTo>
                    <a:pt x="0" y="0"/>
                  </a:moveTo>
                  <a:lnTo>
                    <a:pt x="23972" y="33432"/>
                  </a:lnTo>
                  <a:lnTo>
                    <a:pt x="42191" y="19823"/>
                  </a:lnTo>
                  <a:lnTo>
                    <a:pt x="73300" y="24894"/>
                  </a:lnTo>
                  <a:lnTo>
                    <a:pt x="97272" y="13830"/>
                  </a:lnTo>
                  <a:lnTo>
                    <a:pt x="127699" y="33192"/>
                  </a:lnTo>
                  <a:lnTo>
                    <a:pt x="12747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600000" y="1035350"/>
              <a:ext cx="760675" cy="604875"/>
            </a:xfrm>
            <a:custGeom>
              <a:rect b="b" l="l" r="r" t="t"/>
              <a:pathLst>
                <a:path extrusionOk="0" h="24195" w="30427">
                  <a:moveTo>
                    <a:pt x="30205" y="1"/>
                  </a:moveTo>
                  <a:cubicBezTo>
                    <a:pt x="29744" y="1"/>
                    <a:pt x="0" y="4832"/>
                    <a:pt x="0" y="4832"/>
                  </a:cubicBezTo>
                  <a:lnTo>
                    <a:pt x="30427" y="24194"/>
                  </a:lnTo>
                  <a:lnTo>
                    <a:pt x="30205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767500" y="833400"/>
              <a:ext cx="455500" cy="812800"/>
            </a:xfrm>
            <a:custGeom>
              <a:rect b="b" l="l" r="r" t="t"/>
              <a:pathLst>
                <a:path extrusionOk="0" h="32512" w="18220">
                  <a:moveTo>
                    <a:pt x="4836" y="0"/>
                  </a:moveTo>
                  <a:cubicBezTo>
                    <a:pt x="4780" y="0"/>
                    <a:pt x="4808" y="107"/>
                    <a:pt x="4908" y="306"/>
                  </a:cubicBezTo>
                  <a:lnTo>
                    <a:pt x="4908" y="306"/>
                  </a:lnTo>
                  <a:cubicBezTo>
                    <a:pt x="4908" y="107"/>
                    <a:pt x="4889" y="2"/>
                    <a:pt x="4850" y="2"/>
                  </a:cubicBezTo>
                  <a:cubicBezTo>
                    <a:pt x="4845" y="1"/>
                    <a:pt x="4840" y="0"/>
                    <a:pt x="4836" y="0"/>
                  </a:cubicBezTo>
                  <a:close/>
                  <a:moveTo>
                    <a:pt x="4908" y="306"/>
                  </a:moveTo>
                  <a:cubicBezTo>
                    <a:pt x="4921" y="3596"/>
                    <a:pt x="0" y="32512"/>
                    <a:pt x="0" y="32512"/>
                  </a:cubicBezTo>
                  <a:lnTo>
                    <a:pt x="18219" y="18903"/>
                  </a:lnTo>
                  <a:cubicBezTo>
                    <a:pt x="18219" y="18903"/>
                    <a:pt x="6140" y="2741"/>
                    <a:pt x="4908" y="306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222975" y="821925"/>
              <a:ext cx="777750" cy="610850"/>
            </a:xfrm>
            <a:custGeom>
              <a:rect b="b" l="l" r="r" t="t"/>
              <a:pathLst>
                <a:path extrusionOk="0" h="24434" w="31110">
                  <a:moveTo>
                    <a:pt x="19824" y="0"/>
                  </a:moveTo>
                  <a:lnTo>
                    <a:pt x="0" y="19362"/>
                  </a:lnTo>
                  <a:lnTo>
                    <a:pt x="31109" y="24433"/>
                  </a:lnTo>
                  <a:lnTo>
                    <a:pt x="19824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718550" y="821925"/>
              <a:ext cx="1135025" cy="334250"/>
            </a:xfrm>
            <a:custGeom>
              <a:rect b="b" l="l" r="r" t="t"/>
              <a:pathLst>
                <a:path extrusionOk="0" h="13370" w="45401">
                  <a:moveTo>
                    <a:pt x="1" y="0"/>
                  </a:moveTo>
                  <a:lnTo>
                    <a:pt x="35258" y="13369"/>
                  </a:lnTo>
                  <a:lnTo>
                    <a:pt x="4540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018975" y="3766800"/>
              <a:ext cx="766225" cy="1111975"/>
            </a:xfrm>
            <a:custGeom>
              <a:rect b="b" l="l" r="r" t="t"/>
              <a:pathLst>
                <a:path extrusionOk="0" h="44479" w="30649">
                  <a:moveTo>
                    <a:pt x="1845" y="1"/>
                  </a:moveTo>
                  <a:lnTo>
                    <a:pt x="1" y="44478"/>
                  </a:lnTo>
                  <a:lnTo>
                    <a:pt x="30648" y="44478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125550" y="3766800"/>
              <a:ext cx="939550" cy="1111975"/>
            </a:xfrm>
            <a:custGeom>
              <a:rect b="b" l="l" r="r" t="t"/>
              <a:pathLst>
                <a:path extrusionOk="0" h="44479" w="37582">
                  <a:moveTo>
                    <a:pt x="37582" y="1"/>
                  </a:moveTo>
                  <a:lnTo>
                    <a:pt x="0" y="44478"/>
                  </a:lnTo>
                  <a:lnTo>
                    <a:pt x="35738" y="44478"/>
                  </a:lnTo>
                  <a:lnTo>
                    <a:pt x="37582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594625" y="2314650"/>
              <a:ext cx="2760525" cy="2564125"/>
            </a:xfrm>
            <a:custGeom>
              <a:rect b="b" l="l" r="r" t="t"/>
              <a:pathLst>
                <a:path extrusionOk="0" h="102565" w="110421">
                  <a:moveTo>
                    <a:pt x="110420" y="0"/>
                  </a:moveTo>
                  <a:lnTo>
                    <a:pt x="76306" y="20745"/>
                  </a:lnTo>
                  <a:lnTo>
                    <a:pt x="57626" y="55321"/>
                  </a:lnTo>
                  <a:lnTo>
                    <a:pt x="27661" y="58087"/>
                  </a:lnTo>
                  <a:lnTo>
                    <a:pt x="0" y="102564"/>
                  </a:lnTo>
                  <a:lnTo>
                    <a:pt x="110420" y="102343"/>
                  </a:lnTo>
                  <a:lnTo>
                    <a:pt x="110420" y="0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502275" y="2314650"/>
              <a:ext cx="852875" cy="846875"/>
            </a:xfrm>
            <a:custGeom>
              <a:rect b="b" l="l" r="r" t="t"/>
              <a:pathLst>
                <a:path extrusionOk="0" h="33875" w="34115">
                  <a:moveTo>
                    <a:pt x="34114" y="0"/>
                  </a:moveTo>
                  <a:lnTo>
                    <a:pt x="0" y="20745"/>
                  </a:lnTo>
                  <a:lnTo>
                    <a:pt x="34114" y="33875"/>
                  </a:lnTo>
                  <a:lnTo>
                    <a:pt x="3411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502275" y="2833275"/>
              <a:ext cx="852875" cy="743150"/>
            </a:xfrm>
            <a:custGeom>
              <a:rect b="b" l="l" r="r" t="t"/>
              <a:pathLst>
                <a:path extrusionOk="0" h="29726" w="34115">
                  <a:moveTo>
                    <a:pt x="0" y="0"/>
                  </a:moveTo>
                  <a:lnTo>
                    <a:pt x="6454" y="29726"/>
                  </a:lnTo>
                  <a:lnTo>
                    <a:pt x="34114" y="13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663625" y="3161500"/>
              <a:ext cx="691525" cy="916500"/>
            </a:xfrm>
            <a:custGeom>
              <a:rect b="b" l="l" r="r" t="t"/>
              <a:pathLst>
                <a:path extrusionOk="0" h="36660" w="27661">
                  <a:moveTo>
                    <a:pt x="27660" y="1"/>
                  </a:moveTo>
                  <a:lnTo>
                    <a:pt x="0" y="16597"/>
                  </a:lnTo>
                  <a:lnTo>
                    <a:pt x="27660" y="36660"/>
                  </a:lnTo>
                  <a:lnTo>
                    <a:pt x="27660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035275" y="2833275"/>
              <a:ext cx="628375" cy="864400"/>
            </a:xfrm>
            <a:custGeom>
              <a:rect b="b" l="l" r="r" t="t"/>
              <a:pathLst>
                <a:path extrusionOk="0" h="34576" w="25135">
                  <a:moveTo>
                    <a:pt x="18680" y="0"/>
                  </a:moveTo>
                  <a:lnTo>
                    <a:pt x="0" y="34576"/>
                  </a:lnTo>
                  <a:lnTo>
                    <a:pt x="25134" y="29726"/>
                  </a:lnTo>
                  <a:lnTo>
                    <a:pt x="18680" y="0"/>
                  </a:lnTo>
                  <a:close/>
                </a:path>
              </a:pathLst>
            </a:custGeom>
            <a:solidFill>
              <a:srgbClr val="45A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404075" y="3576400"/>
              <a:ext cx="951075" cy="524650"/>
            </a:xfrm>
            <a:custGeom>
              <a:rect b="b" l="l" r="r" t="t"/>
              <a:pathLst>
                <a:path extrusionOk="0" h="20986" w="38043">
                  <a:moveTo>
                    <a:pt x="10382" y="1"/>
                  </a:moveTo>
                  <a:lnTo>
                    <a:pt x="0" y="20986"/>
                  </a:lnTo>
                  <a:lnTo>
                    <a:pt x="0" y="20986"/>
                  </a:lnTo>
                  <a:lnTo>
                    <a:pt x="38042" y="20064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04075" y="4077975"/>
              <a:ext cx="951075" cy="524200"/>
            </a:xfrm>
            <a:custGeom>
              <a:rect b="b" l="l" r="r" t="t"/>
              <a:pathLst>
                <a:path extrusionOk="0" h="20968" w="38043">
                  <a:moveTo>
                    <a:pt x="38042" y="1"/>
                  </a:moveTo>
                  <a:lnTo>
                    <a:pt x="0" y="923"/>
                  </a:lnTo>
                  <a:lnTo>
                    <a:pt x="24212" y="20967"/>
                  </a:lnTo>
                  <a:lnTo>
                    <a:pt x="38042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597300" y="3697650"/>
              <a:ext cx="806800" cy="403400"/>
            </a:xfrm>
            <a:custGeom>
              <a:rect b="b" l="l" r="r" t="t"/>
              <a:pathLst>
                <a:path extrusionOk="0" h="16136" w="32272">
                  <a:moveTo>
                    <a:pt x="17519" y="1"/>
                  </a:moveTo>
                  <a:lnTo>
                    <a:pt x="1" y="10825"/>
                  </a:lnTo>
                  <a:lnTo>
                    <a:pt x="32271" y="16136"/>
                  </a:lnTo>
                  <a:lnTo>
                    <a:pt x="17519" y="1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286125" y="3697650"/>
              <a:ext cx="749175" cy="270650"/>
            </a:xfrm>
            <a:custGeom>
              <a:rect b="b" l="l" r="r" t="t"/>
              <a:pathLst>
                <a:path extrusionOk="0" h="10826" w="29967">
                  <a:moveTo>
                    <a:pt x="29966" y="1"/>
                  </a:moveTo>
                  <a:lnTo>
                    <a:pt x="1" y="2767"/>
                  </a:lnTo>
                  <a:lnTo>
                    <a:pt x="12448" y="10825"/>
                  </a:lnTo>
                  <a:lnTo>
                    <a:pt x="29966" y="1"/>
                  </a:lnTo>
                  <a:close/>
                </a:path>
              </a:pathLst>
            </a:custGeom>
            <a:solidFill>
              <a:srgbClr val="1389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854175" y="3766800"/>
              <a:ext cx="743150" cy="697075"/>
            </a:xfrm>
            <a:custGeom>
              <a:rect b="b" l="l" r="r" t="t"/>
              <a:pathLst>
                <a:path extrusionOk="0" h="27883" w="29726">
                  <a:moveTo>
                    <a:pt x="17279" y="1"/>
                  </a:moveTo>
                  <a:lnTo>
                    <a:pt x="19" y="27852"/>
                  </a:lnTo>
                  <a:lnTo>
                    <a:pt x="19" y="27852"/>
                  </a:lnTo>
                  <a:cubicBezTo>
                    <a:pt x="888" y="26767"/>
                    <a:pt x="29726" y="8059"/>
                    <a:pt x="29726" y="8059"/>
                  </a:cubicBezTo>
                  <a:lnTo>
                    <a:pt x="17279" y="1"/>
                  </a:lnTo>
                  <a:close/>
                  <a:moveTo>
                    <a:pt x="19" y="27852"/>
                  </a:moveTo>
                  <a:lnTo>
                    <a:pt x="19" y="27852"/>
                  </a:lnTo>
                  <a:cubicBezTo>
                    <a:pt x="9" y="27864"/>
                    <a:pt x="3" y="27874"/>
                    <a:pt x="0" y="27882"/>
                  </a:cubicBezTo>
                  <a:lnTo>
                    <a:pt x="19" y="27852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597300" y="3968275"/>
              <a:ext cx="806800" cy="524625"/>
            </a:xfrm>
            <a:custGeom>
              <a:rect b="b" l="l" r="r" t="t"/>
              <a:pathLst>
                <a:path extrusionOk="0" h="20985" w="32272">
                  <a:moveTo>
                    <a:pt x="32269" y="5310"/>
                  </a:moveTo>
                  <a:lnTo>
                    <a:pt x="32271" y="5311"/>
                  </a:lnTo>
                  <a:cubicBezTo>
                    <a:pt x="32270" y="5311"/>
                    <a:pt x="32270" y="5311"/>
                    <a:pt x="32269" y="5310"/>
                  </a:cubicBezTo>
                  <a:close/>
                  <a:moveTo>
                    <a:pt x="1" y="0"/>
                  </a:moveTo>
                  <a:lnTo>
                    <a:pt x="9461" y="20985"/>
                  </a:lnTo>
                  <a:cubicBezTo>
                    <a:pt x="9461" y="20985"/>
                    <a:pt x="30569" y="5308"/>
                    <a:pt x="32237" y="5308"/>
                  </a:cubicBezTo>
                  <a:cubicBezTo>
                    <a:pt x="32248" y="5308"/>
                    <a:pt x="32259" y="5309"/>
                    <a:pt x="32269" y="5310"/>
                  </a:cubicBezTo>
                  <a:lnTo>
                    <a:pt x="32269" y="5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594625" y="4463850"/>
              <a:ext cx="1170050" cy="414925"/>
            </a:xfrm>
            <a:custGeom>
              <a:rect b="b" l="l" r="r" t="t"/>
              <a:pathLst>
                <a:path extrusionOk="0" h="16597" w="46802">
                  <a:moveTo>
                    <a:pt x="10382" y="0"/>
                  </a:moveTo>
                  <a:lnTo>
                    <a:pt x="0" y="16596"/>
                  </a:lnTo>
                  <a:lnTo>
                    <a:pt x="46802" y="1844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rgbClr val="4AA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833800" y="4492875"/>
              <a:ext cx="1146550" cy="380375"/>
            </a:xfrm>
            <a:custGeom>
              <a:rect b="b" l="l" r="r" t="t"/>
              <a:pathLst>
                <a:path extrusionOk="0" h="15215" w="45862">
                  <a:moveTo>
                    <a:pt x="1" y="1"/>
                  </a:moveTo>
                  <a:lnTo>
                    <a:pt x="17519" y="15214"/>
                  </a:lnTo>
                  <a:lnTo>
                    <a:pt x="45862" y="23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7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759425" y="3859000"/>
              <a:ext cx="4345025" cy="1014250"/>
            </a:xfrm>
            <a:custGeom>
              <a:rect b="b" l="l" r="r" t="t"/>
              <a:pathLst>
                <a:path extrusionOk="0" h="40570" w="173801">
                  <a:moveTo>
                    <a:pt x="111564" y="1"/>
                  </a:moveTo>
                  <a:lnTo>
                    <a:pt x="92903" y="2527"/>
                  </a:lnTo>
                  <a:cubicBezTo>
                    <a:pt x="92903" y="2527"/>
                    <a:pt x="1" y="40569"/>
                    <a:pt x="702" y="40569"/>
                  </a:cubicBezTo>
                  <a:lnTo>
                    <a:pt x="173800" y="40569"/>
                  </a:lnTo>
                  <a:cubicBezTo>
                    <a:pt x="173800" y="40569"/>
                    <a:pt x="156743" y="11987"/>
                    <a:pt x="155821" y="11987"/>
                  </a:cubicBezTo>
                  <a:cubicBezTo>
                    <a:pt x="155139" y="11987"/>
                    <a:pt x="138764" y="20746"/>
                    <a:pt x="137620" y="21207"/>
                  </a:cubicBezTo>
                  <a:cubicBezTo>
                    <a:pt x="137616" y="21208"/>
                    <a:pt x="137610" y="21209"/>
                    <a:pt x="137604" y="21209"/>
                  </a:cubicBezTo>
                  <a:cubicBezTo>
                    <a:pt x="136441" y="21209"/>
                    <a:pt x="111564" y="1"/>
                    <a:pt x="111564" y="1"/>
                  </a:cubicBezTo>
                  <a:close/>
                </a:path>
              </a:pathLst>
            </a:custGeom>
            <a:solidFill>
              <a:srgbClr val="FED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136300" y="4158650"/>
              <a:ext cx="518650" cy="714600"/>
            </a:xfrm>
            <a:custGeom>
              <a:rect b="b" l="l" r="r" t="t"/>
              <a:pathLst>
                <a:path extrusionOk="0" h="28584" w="20746">
                  <a:moveTo>
                    <a:pt x="20746" y="1"/>
                  </a:moveTo>
                  <a:lnTo>
                    <a:pt x="2545" y="9221"/>
                  </a:lnTo>
                  <a:lnTo>
                    <a:pt x="1" y="28583"/>
                  </a:lnTo>
                  <a:lnTo>
                    <a:pt x="20746" y="1"/>
                  </a:lnTo>
                  <a:close/>
                </a:path>
              </a:pathLst>
            </a:custGeom>
            <a:solidFill>
              <a:srgbClr val="FB9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168200" y="3859000"/>
              <a:ext cx="968125" cy="1025775"/>
            </a:xfrm>
            <a:custGeom>
              <a:rect b="b" l="l" r="r" t="t"/>
              <a:pathLst>
                <a:path extrusionOk="0" h="41031" w="38725">
                  <a:moveTo>
                    <a:pt x="15213" y="1"/>
                  </a:moveTo>
                  <a:lnTo>
                    <a:pt x="0" y="40790"/>
                  </a:lnTo>
                  <a:lnTo>
                    <a:pt x="38725" y="41030"/>
                  </a:lnTo>
                  <a:cubicBezTo>
                    <a:pt x="38725" y="41030"/>
                    <a:pt x="16375" y="923"/>
                    <a:pt x="15213" y="1"/>
                  </a:cubicBez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076000" y="3859000"/>
              <a:ext cx="472550" cy="604875"/>
            </a:xfrm>
            <a:custGeom>
              <a:rect b="b" l="l" r="r" t="t"/>
              <a:pathLst>
                <a:path extrusionOk="0" h="24195" w="18902">
                  <a:moveTo>
                    <a:pt x="18901" y="1"/>
                  </a:moveTo>
                  <a:lnTo>
                    <a:pt x="0" y="2767"/>
                  </a:lnTo>
                  <a:lnTo>
                    <a:pt x="10142" y="24194"/>
                  </a:lnTo>
                  <a:lnTo>
                    <a:pt x="18901" y="1"/>
                  </a:lnTo>
                  <a:close/>
                </a:path>
              </a:pathLst>
            </a:custGeom>
            <a:solidFill>
              <a:srgbClr val="F7B7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396000" y="3922175"/>
              <a:ext cx="933575" cy="541700"/>
            </a:xfrm>
            <a:custGeom>
              <a:rect b="b" l="l" r="r" t="t"/>
              <a:pathLst>
                <a:path extrusionOk="0" h="21668" w="37343">
                  <a:moveTo>
                    <a:pt x="27440" y="0"/>
                  </a:moveTo>
                  <a:lnTo>
                    <a:pt x="1" y="11304"/>
                  </a:lnTo>
                  <a:lnTo>
                    <a:pt x="37342" y="21667"/>
                  </a:lnTo>
                  <a:lnTo>
                    <a:pt x="27440" y="0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396000" y="4204750"/>
              <a:ext cx="933575" cy="680025"/>
            </a:xfrm>
            <a:custGeom>
              <a:rect b="b" l="l" r="r" t="t"/>
              <a:pathLst>
                <a:path extrusionOk="0" h="27201" w="37343">
                  <a:moveTo>
                    <a:pt x="1" y="1"/>
                  </a:moveTo>
                  <a:lnTo>
                    <a:pt x="31349" y="27200"/>
                  </a:lnTo>
                  <a:lnTo>
                    <a:pt x="37342" y="103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8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987100" y="4204750"/>
              <a:ext cx="1181125" cy="680025"/>
            </a:xfrm>
            <a:custGeom>
              <a:rect b="b" l="l" r="r" t="t"/>
              <a:pathLst>
                <a:path extrusionOk="0" h="27201" w="47245">
                  <a:moveTo>
                    <a:pt x="16357" y="1"/>
                  </a:moveTo>
                  <a:lnTo>
                    <a:pt x="0" y="27200"/>
                  </a:lnTo>
                  <a:lnTo>
                    <a:pt x="47244" y="26960"/>
                  </a:lnTo>
                  <a:lnTo>
                    <a:pt x="16357" y="1"/>
                  </a:lnTo>
                  <a:close/>
                </a:path>
              </a:pathLst>
            </a:custGeom>
            <a:solidFill>
              <a:srgbClr val="FEE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776950" y="4204750"/>
              <a:ext cx="1619075" cy="680025"/>
            </a:xfrm>
            <a:custGeom>
              <a:rect b="b" l="l" r="r" t="t"/>
              <a:pathLst>
                <a:path extrusionOk="0" h="27201" w="64763">
                  <a:moveTo>
                    <a:pt x="64763" y="1"/>
                  </a:moveTo>
                  <a:lnTo>
                    <a:pt x="1" y="26739"/>
                  </a:lnTo>
                  <a:lnTo>
                    <a:pt x="48406" y="27200"/>
                  </a:lnTo>
                  <a:lnTo>
                    <a:pt x="64763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38125" y="821925"/>
              <a:ext cx="5296050" cy="1198625"/>
            </a:xfrm>
            <a:custGeom>
              <a:rect b="b" l="l" r="r" t="t"/>
              <a:pathLst>
                <a:path extrusionOk="0" h="47945" w="211842">
                  <a:moveTo>
                    <a:pt x="0" y="0"/>
                  </a:moveTo>
                  <a:lnTo>
                    <a:pt x="1162" y="2305"/>
                  </a:lnTo>
                  <a:lnTo>
                    <a:pt x="35497" y="37341"/>
                  </a:lnTo>
                  <a:lnTo>
                    <a:pt x="46340" y="21667"/>
                  </a:lnTo>
                  <a:lnTo>
                    <a:pt x="64320" y="47944"/>
                  </a:lnTo>
                  <a:lnTo>
                    <a:pt x="96811" y="9681"/>
                  </a:lnTo>
                  <a:lnTo>
                    <a:pt x="138081" y="25134"/>
                  </a:lnTo>
                  <a:lnTo>
                    <a:pt x="186025" y="20063"/>
                  </a:lnTo>
                  <a:lnTo>
                    <a:pt x="211842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837425" y="821925"/>
              <a:ext cx="979650" cy="933550"/>
            </a:xfrm>
            <a:custGeom>
              <a:rect b="b" l="l" r="r" t="t"/>
              <a:pathLst>
                <a:path extrusionOk="0" h="37342" w="39186">
                  <a:moveTo>
                    <a:pt x="0" y="0"/>
                  </a:moveTo>
                  <a:lnTo>
                    <a:pt x="11525" y="37341"/>
                  </a:lnTo>
                  <a:lnTo>
                    <a:pt x="39186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846100" y="821075"/>
              <a:ext cx="1042825" cy="1199475"/>
            </a:xfrm>
            <a:custGeom>
              <a:rect b="b" l="l" r="r" t="t"/>
              <a:pathLst>
                <a:path extrusionOk="0" h="47979" w="41713">
                  <a:moveTo>
                    <a:pt x="41427" y="1"/>
                  </a:moveTo>
                  <a:cubicBezTo>
                    <a:pt x="39725" y="1"/>
                    <a:pt x="4832" y="17552"/>
                    <a:pt x="4832" y="17552"/>
                  </a:cubicBezTo>
                  <a:lnTo>
                    <a:pt x="1" y="47978"/>
                  </a:lnTo>
                  <a:cubicBezTo>
                    <a:pt x="1" y="47978"/>
                    <a:pt x="41712" y="956"/>
                    <a:pt x="41491" y="34"/>
                  </a:cubicBezTo>
                  <a:cubicBezTo>
                    <a:pt x="41491" y="12"/>
                    <a:pt x="41469" y="1"/>
                    <a:pt x="41427" y="1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153550" y="821925"/>
              <a:ext cx="1735225" cy="628350"/>
            </a:xfrm>
            <a:custGeom>
              <a:rect b="b" l="l" r="r" t="t"/>
              <a:pathLst>
                <a:path extrusionOk="0" h="25134" w="69409">
                  <a:moveTo>
                    <a:pt x="18" y="0"/>
                  </a:moveTo>
                  <a:cubicBezTo>
                    <a:pt x="1" y="0"/>
                    <a:pt x="26" y="12"/>
                    <a:pt x="91" y="35"/>
                  </a:cubicBezTo>
                  <a:lnTo>
                    <a:pt x="91" y="35"/>
                  </a:lnTo>
                  <a:cubicBezTo>
                    <a:pt x="57" y="12"/>
                    <a:pt x="33" y="0"/>
                    <a:pt x="18" y="0"/>
                  </a:cubicBezTo>
                  <a:close/>
                  <a:moveTo>
                    <a:pt x="91" y="35"/>
                  </a:moveTo>
                  <a:cubicBezTo>
                    <a:pt x="1608" y="1077"/>
                    <a:pt x="21464" y="25134"/>
                    <a:pt x="21464" y="25134"/>
                  </a:cubicBezTo>
                  <a:lnTo>
                    <a:pt x="69408" y="20063"/>
                  </a:lnTo>
                  <a:cubicBezTo>
                    <a:pt x="69408" y="20063"/>
                    <a:pt x="2696" y="962"/>
                    <a:pt x="91" y="35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38125" y="3766800"/>
              <a:ext cx="732100" cy="1111975"/>
            </a:xfrm>
            <a:custGeom>
              <a:rect b="b" l="l" r="r" t="t"/>
              <a:pathLst>
                <a:path extrusionOk="0" h="44479" w="29284">
                  <a:moveTo>
                    <a:pt x="0" y="1"/>
                  </a:moveTo>
                  <a:lnTo>
                    <a:pt x="0" y="44478"/>
                  </a:lnTo>
                  <a:lnTo>
                    <a:pt x="29283" y="444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38125" y="3887600"/>
              <a:ext cx="703050" cy="928025"/>
            </a:xfrm>
            <a:custGeom>
              <a:rect b="b" l="l" r="r" t="t"/>
              <a:pathLst>
                <a:path extrusionOk="0" h="37121" w="28122">
                  <a:moveTo>
                    <a:pt x="0" y="0"/>
                  </a:moveTo>
                  <a:lnTo>
                    <a:pt x="0" y="37120"/>
                  </a:lnTo>
                  <a:lnTo>
                    <a:pt x="28121" y="20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38125" y="3778325"/>
              <a:ext cx="881925" cy="627925"/>
            </a:xfrm>
            <a:custGeom>
              <a:rect b="b" l="l" r="r" t="t"/>
              <a:pathLst>
                <a:path extrusionOk="0" h="25117" w="35277">
                  <a:moveTo>
                    <a:pt x="35276" y="1"/>
                  </a:moveTo>
                  <a:lnTo>
                    <a:pt x="0" y="4371"/>
                  </a:lnTo>
                  <a:lnTo>
                    <a:pt x="28121" y="25116"/>
                  </a:lnTo>
                  <a:lnTo>
                    <a:pt x="35276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38125" y="3265225"/>
              <a:ext cx="881925" cy="622400"/>
            </a:xfrm>
            <a:custGeom>
              <a:rect b="b" l="l" r="r" t="t"/>
              <a:pathLst>
                <a:path extrusionOk="0" h="24896" w="35277">
                  <a:moveTo>
                    <a:pt x="0" y="1"/>
                  </a:moveTo>
                  <a:lnTo>
                    <a:pt x="0" y="24895"/>
                  </a:lnTo>
                  <a:lnTo>
                    <a:pt x="35276" y="20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38125" y="2769650"/>
              <a:ext cx="881925" cy="1008700"/>
            </a:xfrm>
            <a:custGeom>
              <a:rect b="b" l="l" r="r" t="t"/>
              <a:pathLst>
                <a:path extrusionOk="0" h="40348" w="35277">
                  <a:moveTo>
                    <a:pt x="0" y="1"/>
                  </a:moveTo>
                  <a:lnTo>
                    <a:pt x="0" y="19824"/>
                  </a:lnTo>
                  <a:lnTo>
                    <a:pt x="35276" y="40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767500" y="3103875"/>
              <a:ext cx="322725" cy="622375"/>
            </a:xfrm>
            <a:custGeom>
              <a:rect b="b" l="l" r="r" t="t"/>
              <a:pathLst>
                <a:path extrusionOk="0" h="24895" w="12909">
                  <a:moveTo>
                    <a:pt x="3467" y="1"/>
                  </a:moveTo>
                  <a:lnTo>
                    <a:pt x="0" y="24895"/>
                  </a:lnTo>
                  <a:lnTo>
                    <a:pt x="12909" y="15915"/>
                  </a:lnTo>
                  <a:lnTo>
                    <a:pt x="3467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548525" y="3103875"/>
              <a:ext cx="305675" cy="622375"/>
            </a:xfrm>
            <a:custGeom>
              <a:rect b="b" l="l" r="r" t="t"/>
              <a:pathLst>
                <a:path extrusionOk="0" h="24895" w="12227">
                  <a:moveTo>
                    <a:pt x="12226" y="1"/>
                  </a:moveTo>
                  <a:lnTo>
                    <a:pt x="0" y="5533"/>
                  </a:lnTo>
                  <a:lnTo>
                    <a:pt x="8759" y="24895"/>
                  </a:lnTo>
                  <a:lnTo>
                    <a:pt x="12226" y="1"/>
                  </a:lnTo>
                  <a:close/>
                </a:path>
              </a:pathLst>
            </a:custGeom>
            <a:solidFill>
              <a:srgbClr val="FED3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465775" y="3576400"/>
              <a:ext cx="189950" cy="317200"/>
            </a:xfrm>
            <a:custGeom>
              <a:rect b="b" l="l" r="r" t="t"/>
              <a:pathLst>
                <a:path extrusionOk="0" h="12688" w="7598">
                  <a:moveTo>
                    <a:pt x="0" y="1"/>
                  </a:moveTo>
                  <a:lnTo>
                    <a:pt x="0" y="6695"/>
                  </a:lnTo>
                  <a:lnTo>
                    <a:pt x="7598" y="12688"/>
                  </a:lnTo>
                  <a:lnTo>
                    <a:pt x="7598" y="126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465775" y="3576400"/>
              <a:ext cx="189950" cy="317200"/>
            </a:xfrm>
            <a:custGeom>
              <a:rect b="b" l="l" r="r" t="t"/>
              <a:pathLst>
                <a:path extrusionOk="0" h="12688" w="7598">
                  <a:moveTo>
                    <a:pt x="0" y="1"/>
                  </a:moveTo>
                  <a:lnTo>
                    <a:pt x="7598" y="12688"/>
                  </a:lnTo>
                  <a:lnTo>
                    <a:pt x="5532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828575" y="3103875"/>
              <a:ext cx="253575" cy="582275"/>
            </a:xfrm>
            <a:custGeom>
              <a:rect b="b" l="l" r="r" t="t"/>
              <a:pathLst>
                <a:path extrusionOk="0" h="23291" w="10143">
                  <a:moveTo>
                    <a:pt x="10143" y="1"/>
                  </a:moveTo>
                  <a:lnTo>
                    <a:pt x="2085" y="3689"/>
                  </a:lnTo>
                  <a:lnTo>
                    <a:pt x="1" y="23291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828575" y="3103875"/>
              <a:ext cx="472575" cy="582275"/>
            </a:xfrm>
            <a:custGeom>
              <a:rect b="b" l="l" r="r" t="t"/>
              <a:pathLst>
                <a:path extrusionOk="0" h="23291" w="18903">
                  <a:moveTo>
                    <a:pt x="10143" y="1"/>
                  </a:moveTo>
                  <a:lnTo>
                    <a:pt x="1" y="23291"/>
                  </a:lnTo>
                  <a:lnTo>
                    <a:pt x="18902" y="9922"/>
                  </a:lnTo>
                  <a:lnTo>
                    <a:pt x="10143" y="1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726775" y="1997475"/>
              <a:ext cx="564750" cy="593800"/>
            </a:xfrm>
            <a:custGeom>
              <a:rect b="b" l="l" r="r" t="t"/>
              <a:pathLst>
                <a:path extrusionOk="0" h="23752" w="22590">
                  <a:moveTo>
                    <a:pt x="5994" y="0"/>
                  </a:moveTo>
                  <a:lnTo>
                    <a:pt x="0" y="23751"/>
                  </a:lnTo>
                  <a:lnTo>
                    <a:pt x="22590" y="7837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rgbClr val="098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6876600" y="1686300"/>
              <a:ext cx="414925" cy="507125"/>
            </a:xfrm>
            <a:custGeom>
              <a:rect b="b" l="l" r="r" t="t"/>
              <a:pathLst>
                <a:path extrusionOk="0" h="20285" w="16597">
                  <a:moveTo>
                    <a:pt x="16597" y="0"/>
                  </a:moveTo>
                  <a:lnTo>
                    <a:pt x="1" y="12447"/>
                  </a:lnTo>
                  <a:lnTo>
                    <a:pt x="16597" y="20284"/>
                  </a:lnTo>
                  <a:lnTo>
                    <a:pt x="16597" y="0"/>
                  </a:lnTo>
                  <a:close/>
                </a:path>
              </a:pathLst>
            </a:custGeom>
            <a:solidFill>
              <a:srgbClr val="249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853550" y="1657725"/>
              <a:ext cx="437975" cy="339775"/>
            </a:xfrm>
            <a:custGeom>
              <a:rect b="b" l="l" r="r" t="t"/>
              <a:pathLst>
                <a:path extrusionOk="0" h="13591" w="17519">
                  <a:moveTo>
                    <a:pt x="0" y="0"/>
                  </a:moveTo>
                  <a:lnTo>
                    <a:pt x="923" y="13590"/>
                  </a:lnTo>
                  <a:lnTo>
                    <a:pt x="17519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B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26775" y="1657725"/>
              <a:ext cx="149850" cy="933550"/>
            </a:xfrm>
            <a:custGeom>
              <a:rect b="b" l="l" r="r" t="t"/>
              <a:pathLst>
                <a:path extrusionOk="0" h="37342" w="5994">
                  <a:moveTo>
                    <a:pt x="5071" y="0"/>
                  </a:moveTo>
                  <a:lnTo>
                    <a:pt x="0" y="37341"/>
                  </a:lnTo>
                  <a:lnTo>
                    <a:pt x="5994" y="13590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7D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" type="secHead">
  <p:cSld name="SECTION_HEADER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8150952" y="3831641"/>
            <a:ext cx="993042" cy="548350"/>
          </a:xfrm>
          <a:custGeom>
            <a:rect b="b" l="l" r="r" t="t"/>
            <a:pathLst>
              <a:path extrusionOk="0" h="6586" w="11927">
                <a:moveTo>
                  <a:pt x="3204" y="0"/>
                </a:moveTo>
                <a:lnTo>
                  <a:pt x="0" y="6586"/>
                </a:lnTo>
                <a:lnTo>
                  <a:pt x="0" y="6586"/>
                </a:lnTo>
                <a:lnTo>
                  <a:pt x="11926" y="6315"/>
                </a:lnTo>
                <a:lnTo>
                  <a:pt x="3204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4307463" y="1007763"/>
            <a:ext cx="3055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4307463" y="2122263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548658" y="4717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438242" y="3038418"/>
            <a:ext cx="1489188" cy="2149024"/>
          </a:xfrm>
          <a:custGeom>
            <a:rect b="b" l="l" r="r" t="t"/>
            <a:pathLst>
              <a:path extrusionOk="0" h="25811" w="17886">
                <a:moveTo>
                  <a:pt x="1068" y="1"/>
                </a:moveTo>
                <a:lnTo>
                  <a:pt x="0" y="25810"/>
                </a:lnTo>
                <a:lnTo>
                  <a:pt x="17885" y="25810"/>
                </a:lnTo>
                <a:lnTo>
                  <a:pt x="1068" y="1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1719079" y="3038418"/>
            <a:ext cx="1808157" cy="2149024"/>
          </a:xfrm>
          <a:custGeom>
            <a:rect b="b" l="l" r="r" t="t"/>
            <a:pathLst>
              <a:path extrusionOk="0" h="25811" w="21717">
                <a:moveTo>
                  <a:pt x="21716" y="1"/>
                </a:moveTo>
                <a:lnTo>
                  <a:pt x="1" y="25810"/>
                </a:lnTo>
                <a:lnTo>
                  <a:pt x="20648" y="25810"/>
                </a:lnTo>
                <a:lnTo>
                  <a:pt x="21716" y="1"/>
                </a:lnTo>
                <a:close/>
              </a:path>
            </a:pathLst>
          </a:custGeom>
          <a:solidFill>
            <a:srgbClr val="0FB9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312602" y="3890922"/>
            <a:ext cx="2282406" cy="1311345"/>
          </a:xfrm>
          <a:custGeom>
            <a:rect b="b" l="l" r="r" t="t"/>
            <a:pathLst>
              <a:path extrusionOk="0" h="15750" w="27413">
                <a:moveTo>
                  <a:pt x="9435" y="0"/>
                </a:moveTo>
                <a:lnTo>
                  <a:pt x="1" y="15749"/>
                </a:lnTo>
                <a:lnTo>
                  <a:pt x="27412" y="15571"/>
                </a:lnTo>
                <a:lnTo>
                  <a:pt x="9435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2971067" y="3890922"/>
            <a:ext cx="3127079" cy="1311345"/>
          </a:xfrm>
          <a:custGeom>
            <a:rect b="b" l="l" r="r" t="t"/>
            <a:pathLst>
              <a:path extrusionOk="0" h="15750" w="37558">
                <a:moveTo>
                  <a:pt x="37558" y="0"/>
                </a:moveTo>
                <a:lnTo>
                  <a:pt x="1" y="15486"/>
                </a:lnTo>
                <a:lnTo>
                  <a:pt x="28124" y="15749"/>
                </a:lnTo>
                <a:lnTo>
                  <a:pt x="37558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55750" y="2999343"/>
            <a:ext cx="1422747" cy="2149024"/>
          </a:xfrm>
          <a:custGeom>
            <a:rect b="b" l="l" r="r" t="t"/>
            <a:pathLst>
              <a:path extrusionOk="0" h="25811" w="17088">
                <a:moveTo>
                  <a:pt x="0" y="1"/>
                </a:moveTo>
                <a:lnTo>
                  <a:pt x="0" y="25810"/>
                </a:lnTo>
                <a:lnTo>
                  <a:pt x="17088" y="25810"/>
                </a:lnTo>
                <a:lnTo>
                  <a:pt x="0" y="1"/>
                </a:lnTo>
                <a:close/>
              </a:path>
            </a:pathLst>
          </a:custGeom>
          <a:solidFill>
            <a:srgbClr val="B07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-55750" y="3236469"/>
            <a:ext cx="1363466" cy="1793337"/>
          </a:xfrm>
          <a:custGeom>
            <a:rect b="b" l="l" r="r" t="t"/>
            <a:pathLst>
              <a:path extrusionOk="0" h="21539" w="16376">
                <a:moveTo>
                  <a:pt x="0" y="1"/>
                </a:moveTo>
                <a:lnTo>
                  <a:pt x="0" y="21538"/>
                </a:lnTo>
                <a:lnTo>
                  <a:pt x="16376" y="12019"/>
                </a:lnTo>
                <a:lnTo>
                  <a:pt x="0" y="1"/>
                </a:lnTo>
                <a:close/>
              </a:path>
            </a:pathLst>
          </a:custGeom>
          <a:solidFill>
            <a:srgbClr val="EB3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-55750" y="3028984"/>
            <a:ext cx="1704332" cy="1208269"/>
          </a:xfrm>
          <a:custGeom>
            <a:rect b="b" l="l" r="r" t="t"/>
            <a:pathLst>
              <a:path extrusionOk="0" h="14512" w="20470">
                <a:moveTo>
                  <a:pt x="20470" y="1"/>
                </a:moveTo>
                <a:lnTo>
                  <a:pt x="0" y="2493"/>
                </a:lnTo>
                <a:lnTo>
                  <a:pt x="16376" y="14511"/>
                </a:lnTo>
                <a:lnTo>
                  <a:pt x="20470" y="1"/>
                </a:lnTo>
                <a:close/>
              </a:path>
            </a:pathLst>
          </a:custGeom>
          <a:solidFill>
            <a:srgbClr val="BD89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-55750" y="2036103"/>
            <a:ext cx="1704332" cy="1200443"/>
          </a:xfrm>
          <a:custGeom>
            <a:rect b="b" l="l" r="r" t="t"/>
            <a:pathLst>
              <a:path extrusionOk="0" h="14418" w="20470">
                <a:moveTo>
                  <a:pt x="0" y="0"/>
                </a:moveTo>
                <a:lnTo>
                  <a:pt x="0" y="14418"/>
                </a:lnTo>
                <a:lnTo>
                  <a:pt x="20470" y="11926"/>
                </a:lnTo>
                <a:lnTo>
                  <a:pt x="0" y="0"/>
                </a:lnTo>
                <a:close/>
              </a:path>
            </a:pathLst>
          </a:custGeom>
          <a:solidFill>
            <a:srgbClr val="EB3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-55750" y="1080522"/>
            <a:ext cx="1704332" cy="1948534"/>
          </a:xfrm>
          <a:custGeom>
            <a:rect b="b" l="l" r="r" t="t"/>
            <a:pathLst>
              <a:path extrusionOk="0" h="23403" w="20470">
                <a:moveTo>
                  <a:pt x="0" y="0"/>
                </a:moveTo>
                <a:lnTo>
                  <a:pt x="0" y="11477"/>
                </a:lnTo>
                <a:lnTo>
                  <a:pt x="20470" y="23403"/>
                </a:lnTo>
                <a:lnTo>
                  <a:pt x="0" y="0"/>
                </a:lnTo>
                <a:close/>
              </a:path>
            </a:pathLst>
          </a:custGeom>
          <a:solidFill>
            <a:srgbClr val="BD89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793223" y="161655"/>
            <a:ext cx="385411" cy="1222423"/>
          </a:xfrm>
          <a:custGeom>
            <a:rect b="b" l="l" r="r" t="t"/>
            <a:pathLst>
              <a:path extrusionOk="0" h="14682" w="4629">
                <a:moveTo>
                  <a:pt x="2585" y="0"/>
                </a:moveTo>
                <a:lnTo>
                  <a:pt x="1" y="6230"/>
                </a:lnTo>
                <a:lnTo>
                  <a:pt x="4629" y="14681"/>
                </a:lnTo>
                <a:lnTo>
                  <a:pt x="2585" y="0"/>
                </a:lnTo>
                <a:close/>
              </a:path>
            </a:pathLst>
          </a:custGeom>
          <a:solidFill>
            <a:srgbClr val="0FB9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008451" y="161655"/>
            <a:ext cx="415051" cy="1222423"/>
          </a:xfrm>
          <a:custGeom>
            <a:rect b="b" l="l" r="r" t="t"/>
            <a:pathLst>
              <a:path extrusionOk="0" h="14682" w="4985">
                <a:moveTo>
                  <a:pt x="0" y="0"/>
                </a:moveTo>
                <a:lnTo>
                  <a:pt x="2044" y="14681"/>
                </a:lnTo>
                <a:lnTo>
                  <a:pt x="4984" y="2136"/>
                </a:lnTo>
                <a:lnTo>
                  <a:pt x="0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1304109" y="976775"/>
            <a:ext cx="1319089" cy="1941457"/>
            <a:chOff x="1304109" y="976775"/>
            <a:chExt cx="1319089" cy="1941457"/>
          </a:xfrm>
        </p:grpSpPr>
        <p:sp>
          <p:nvSpPr>
            <p:cNvPr id="153" name="Google Shape;153;p15"/>
            <p:cNvSpPr/>
            <p:nvPr/>
          </p:nvSpPr>
          <p:spPr>
            <a:xfrm>
              <a:off x="1304109" y="991595"/>
              <a:ext cx="1133502" cy="1926636"/>
            </a:xfrm>
            <a:custGeom>
              <a:rect b="b" l="l" r="r" t="t"/>
              <a:pathLst>
                <a:path extrusionOk="0" h="23140" w="13614">
                  <a:moveTo>
                    <a:pt x="2493" y="0"/>
                  </a:moveTo>
                  <a:lnTo>
                    <a:pt x="1" y="8451"/>
                  </a:lnTo>
                  <a:lnTo>
                    <a:pt x="13614" y="23139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511594" y="976775"/>
              <a:ext cx="1111604" cy="1941457"/>
            </a:xfrm>
            <a:custGeom>
              <a:rect b="b" l="l" r="r" t="t"/>
              <a:pathLst>
                <a:path extrusionOk="0" h="23318" w="13351">
                  <a:moveTo>
                    <a:pt x="13350" y="0"/>
                  </a:moveTo>
                  <a:lnTo>
                    <a:pt x="1" y="178"/>
                  </a:lnTo>
                  <a:lnTo>
                    <a:pt x="11122" y="23317"/>
                  </a:lnTo>
                  <a:lnTo>
                    <a:pt x="13350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5"/>
          <p:cNvSpPr/>
          <p:nvPr/>
        </p:nvSpPr>
        <p:spPr>
          <a:xfrm>
            <a:off x="6254028" y="2512628"/>
            <a:ext cx="2889955" cy="2682471"/>
          </a:xfrm>
          <a:custGeom>
            <a:rect b="b" l="l" r="r" t="t"/>
            <a:pathLst>
              <a:path extrusionOk="0" h="32218" w="34710">
                <a:moveTo>
                  <a:pt x="34709" y="1"/>
                </a:moveTo>
                <a:lnTo>
                  <a:pt x="23937" y="6586"/>
                </a:lnTo>
                <a:lnTo>
                  <a:pt x="18156" y="17444"/>
                </a:lnTo>
                <a:lnTo>
                  <a:pt x="8722" y="18242"/>
                </a:lnTo>
                <a:lnTo>
                  <a:pt x="0" y="32218"/>
                </a:lnTo>
                <a:lnTo>
                  <a:pt x="0" y="32218"/>
                </a:lnTo>
                <a:lnTo>
                  <a:pt x="34709" y="32125"/>
                </a:lnTo>
                <a:lnTo>
                  <a:pt x="34709" y="1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246951" y="2512628"/>
            <a:ext cx="897043" cy="889300"/>
          </a:xfrm>
          <a:custGeom>
            <a:rect b="b" l="l" r="r" t="t"/>
            <a:pathLst>
              <a:path extrusionOk="0" h="10681" w="10774">
                <a:moveTo>
                  <a:pt x="10773" y="1"/>
                </a:moveTo>
                <a:lnTo>
                  <a:pt x="1" y="6586"/>
                </a:lnTo>
                <a:lnTo>
                  <a:pt x="10773" y="10680"/>
                </a:lnTo>
                <a:lnTo>
                  <a:pt x="10773" y="1"/>
                </a:lnTo>
                <a:close/>
              </a:path>
            </a:pathLst>
          </a:custGeom>
          <a:solidFill>
            <a:srgbClr val="0984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246951" y="3060982"/>
            <a:ext cx="897043" cy="770738"/>
          </a:xfrm>
          <a:custGeom>
            <a:rect b="b" l="l" r="r" t="t"/>
            <a:pathLst>
              <a:path extrusionOk="0" h="9257" w="10774">
                <a:moveTo>
                  <a:pt x="1" y="0"/>
                </a:moveTo>
                <a:lnTo>
                  <a:pt x="2051" y="9256"/>
                </a:lnTo>
                <a:lnTo>
                  <a:pt x="10773" y="4094"/>
                </a:lnTo>
                <a:lnTo>
                  <a:pt x="1" y="0"/>
                </a:lnTo>
                <a:close/>
              </a:path>
            </a:pathLst>
          </a:custGeom>
          <a:solidFill>
            <a:srgbClr val="56B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8417719" y="3401850"/>
            <a:ext cx="726277" cy="955658"/>
          </a:xfrm>
          <a:custGeom>
            <a:rect b="b" l="l" r="r" t="t"/>
            <a:pathLst>
              <a:path extrusionOk="0" h="11478" w="8723">
                <a:moveTo>
                  <a:pt x="8722" y="0"/>
                </a:moveTo>
                <a:lnTo>
                  <a:pt x="0" y="5162"/>
                </a:lnTo>
                <a:lnTo>
                  <a:pt x="8722" y="11477"/>
                </a:lnTo>
                <a:lnTo>
                  <a:pt x="8722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65623" y="3060982"/>
            <a:ext cx="652176" cy="904120"/>
          </a:xfrm>
          <a:custGeom>
            <a:rect b="b" l="l" r="r" t="t"/>
            <a:pathLst>
              <a:path extrusionOk="0" h="10859" w="7833">
                <a:moveTo>
                  <a:pt x="5782" y="0"/>
                </a:moveTo>
                <a:lnTo>
                  <a:pt x="1" y="10858"/>
                </a:lnTo>
                <a:lnTo>
                  <a:pt x="1" y="10858"/>
                </a:lnTo>
                <a:lnTo>
                  <a:pt x="7832" y="9256"/>
                </a:lnTo>
                <a:lnTo>
                  <a:pt x="5782" y="0"/>
                </a:lnTo>
                <a:close/>
              </a:path>
            </a:pathLst>
          </a:custGeom>
          <a:solidFill>
            <a:srgbClr val="45A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150952" y="4357431"/>
            <a:ext cx="993042" cy="548434"/>
          </a:xfrm>
          <a:custGeom>
            <a:rect b="b" l="l" r="r" t="t"/>
            <a:pathLst>
              <a:path extrusionOk="0" h="6587" w="11927">
                <a:moveTo>
                  <a:pt x="11926" y="0"/>
                </a:moveTo>
                <a:lnTo>
                  <a:pt x="0" y="271"/>
                </a:lnTo>
                <a:lnTo>
                  <a:pt x="7562" y="6586"/>
                </a:lnTo>
                <a:lnTo>
                  <a:pt x="11926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306191" y="3965024"/>
            <a:ext cx="844839" cy="414968"/>
          </a:xfrm>
          <a:custGeom>
            <a:rect b="b" l="l" r="r" t="t"/>
            <a:pathLst>
              <a:path extrusionOk="0" h="4984" w="10147">
                <a:moveTo>
                  <a:pt x="5519" y="0"/>
                </a:moveTo>
                <a:lnTo>
                  <a:pt x="1" y="3382"/>
                </a:lnTo>
                <a:lnTo>
                  <a:pt x="10146" y="4984"/>
                </a:lnTo>
                <a:lnTo>
                  <a:pt x="551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6980143" y="3965024"/>
            <a:ext cx="785558" cy="281669"/>
          </a:xfrm>
          <a:custGeom>
            <a:rect b="b" l="l" r="r" t="t"/>
            <a:pathLst>
              <a:path extrusionOk="0" h="3383" w="9435">
                <a:moveTo>
                  <a:pt x="9435" y="0"/>
                </a:moveTo>
                <a:lnTo>
                  <a:pt x="1" y="798"/>
                </a:lnTo>
                <a:lnTo>
                  <a:pt x="3917" y="3382"/>
                </a:lnTo>
                <a:lnTo>
                  <a:pt x="9435" y="0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6527872" y="4031383"/>
            <a:ext cx="778398" cy="726277"/>
          </a:xfrm>
          <a:custGeom>
            <a:rect b="b" l="l" r="r" t="t"/>
            <a:pathLst>
              <a:path extrusionOk="0" h="8723" w="9349">
                <a:moveTo>
                  <a:pt x="5433" y="1"/>
                </a:moveTo>
                <a:lnTo>
                  <a:pt x="2" y="8720"/>
                </a:lnTo>
                <a:lnTo>
                  <a:pt x="2" y="8720"/>
                </a:lnTo>
                <a:cubicBezTo>
                  <a:pt x="153" y="8506"/>
                  <a:pt x="9349" y="2585"/>
                  <a:pt x="9349" y="2585"/>
                </a:cubicBezTo>
                <a:lnTo>
                  <a:pt x="5433" y="1"/>
                </a:lnTo>
                <a:close/>
                <a:moveTo>
                  <a:pt x="2" y="8720"/>
                </a:moveTo>
                <a:lnTo>
                  <a:pt x="2" y="8720"/>
                </a:lnTo>
                <a:cubicBezTo>
                  <a:pt x="1" y="8721"/>
                  <a:pt x="1" y="8722"/>
                  <a:pt x="0" y="8722"/>
                </a:cubicBezTo>
                <a:lnTo>
                  <a:pt x="2" y="872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306191" y="4246611"/>
            <a:ext cx="844839" cy="540690"/>
          </a:xfrm>
          <a:custGeom>
            <a:rect b="b" l="l" r="r" t="t"/>
            <a:pathLst>
              <a:path extrusionOk="0" h="6494" w="10147">
                <a:moveTo>
                  <a:pt x="10141" y="1601"/>
                </a:moveTo>
                <a:lnTo>
                  <a:pt x="10146" y="1602"/>
                </a:lnTo>
                <a:cubicBezTo>
                  <a:pt x="10145" y="1602"/>
                  <a:pt x="10143" y="1601"/>
                  <a:pt x="10141" y="1601"/>
                </a:cubicBezTo>
                <a:close/>
                <a:moveTo>
                  <a:pt x="1" y="0"/>
                </a:moveTo>
                <a:lnTo>
                  <a:pt x="2934" y="6493"/>
                </a:lnTo>
                <a:cubicBezTo>
                  <a:pt x="2934" y="6493"/>
                  <a:pt x="9574" y="1601"/>
                  <a:pt x="10132" y="1601"/>
                </a:cubicBezTo>
                <a:cubicBezTo>
                  <a:pt x="10136" y="1601"/>
                  <a:pt x="10139" y="1601"/>
                  <a:pt x="10141" y="1601"/>
                </a:cubicBezTo>
                <a:lnTo>
                  <a:pt x="10141" y="1601"/>
                </a:lnTo>
                <a:lnTo>
                  <a:pt x="1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6254028" y="4742760"/>
            <a:ext cx="1230083" cy="429871"/>
          </a:xfrm>
          <a:custGeom>
            <a:rect b="b" l="l" r="r" t="t"/>
            <a:pathLst>
              <a:path extrusionOk="0" h="5163" w="14774">
                <a:moveTo>
                  <a:pt x="3289" y="0"/>
                </a:moveTo>
                <a:lnTo>
                  <a:pt x="0" y="5162"/>
                </a:lnTo>
                <a:lnTo>
                  <a:pt x="14774" y="534"/>
                </a:lnTo>
                <a:lnTo>
                  <a:pt x="328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550477" y="4772401"/>
            <a:ext cx="1200443" cy="400231"/>
          </a:xfrm>
          <a:custGeom>
            <a:rect b="b" l="l" r="r" t="t"/>
            <a:pathLst>
              <a:path extrusionOk="0" h="4807" w="14418">
                <a:moveTo>
                  <a:pt x="0" y="0"/>
                </a:moveTo>
                <a:lnTo>
                  <a:pt x="5518" y="4806"/>
                </a:lnTo>
                <a:lnTo>
                  <a:pt x="14418" y="712"/>
                </a:lnTo>
                <a:lnTo>
                  <a:pt x="0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3290038" y="4128048"/>
            <a:ext cx="4549743" cy="1059400"/>
          </a:xfrm>
          <a:custGeom>
            <a:rect b="b" l="l" r="r" t="t"/>
            <a:pathLst>
              <a:path extrusionOk="0" h="12724" w="54645">
                <a:moveTo>
                  <a:pt x="35065" y="0"/>
                </a:moveTo>
                <a:lnTo>
                  <a:pt x="29191" y="798"/>
                </a:lnTo>
                <a:cubicBezTo>
                  <a:pt x="29191" y="798"/>
                  <a:pt x="0" y="12723"/>
                  <a:pt x="178" y="12723"/>
                </a:cubicBezTo>
                <a:lnTo>
                  <a:pt x="54645" y="12723"/>
                </a:lnTo>
                <a:cubicBezTo>
                  <a:pt x="54645" y="12723"/>
                  <a:pt x="49212" y="3738"/>
                  <a:pt x="48949" y="3738"/>
                </a:cubicBezTo>
                <a:cubicBezTo>
                  <a:pt x="48771" y="3738"/>
                  <a:pt x="43516" y="6586"/>
                  <a:pt x="43253" y="6671"/>
                </a:cubicBezTo>
                <a:cubicBezTo>
                  <a:pt x="43250" y="6672"/>
                  <a:pt x="43248" y="6672"/>
                  <a:pt x="43245" y="6672"/>
                </a:cubicBezTo>
                <a:cubicBezTo>
                  <a:pt x="42791" y="6672"/>
                  <a:pt x="35065" y="0"/>
                  <a:pt x="35065" y="0"/>
                </a:cubicBezTo>
                <a:close/>
              </a:path>
            </a:pathLst>
          </a:custGeom>
          <a:solidFill>
            <a:srgbClr val="FED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824280" y="4439193"/>
            <a:ext cx="541273" cy="748258"/>
          </a:xfrm>
          <a:custGeom>
            <a:rect b="b" l="l" r="r" t="t"/>
            <a:pathLst>
              <a:path extrusionOk="0" h="8987" w="6501">
                <a:moveTo>
                  <a:pt x="6501" y="1"/>
                </a:moveTo>
                <a:lnTo>
                  <a:pt x="805" y="2934"/>
                </a:lnTo>
                <a:lnTo>
                  <a:pt x="0" y="8986"/>
                </a:lnTo>
                <a:lnTo>
                  <a:pt x="6501" y="1"/>
                </a:lnTo>
                <a:close/>
              </a:path>
            </a:pathLst>
          </a:custGeom>
          <a:solidFill>
            <a:srgbClr val="FB9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5809417" y="4128048"/>
            <a:ext cx="1014939" cy="1074221"/>
          </a:xfrm>
          <a:custGeom>
            <a:rect b="b" l="l" r="r" t="t"/>
            <a:pathLst>
              <a:path extrusionOk="0" h="12902" w="12190">
                <a:moveTo>
                  <a:pt x="4806" y="0"/>
                </a:moveTo>
                <a:lnTo>
                  <a:pt x="0" y="12816"/>
                </a:lnTo>
                <a:lnTo>
                  <a:pt x="12189" y="12901"/>
                </a:lnTo>
                <a:cubicBezTo>
                  <a:pt x="12189" y="12901"/>
                  <a:pt x="5070" y="264"/>
                  <a:pt x="4806" y="0"/>
                </a:cubicBez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2752" y="4128048"/>
            <a:ext cx="496896" cy="629612"/>
          </a:xfrm>
          <a:custGeom>
            <a:rect b="b" l="l" r="r" t="t"/>
            <a:pathLst>
              <a:path extrusionOk="0" h="7562" w="5968">
                <a:moveTo>
                  <a:pt x="5967" y="0"/>
                </a:moveTo>
                <a:lnTo>
                  <a:pt x="1" y="890"/>
                </a:lnTo>
                <a:lnTo>
                  <a:pt x="3119" y="7561"/>
                </a:lnTo>
                <a:lnTo>
                  <a:pt x="5967" y="0"/>
                </a:lnTo>
                <a:close/>
              </a:path>
            </a:pathLst>
          </a:custGeom>
          <a:solidFill>
            <a:srgbClr val="F7B7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5001458" y="4194407"/>
            <a:ext cx="978138" cy="563254"/>
          </a:xfrm>
          <a:custGeom>
            <a:rect b="b" l="l" r="r" t="t"/>
            <a:pathLst>
              <a:path extrusionOk="0" h="6765" w="11748">
                <a:moveTo>
                  <a:pt x="8636" y="1"/>
                </a:moveTo>
                <a:lnTo>
                  <a:pt x="0" y="3560"/>
                </a:lnTo>
                <a:lnTo>
                  <a:pt x="11748" y="6764"/>
                </a:lnTo>
                <a:lnTo>
                  <a:pt x="8636" y="1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5001458" y="4490814"/>
            <a:ext cx="978138" cy="711457"/>
          </a:xfrm>
          <a:custGeom>
            <a:rect b="b" l="l" r="r" t="t"/>
            <a:pathLst>
              <a:path extrusionOk="0" h="8545" w="11748">
                <a:moveTo>
                  <a:pt x="0" y="0"/>
                </a:moveTo>
                <a:lnTo>
                  <a:pt x="9882" y="8544"/>
                </a:lnTo>
                <a:lnTo>
                  <a:pt x="11748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4571667" y="4490814"/>
            <a:ext cx="1237826" cy="711457"/>
          </a:xfrm>
          <a:custGeom>
            <a:rect b="b" l="l" r="r" t="t"/>
            <a:pathLst>
              <a:path extrusionOk="0" h="8545" w="14867">
                <a:moveTo>
                  <a:pt x="5162" y="0"/>
                </a:moveTo>
                <a:lnTo>
                  <a:pt x="0" y="8544"/>
                </a:lnTo>
                <a:lnTo>
                  <a:pt x="14866" y="8459"/>
                </a:lnTo>
                <a:lnTo>
                  <a:pt x="5162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3008450" y="4366550"/>
            <a:ext cx="2129246" cy="835722"/>
          </a:xfrm>
          <a:custGeom>
            <a:rect b="b" l="l" r="r" t="t"/>
            <a:pathLst>
              <a:path extrusionOk="0" h="8545" w="20378">
                <a:moveTo>
                  <a:pt x="20377" y="0"/>
                </a:moveTo>
                <a:lnTo>
                  <a:pt x="0" y="8459"/>
                </a:lnTo>
                <a:lnTo>
                  <a:pt x="15215" y="8544"/>
                </a:lnTo>
                <a:lnTo>
                  <a:pt x="20377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177" name="Google Shape;177;p16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-55763" y="-120843"/>
            <a:ext cx="3847741" cy="1271243"/>
            <a:chOff x="4070650" y="2144975"/>
            <a:chExt cx="1043625" cy="344800"/>
          </a:xfrm>
        </p:grpSpPr>
        <p:sp>
          <p:nvSpPr>
            <p:cNvPr id="188" name="Google Shape;188;p16"/>
            <p:cNvSpPr/>
            <p:nvPr/>
          </p:nvSpPr>
          <p:spPr>
            <a:xfrm>
              <a:off x="4691500" y="2144975"/>
              <a:ext cx="195825" cy="284825"/>
            </a:xfrm>
            <a:custGeom>
              <a:rect b="b" l="l" r="r" t="t"/>
              <a:pathLst>
                <a:path extrusionOk="0" h="11393" w="7833">
                  <a:moveTo>
                    <a:pt x="1" y="0"/>
                  </a:moveTo>
                  <a:lnTo>
                    <a:pt x="7298" y="11392"/>
                  </a:lnTo>
                  <a:lnTo>
                    <a:pt x="7832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873950" y="2144975"/>
              <a:ext cx="240325" cy="284825"/>
            </a:xfrm>
            <a:custGeom>
              <a:rect b="b" l="l" r="r" t="t"/>
              <a:pathLst>
                <a:path extrusionOk="0" h="11393" w="9613">
                  <a:moveTo>
                    <a:pt x="534" y="0"/>
                  </a:moveTo>
                  <a:lnTo>
                    <a:pt x="0" y="11392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070650" y="2149425"/>
              <a:ext cx="429525" cy="284825"/>
            </a:xfrm>
            <a:custGeom>
              <a:rect b="b" l="l" r="r" t="t"/>
              <a:pathLst>
                <a:path extrusionOk="0" h="11393" w="17181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092900" y="2149425"/>
              <a:ext cx="360475" cy="273600"/>
            </a:xfrm>
            <a:custGeom>
              <a:rect b="b" l="l" r="r" t="t"/>
              <a:pathLst>
                <a:path extrusionOk="0" h="10944" w="14419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53100" y="2149425"/>
              <a:ext cx="242625" cy="340350"/>
            </a:xfrm>
            <a:custGeom>
              <a:rect b="b" l="l" r="r" t="t"/>
              <a:pathLst>
                <a:path extrusionOk="0" h="13614" w="9705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453350" y="2149425"/>
              <a:ext cx="240325" cy="340350"/>
            </a:xfrm>
            <a:custGeom>
              <a:rect b="b" l="l" r="r" t="t"/>
              <a:pathLst>
                <a:path extrusionOk="0" h="13614" w="9613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495700" y="2149425"/>
              <a:ext cx="389300" cy="340350"/>
            </a:xfrm>
            <a:custGeom>
              <a:rect b="b" l="l" r="r" t="t"/>
              <a:pathLst>
                <a:path extrusionOk="0" h="13614" w="15572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6"/>
          <p:cNvSpPr txBox="1"/>
          <p:nvPr>
            <p:ph idx="1" type="subTitle"/>
          </p:nvPr>
        </p:nvSpPr>
        <p:spPr>
          <a:xfrm>
            <a:off x="1557175" y="1368900"/>
            <a:ext cx="60297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1893588" y="3248433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7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200" name="Google Shape;200;p17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919200" y="942200"/>
            <a:ext cx="7996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⏷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⏷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⏷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⏷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indent="-3111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⏷"/>
              <a:defRPr/>
            </a:lvl7pPr>
            <a:lvl8pPr indent="-3111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⏷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8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215" name="Google Shape;215;p18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8"/>
          <p:cNvSpPr txBox="1"/>
          <p:nvPr>
            <p:ph type="title"/>
          </p:nvPr>
        </p:nvSpPr>
        <p:spPr>
          <a:xfrm>
            <a:off x="4424630" y="1902000"/>
            <a:ext cx="3888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 flipH="1">
            <a:off x="6197901" y="-104436"/>
            <a:ext cx="3002427" cy="1254836"/>
            <a:chOff x="4070650" y="2149425"/>
            <a:chExt cx="814350" cy="340350"/>
          </a:xfrm>
        </p:grpSpPr>
        <p:sp>
          <p:nvSpPr>
            <p:cNvPr id="228" name="Google Shape;228;p18"/>
            <p:cNvSpPr/>
            <p:nvPr/>
          </p:nvSpPr>
          <p:spPr>
            <a:xfrm>
              <a:off x="4070650" y="2149425"/>
              <a:ext cx="429525" cy="284825"/>
            </a:xfrm>
            <a:custGeom>
              <a:rect b="b" l="l" r="r" t="t"/>
              <a:pathLst>
                <a:path extrusionOk="0" h="11393" w="17181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092900" y="2149425"/>
              <a:ext cx="360475" cy="273600"/>
            </a:xfrm>
            <a:custGeom>
              <a:rect b="b" l="l" r="r" t="t"/>
              <a:pathLst>
                <a:path extrusionOk="0" h="10944" w="14419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53100" y="2149425"/>
              <a:ext cx="242625" cy="340350"/>
            </a:xfrm>
            <a:custGeom>
              <a:rect b="b" l="l" r="r" t="t"/>
              <a:pathLst>
                <a:path extrusionOk="0" h="13614" w="9705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453350" y="2149425"/>
              <a:ext cx="240325" cy="340350"/>
            </a:xfrm>
            <a:custGeom>
              <a:rect b="b" l="l" r="r" t="t"/>
              <a:pathLst>
                <a:path extrusionOk="0" h="13614" w="9613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495700" y="2149425"/>
              <a:ext cx="389300" cy="340350"/>
            </a:xfrm>
            <a:custGeom>
              <a:rect b="b" l="l" r="r" t="t"/>
              <a:pathLst>
                <a:path extrusionOk="0" h="13614" w="15572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8"/>
          <p:cNvSpPr txBox="1"/>
          <p:nvPr>
            <p:ph idx="1" type="subTitle"/>
          </p:nvPr>
        </p:nvSpPr>
        <p:spPr>
          <a:xfrm>
            <a:off x="4424625" y="2576700"/>
            <a:ext cx="38604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 1">
  <p:cSld name="TITLE_AND_BODY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9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236" name="Google Shape;236;p19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9"/>
          <p:cNvSpPr txBox="1"/>
          <p:nvPr>
            <p:ph type="title"/>
          </p:nvPr>
        </p:nvSpPr>
        <p:spPr>
          <a:xfrm>
            <a:off x="613355" y="1902000"/>
            <a:ext cx="38880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 flipH="1">
            <a:off x="6197901" y="-104436"/>
            <a:ext cx="3002427" cy="1254836"/>
            <a:chOff x="4070650" y="2149425"/>
            <a:chExt cx="814350" cy="340350"/>
          </a:xfrm>
        </p:grpSpPr>
        <p:sp>
          <p:nvSpPr>
            <p:cNvPr id="249" name="Google Shape;249;p19"/>
            <p:cNvSpPr/>
            <p:nvPr/>
          </p:nvSpPr>
          <p:spPr>
            <a:xfrm>
              <a:off x="4070650" y="2149425"/>
              <a:ext cx="429525" cy="284825"/>
            </a:xfrm>
            <a:custGeom>
              <a:rect b="b" l="l" r="r" t="t"/>
              <a:pathLst>
                <a:path extrusionOk="0" h="11393" w="17181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092900" y="2149425"/>
              <a:ext cx="360475" cy="273600"/>
            </a:xfrm>
            <a:custGeom>
              <a:rect b="b" l="l" r="r" t="t"/>
              <a:pathLst>
                <a:path extrusionOk="0" h="10944" w="14419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253100" y="2149425"/>
              <a:ext cx="242625" cy="340350"/>
            </a:xfrm>
            <a:custGeom>
              <a:rect b="b" l="l" r="r" t="t"/>
              <a:pathLst>
                <a:path extrusionOk="0" h="13614" w="9705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453350" y="2149425"/>
              <a:ext cx="240325" cy="340350"/>
            </a:xfrm>
            <a:custGeom>
              <a:rect b="b" l="l" r="r" t="t"/>
              <a:pathLst>
                <a:path extrusionOk="0" h="13614" w="9613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495700" y="2149425"/>
              <a:ext cx="389300" cy="340350"/>
            </a:xfrm>
            <a:custGeom>
              <a:rect b="b" l="l" r="r" t="t"/>
              <a:pathLst>
                <a:path extrusionOk="0" h="13614" w="15572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19"/>
          <p:cNvSpPr txBox="1"/>
          <p:nvPr>
            <p:ph idx="1" type="subTitle"/>
          </p:nvPr>
        </p:nvSpPr>
        <p:spPr>
          <a:xfrm>
            <a:off x="613350" y="2576700"/>
            <a:ext cx="38604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258" name="Google Shape;258;p20"/>
          <p:cNvCxnSpPr/>
          <p:nvPr/>
        </p:nvCxnSpPr>
        <p:spPr>
          <a:xfrm>
            <a:off x="4475600" y="1908800"/>
            <a:ext cx="0" cy="2331600"/>
          </a:xfrm>
          <a:prstGeom prst="straightConnector1">
            <a:avLst/>
          </a:prstGeom>
          <a:noFill/>
          <a:ln cap="flat" cmpd="sng" w="9525">
            <a:solidFill>
              <a:srgbClr val="45AA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0"/>
          <p:cNvSpPr txBox="1"/>
          <p:nvPr>
            <p:ph idx="1" type="subTitle"/>
          </p:nvPr>
        </p:nvSpPr>
        <p:spPr>
          <a:xfrm>
            <a:off x="598386" y="2095700"/>
            <a:ext cx="352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0" name="Google Shape;260;p20"/>
          <p:cNvSpPr txBox="1"/>
          <p:nvPr>
            <p:ph idx="2" type="subTitle"/>
          </p:nvPr>
        </p:nvSpPr>
        <p:spPr>
          <a:xfrm>
            <a:off x="4807711" y="2095700"/>
            <a:ext cx="352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20"/>
          <p:cNvSpPr txBox="1"/>
          <p:nvPr>
            <p:ph idx="3" type="title"/>
          </p:nvPr>
        </p:nvSpPr>
        <p:spPr>
          <a:xfrm>
            <a:off x="254001" y="1918464"/>
            <a:ext cx="38697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b="0"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4" type="title"/>
          </p:nvPr>
        </p:nvSpPr>
        <p:spPr>
          <a:xfrm>
            <a:off x="4807701" y="1918464"/>
            <a:ext cx="38697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b="0"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Font typeface="Montserrat Light"/>
              <a:buNone/>
              <a:defRPr sz="1800">
                <a:solidFill>
                  <a:srgbClr val="3787C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266" name="Google Shape;266;p21"/>
          <p:cNvCxnSpPr/>
          <p:nvPr/>
        </p:nvCxnSpPr>
        <p:spPr>
          <a:xfrm>
            <a:off x="3292675" y="1908800"/>
            <a:ext cx="0" cy="2331600"/>
          </a:xfrm>
          <a:prstGeom prst="straightConnector1">
            <a:avLst/>
          </a:prstGeom>
          <a:noFill/>
          <a:ln cap="flat" cmpd="sng" w="9525">
            <a:solidFill>
              <a:srgbClr val="45AAF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1"/>
          <p:cNvCxnSpPr/>
          <p:nvPr/>
        </p:nvCxnSpPr>
        <p:spPr>
          <a:xfrm>
            <a:off x="5803550" y="1908800"/>
            <a:ext cx="0" cy="2331600"/>
          </a:xfrm>
          <a:prstGeom prst="straightConnector1">
            <a:avLst/>
          </a:prstGeom>
          <a:noFill/>
          <a:ln cap="flat" cmpd="sng" w="9525">
            <a:solidFill>
              <a:srgbClr val="45AA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1"/>
          <p:cNvSpPr txBox="1"/>
          <p:nvPr>
            <p:ph idx="1" type="subTitle"/>
          </p:nvPr>
        </p:nvSpPr>
        <p:spPr>
          <a:xfrm>
            <a:off x="747775" y="2439088"/>
            <a:ext cx="218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9" name="Google Shape;269;p21"/>
          <p:cNvSpPr txBox="1"/>
          <p:nvPr>
            <p:ph idx="2" type="title"/>
          </p:nvPr>
        </p:nvSpPr>
        <p:spPr>
          <a:xfrm>
            <a:off x="824225" y="2281613"/>
            <a:ext cx="20340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70" name="Google Shape;270;p21"/>
          <p:cNvSpPr txBox="1"/>
          <p:nvPr>
            <p:ph idx="3" type="subTitle"/>
          </p:nvPr>
        </p:nvSpPr>
        <p:spPr>
          <a:xfrm>
            <a:off x="3531012" y="2439088"/>
            <a:ext cx="2034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1" name="Google Shape;271;p21"/>
          <p:cNvSpPr txBox="1"/>
          <p:nvPr>
            <p:ph idx="4" type="title"/>
          </p:nvPr>
        </p:nvSpPr>
        <p:spPr>
          <a:xfrm>
            <a:off x="3531113" y="2281613"/>
            <a:ext cx="20340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72" name="Google Shape;272;p21"/>
          <p:cNvSpPr txBox="1"/>
          <p:nvPr>
            <p:ph idx="5" type="subTitle"/>
          </p:nvPr>
        </p:nvSpPr>
        <p:spPr>
          <a:xfrm>
            <a:off x="6041862" y="2439088"/>
            <a:ext cx="2034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3" name="Google Shape;273;p21"/>
          <p:cNvSpPr txBox="1"/>
          <p:nvPr>
            <p:ph idx="6" type="title"/>
          </p:nvPr>
        </p:nvSpPr>
        <p:spPr>
          <a:xfrm>
            <a:off x="6041963" y="2281613"/>
            <a:ext cx="20340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77" name="Google Shape;277;p22"/>
          <p:cNvSpPr txBox="1"/>
          <p:nvPr>
            <p:ph idx="2" type="title"/>
          </p:nvPr>
        </p:nvSpPr>
        <p:spPr>
          <a:xfrm>
            <a:off x="971105" y="20110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78" name="Google Shape;278;p22"/>
          <p:cNvSpPr txBox="1"/>
          <p:nvPr>
            <p:ph idx="3" type="title"/>
          </p:nvPr>
        </p:nvSpPr>
        <p:spPr>
          <a:xfrm>
            <a:off x="3437916" y="20110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79" name="Google Shape;279;p22"/>
          <p:cNvSpPr txBox="1"/>
          <p:nvPr>
            <p:ph idx="4" type="title"/>
          </p:nvPr>
        </p:nvSpPr>
        <p:spPr>
          <a:xfrm>
            <a:off x="5900866" y="20110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80" name="Google Shape;280;p22"/>
          <p:cNvSpPr txBox="1"/>
          <p:nvPr>
            <p:ph idx="5" type="title"/>
          </p:nvPr>
        </p:nvSpPr>
        <p:spPr>
          <a:xfrm>
            <a:off x="1011705" y="33084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81" name="Google Shape;281;p22"/>
          <p:cNvSpPr txBox="1"/>
          <p:nvPr>
            <p:ph idx="6" type="title"/>
          </p:nvPr>
        </p:nvSpPr>
        <p:spPr>
          <a:xfrm>
            <a:off x="3478516" y="33084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82" name="Google Shape;282;p22"/>
          <p:cNvSpPr txBox="1"/>
          <p:nvPr>
            <p:ph idx="7" type="title"/>
          </p:nvPr>
        </p:nvSpPr>
        <p:spPr>
          <a:xfrm>
            <a:off x="5941466" y="33084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b="0" sz="1600">
                <a:solidFill>
                  <a:srgbClr val="3787C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idx="1" type="subTitle"/>
          </p:nvPr>
        </p:nvSpPr>
        <p:spPr>
          <a:xfrm>
            <a:off x="1017200" y="22447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4" name="Google Shape;284;p22"/>
          <p:cNvSpPr txBox="1"/>
          <p:nvPr>
            <p:ph idx="8" type="subTitle"/>
          </p:nvPr>
        </p:nvSpPr>
        <p:spPr>
          <a:xfrm>
            <a:off x="3484050" y="22447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5" name="Google Shape;285;p22"/>
          <p:cNvSpPr txBox="1"/>
          <p:nvPr>
            <p:ph idx="9" type="subTitle"/>
          </p:nvPr>
        </p:nvSpPr>
        <p:spPr>
          <a:xfrm>
            <a:off x="5947000" y="22447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6" name="Google Shape;286;p22"/>
          <p:cNvSpPr txBox="1"/>
          <p:nvPr>
            <p:ph idx="13" type="subTitle"/>
          </p:nvPr>
        </p:nvSpPr>
        <p:spPr>
          <a:xfrm>
            <a:off x="1017200" y="35421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7" name="Google Shape;287;p22"/>
          <p:cNvSpPr txBox="1"/>
          <p:nvPr>
            <p:ph idx="14" type="subTitle"/>
          </p:nvPr>
        </p:nvSpPr>
        <p:spPr>
          <a:xfrm>
            <a:off x="3484050" y="35421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8" name="Google Shape;288;p22"/>
          <p:cNvSpPr txBox="1"/>
          <p:nvPr>
            <p:ph idx="15" type="subTitle"/>
          </p:nvPr>
        </p:nvSpPr>
        <p:spPr>
          <a:xfrm>
            <a:off x="5947000" y="35421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Only">
  <p:cSld name="TITLE_ONL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">
  <p:cSld name="BIG_NUMBER">
    <p:bg>
      <p:bgPr>
        <a:solidFill>
          <a:srgbClr val="4AA5EA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hasCustomPrompt="1" type="title"/>
          </p:nvPr>
        </p:nvSpPr>
        <p:spPr>
          <a:xfrm>
            <a:off x="742950" y="1182325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Montserrat Black"/>
              <a:buNone/>
              <a:defRPr b="0" sz="12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1132950" y="3145825"/>
            <a:ext cx="6882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1">
  <p:cSld name="BIG_NUMBER_1">
    <p:bg>
      <p:bgPr>
        <a:solidFill>
          <a:srgbClr val="4AA5EA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98" name="Google Shape;298;p25"/>
          <p:cNvSpPr txBox="1"/>
          <p:nvPr>
            <p:ph idx="1" type="subTitle"/>
          </p:nvPr>
        </p:nvSpPr>
        <p:spPr>
          <a:xfrm>
            <a:off x="764200" y="3145825"/>
            <a:ext cx="76194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type="ctrTitle"/>
          </p:nvPr>
        </p:nvSpPr>
        <p:spPr>
          <a:xfrm>
            <a:off x="146600" y="1215475"/>
            <a:ext cx="8638800" cy="20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00" name="Google Shape;300;p25"/>
          <p:cNvGrpSpPr/>
          <p:nvPr/>
        </p:nvGrpSpPr>
        <p:grpSpPr>
          <a:xfrm rot="-4247453">
            <a:off x="844555" y="295177"/>
            <a:ext cx="827114" cy="1032228"/>
            <a:chOff x="3651675" y="484508"/>
            <a:chExt cx="665528" cy="830571"/>
          </a:xfrm>
        </p:grpSpPr>
        <p:sp>
          <p:nvSpPr>
            <p:cNvPr id="301" name="Google Shape;301;p25"/>
            <p:cNvSpPr/>
            <p:nvPr/>
          </p:nvSpPr>
          <p:spPr>
            <a:xfrm>
              <a:off x="3651675" y="484508"/>
              <a:ext cx="353267" cy="830571"/>
            </a:xfrm>
            <a:custGeom>
              <a:rect b="b" l="l" r="r" t="t"/>
              <a:pathLst>
                <a:path extrusionOk="0" h="8993" w="3825">
                  <a:moveTo>
                    <a:pt x="3824" y="0"/>
                  </a:moveTo>
                  <a:lnTo>
                    <a:pt x="798" y="1339"/>
                  </a:lnTo>
                  <a:lnTo>
                    <a:pt x="1" y="8992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3651675" y="484508"/>
              <a:ext cx="665528" cy="830571"/>
            </a:xfrm>
            <a:custGeom>
              <a:rect b="b" l="l" r="r" t="t"/>
              <a:pathLst>
                <a:path extrusionOk="0" h="8993" w="7206">
                  <a:moveTo>
                    <a:pt x="3824" y="0"/>
                  </a:moveTo>
                  <a:lnTo>
                    <a:pt x="1" y="8992"/>
                  </a:lnTo>
                  <a:lnTo>
                    <a:pt x="7206" y="3738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5"/>
          <p:cNvGrpSpPr/>
          <p:nvPr/>
        </p:nvGrpSpPr>
        <p:grpSpPr>
          <a:xfrm rot="-859313">
            <a:off x="1595723" y="498641"/>
            <a:ext cx="472708" cy="589933"/>
            <a:chOff x="3651675" y="484508"/>
            <a:chExt cx="665528" cy="830571"/>
          </a:xfrm>
        </p:grpSpPr>
        <p:sp>
          <p:nvSpPr>
            <p:cNvPr id="304" name="Google Shape;304;p25"/>
            <p:cNvSpPr/>
            <p:nvPr/>
          </p:nvSpPr>
          <p:spPr>
            <a:xfrm>
              <a:off x="3651675" y="484508"/>
              <a:ext cx="353267" cy="830571"/>
            </a:xfrm>
            <a:custGeom>
              <a:rect b="b" l="l" r="r" t="t"/>
              <a:pathLst>
                <a:path extrusionOk="0" h="8993" w="3825">
                  <a:moveTo>
                    <a:pt x="3824" y="0"/>
                  </a:moveTo>
                  <a:lnTo>
                    <a:pt x="798" y="1339"/>
                  </a:lnTo>
                  <a:lnTo>
                    <a:pt x="1" y="8992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651675" y="484508"/>
              <a:ext cx="665528" cy="830571"/>
            </a:xfrm>
            <a:custGeom>
              <a:rect b="b" l="l" r="r" t="t"/>
              <a:pathLst>
                <a:path extrusionOk="0" h="8993" w="7206">
                  <a:moveTo>
                    <a:pt x="3824" y="0"/>
                  </a:moveTo>
                  <a:lnTo>
                    <a:pt x="1" y="8992"/>
                  </a:lnTo>
                  <a:lnTo>
                    <a:pt x="7206" y="3738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5"/>
          <p:cNvGrpSpPr/>
          <p:nvPr/>
        </p:nvGrpSpPr>
        <p:grpSpPr>
          <a:xfrm rot="7524608">
            <a:off x="7474829" y="3723470"/>
            <a:ext cx="827107" cy="1032220"/>
            <a:chOff x="3651675" y="484508"/>
            <a:chExt cx="665528" cy="830571"/>
          </a:xfrm>
        </p:grpSpPr>
        <p:sp>
          <p:nvSpPr>
            <p:cNvPr id="307" name="Google Shape;307;p25"/>
            <p:cNvSpPr/>
            <p:nvPr/>
          </p:nvSpPr>
          <p:spPr>
            <a:xfrm>
              <a:off x="3651675" y="484508"/>
              <a:ext cx="353267" cy="830571"/>
            </a:xfrm>
            <a:custGeom>
              <a:rect b="b" l="l" r="r" t="t"/>
              <a:pathLst>
                <a:path extrusionOk="0" h="8993" w="3825">
                  <a:moveTo>
                    <a:pt x="3824" y="0"/>
                  </a:moveTo>
                  <a:lnTo>
                    <a:pt x="798" y="1339"/>
                  </a:lnTo>
                  <a:lnTo>
                    <a:pt x="1" y="8992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3651675" y="484508"/>
              <a:ext cx="665528" cy="830571"/>
            </a:xfrm>
            <a:custGeom>
              <a:rect b="b" l="l" r="r" t="t"/>
              <a:pathLst>
                <a:path extrusionOk="0" h="8993" w="7206">
                  <a:moveTo>
                    <a:pt x="3824" y="0"/>
                  </a:moveTo>
                  <a:lnTo>
                    <a:pt x="1" y="8992"/>
                  </a:lnTo>
                  <a:lnTo>
                    <a:pt x="7206" y="3738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5"/>
          <p:cNvGrpSpPr/>
          <p:nvPr/>
        </p:nvGrpSpPr>
        <p:grpSpPr>
          <a:xfrm rot="-10687692">
            <a:off x="7095918" y="3801889"/>
            <a:ext cx="472711" cy="589937"/>
            <a:chOff x="3651675" y="484508"/>
            <a:chExt cx="665528" cy="830571"/>
          </a:xfrm>
        </p:grpSpPr>
        <p:sp>
          <p:nvSpPr>
            <p:cNvPr id="310" name="Google Shape;310;p25"/>
            <p:cNvSpPr/>
            <p:nvPr/>
          </p:nvSpPr>
          <p:spPr>
            <a:xfrm>
              <a:off x="3651675" y="484508"/>
              <a:ext cx="353267" cy="830571"/>
            </a:xfrm>
            <a:custGeom>
              <a:rect b="b" l="l" r="r" t="t"/>
              <a:pathLst>
                <a:path extrusionOk="0" h="8993" w="3825">
                  <a:moveTo>
                    <a:pt x="3824" y="0"/>
                  </a:moveTo>
                  <a:lnTo>
                    <a:pt x="798" y="1339"/>
                  </a:lnTo>
                  <a:lnTo>
                    <a:pt x="1" y="8992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3651675" y="484508"/>
              <a:ext cx="665528" cy="830571"/>
            </a:xfrm>
            <a:custGeom>
              <a:rect b="b" l="l" r="r" t="t"/>
              <a:pathLst>
                <a:path extrusionOk="0" h="8993" w="7206">
                  <a:moveTo>
                    <a:pt x="3824" y="0"/>
                  </a:moveTo>
                  <a:lnTo>
                    <a:pt x="1" y="8992"/>
                  </a:lnTo>
                  <a:lnTo>
                    <a:pt x="7206" y="3738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92198" y="358025"/>
            <a:ext cx="89595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2000"/>
              <a:buNone/>
              <a:defRPr sz="2000">
                <a:solidFill>
                  <a:srgbClr val="3787C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idx="1" type="subTitle"/>
          </p:nvPr>
        </p:nvSpPr>
        <p:spPr>
          <a:xfrm>
            <a:off x="1772745" y="591700"/>
            <a:ext cx="5598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&amp; title">
  <p:cSld name="BLANK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2195899" y="4446875"/>
            <a:ext cx="47520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800"/>
              <a:buNone/>
              <a:defRPr sz="1800">
                <a:solidFill>
                  <a:srgbClr val="3787C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subtitles">
  <p:cSld name="BLANK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19" name="Google Shape;319;p28"/>
          <p:cNvSpPr txBox="1"/>
          <p:nvPr>
            <p:ph hasCustomPrompt="1" type="title"/>
          </p:nvPr>
        </p:nvSpPr>
        <p:spPr>
          <a:xfrm>
            <a:off x="676538" y="712600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b="1" sz="4800">
                <a:solidFill>
                  <a:srgbClr val="45AA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 txBox="1"/>
          <p:nvPr>
            <p:ph idx="1" type="subTitle"/>
          </p:nvPr>
        </p:nvSpPr>
        <p:spPr>
          <a:xfrm>
            <a:off x="1040713" y="1219900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1" name="Google Shape;321;p28"/>
          <p:cNvSpPr txBox="1"/>
          <p:nvPr>
            <p:ph hasCustomPrompt="1" idx="2" type="title"/>
          </p:nvPr>
        </p:nvSpPr>
        <p:spPr>
          <a:xfrm>
            <a:off x="676538" y="1739950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b="1" sz="4800">
                <a:solidFill>
                  <a:srgbClr val="45AA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8"/>
          <p:cNvSpPr txBox="1"/>
          <p:nvPr>
            <p:ph idx="3" type="subTitle"/>
          </p:nvPr>
        </p:nvSpPr>
        <p:spPr>
          <a:xfrm>
            <a:off x="1040713" y="2247250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3" name="Google Shape;323;p28"/>
          <p:cNvSpPr txBox="1"/>
          <p:nvPr>
            <p:ph hasCustomPrompt="1" idx="4" type="title"/>
          </p:nvPr>
        </p:nvSpPr>
        <p:spPr>
          <a:xfrm>
            <a:off x="676538" y="2767300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b="1" sz="4800">
                <a:solidFill>
                  <a:srgbClr val="45AA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5AAF2"/>
              </a:buClr>
              <a:buSzPts val="4800"/>
              <a:buNone/>
              <a:defRPr sz="4800">
                <a:solidFill>
                  <a:srgbClr val="45AAF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8"/>
          <p:cNvSpPr txBox="1"/>
          <p:nvPr>
            <p:ph idx="5" type="subTitle"/>
          </p:nvPr>
        </p:nvSpPr>
        <p:spPr>
          <a:xfrm>
            <a:off x="1040713" y="3274600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325" name="Google Shape;325;p28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326" name="Google Shape;326;p28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28"/>
          <p:cNvSpPr txBox="1"/>
          <p:nvPr>
            <p:ph idx="6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>
  <p:cSld name="BLANK_1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339" name="Google Shape;339;p29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50" name="Google Shape;350;p29"/>
          <p:cNvSpPr txBox="1"/>
          <p:nvPr>
            <p:ph type="title"/>
          </p:nvPr>
        </p:nvSpPr>
        <p:spPr>
          <a:xfrm>
            <a:off x="998050" y="448775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1" name="Google Shape;351;p29"/>
          <p:cNvSpPr txBox="1"/>
          <p:nvPr>
            <p:ph idx="1" type="subTitle"/>
          </p:nvPr>
        </p:nvSpPr>
        <p:spPr>
          <a:xfrm>
            <a:off x="1454550" y="1636650"/>
            <a:ext cx="3162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2" name="Google Shape;352;p29"/>
          <p:cNvSpPr txBox="1"/>
          <p:nvPr>
            <p:ph idx="2" type="title"/>
          </p:nvPr>
        </p:nvSpPr>
        <p:spPr>
          <a:xfrm>
            <a:off x="1454550" y="1383225"/>
            <a:ext cx="36627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None/>
              <a:defRPr sz="1400">
                <a:solidFill>
                  <a:srgbClr val="3787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353" name="Google Shape;353;p29"/>
          <p:cNvCxnSpPr/>
          <p:nvPr/>
        </p:nvCxnSpPr>
        <p:spPr>
          <a:xfrm flipH="1">
            <a:off x="1427900" y="1311725"/>
            <a:ext cx="8400" cy="211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9"/>
          <p:cNvCxnSpPr/>
          <p:nvPr/>
        </p:nvCxnSpPr>
        <p:spPr>
          <a:xfrm flipH="1">
            <a:off x="5239875" y="1238675"/>
            <a:ext cx="8400" cy="211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9"/>
          <p:cNvSpPr txBox="1"/>
          <p:nvPr>
            <p:ph idx="3" type="subTitle"/>
          </p:nvPr>
        </p:nvSpPr>
        <p:spPr>
          <a:xfrm>
            <a:off x="5267725" y="1636650"/>
            <a:ext cx="3162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6" name="Google Shape;356;p29"/>
          <p:cNvSpPr txBox="1"/>
          <p:nvPr>
            <p:ph idx="4" type="title"/>
          </p:nvPr>
        </p:nvSpPr>
        <p:spPr>
          <a:xfrm>
            <a:off x="5267718" y="1383225"/>
            <a:ext cx="36627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None/>
              <a:defRPr sz="1400">
                <a:solidFill>
                  <a:srgbClr val="3787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400"/>
              <a:buFont typeface="Montserrat"/>
              <a:buNone/>
              <a:defRPr b="1" sz="1400">
                <a:solidFill>
                  <a:srgbClr val="3787C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BLANK_1_1_3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0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359" name="Google Shape;359;p30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70" name="Google Shape;370;p30"/>
          <p:cNvSpPr txBox="1"/>
          <p:nvPr>
            <p:ph type="title"/>
          </p:nvPr>
        </p:nvSpPr>
        <p:spPr>
          <a:xfrm>
            <a:off x="5620691" y="1838562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371" name="Google Shape;371;p30"/>
          <p:cNvSpPr txBox="1"/>
          <p:nvPr>
            <p:ph idx="1" type="subTitle"/>
          </p:nvPr>
        </p:nvSpPr>
        <p:spPr>
          <a:xfrm>
            <a:off x="5620691" y="2072237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bottom diamonds 1">
  <p:cSld name="BLANK_1_1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1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374" name="Google Shape;374;p31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85" name="Google Shape;385;p31"/>
          <p:cNvSpPr txBox="1"/>
          <p:nvPr>
            <p:ph type="title"/>
          </p:nvPr>
        </p:nvSpPr>
        <p:spPr>
          <a:xfrm>
            <a:off x="998050" y="4553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bottom diamonds 2">
  <p:cSld name="BLANK_1_1_2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2"/>
          <p:cNvGrpSpPr/>
          <p:nvPr/>
        </p:nvGrpSpPr>
        <p:grpSpPr>
          <a:xfrm rot="10800000">
            <a:off x="-28647" y="-128754"/>
            <a:ext cx="9201309" cy="1524525"/>
            <a:chOff x="791125" y="1357350"/>
            <a:chExt cx="2750025" cy="464950"/>
          </a:xfrm>
        </p:grpSpPr>
        <p:sp>
          <p:nvSpPr>
            <p:cNvPr id="388" name="Google Shape;388;p32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99" name="Google Shape;399;p32"/>
          <p:cNvSpPr txBox="1"/>
          <p:nvPr>
            <p:ph type="title"/>
          </p:nvPr>
        </p:nvSpPr>
        <p:spPr>
          <a:xfrm>
            <a:off x="998050" y="7780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lateral diamonds">
  <p:cSld name="BLANK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6306578" y="2497653"/>
            <a:ext cx="2889955" cy="2682471"/>
          </a:xfrm>
          <a:custGeom>
            <a:rect b="b" l="l" r="r" t="t"/>
            <a:pathLst>
              <a:path extrusionOk="0" h="32218" w="34710">
                <a:moveTo>
                  <a:pt x="34709" y="1"/>
                </a:moveTo>
                <a:lnTo>
                  <a:pt x="23937" y="6586"/>
                </a:lnTo>
                <a:lnTo>
                  <a:pt x="18156" y="17444"/>
                </a:lnTo>
                <a:lnTo>
                  <a:pt x="8722" y="18242"/>
                </a:lnTo>
                <a:lnTo>
                  <a:pt x="0" y="32218"/>
                </a:lnTo>
                <a:lnTo>
                  <a:pt x="0" y="32218"/>
                </a:lnTo>
                <a:lnTo>
                  <a:pt x="34709" y="32125"/>
                </a:lnTo>
                <a:lnTo>
                  <a:pt x="34709" y="1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idx="12" type="sldNum"/>
          </p:nvPr>
        </p:nvSpPr>
        <p:spPr>
          <a:xfrm>
            <a:off x="8601208" y="470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8203502" y="3816666"/>
            <a:ext cx="993042" cy="548350"/>
          </a:xfrm>
          <a:custGeom>
            <a:rect b="b" l="l" r="r" t="t"/>
            <a:pathLst>
              <a:path extrusionOk="0" h="6586" w="11927">
                <a:moveTo>
                  <a:pt x="3204" y="0"/>
                </a:moveTo>
                <a:lnTo>
                  <a:pt x="0" y="6586"/>
                </a:lnTo>
                <a:lnTo>
                  <a:pt x="0" y="6586"/>
                </a:lnTo>
                <a:lnTo>
                  <a:pt x="11926" y="6315"/>
                </a:lnTo>
                <a:lnTo>
                  <a:pt x="3204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 txBox="1"/>
          <p:nvPr>
            <p:ph idx="2" type="sldNum"/>
          </p:nvPr>
        </p:nvSpPr>
        <p:spPr>
          <a:xfrm>
            <a:off x="8548658" y="4702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5365152" y="3875947"/>
            <a:ext cx="2282406" cy="1311345"/>
          </a:xfrm>
          <a:custGeom>
            <a:rect b="b" l="l" r="r" t="t"/>
            <a:pathLst>
              <a:path extrusionOk="0" h="15750" w="27413">
                <a:moveTo>
                  <a:pt x="9435" y="0"/>
                </a:moveTo>
                <a:lnTo>
                  <a:pt x="1" y="15749"/>
                </a:lnTo>
                <a:lnTo>
                  <a:pt x="27412" y="15571"/>
                </a:lnTo>
                <a:lnTo>
                  <a:pt x="9435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3023617" y="3875947"/>
            <a:ext cx="3127079" cy="1311345"/>
          </a:xfrm>
          <a:custGeom>
            <a:rect b="b" l="l" r="r" t="t"/>
            <a:pathLst>
              <a:path extrusionOk="0" h="15750" w="37558">
                <a:moveTo>
                  <a:pt x="37558" y="0"/>
                </a:moveTo>
                <a:lnTo>
                  <a:pt x="1" y="15486"/>
                </a:lnTo>
                <a:lnTo>
                  <a:pt x="28124" y="15749"/>
                </a:lnTo>
                <a:lnTo>
                  <a:pt x="37558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8299501" y="3046007"/>
            <a:ext cx="897043" cy="770738"/>
          </a:xfrm>
          <a:custGeom>
            <a:rect b="b" l="l" r="r" t="t"/>
            <a:pathLst>
              <a:path extrusionOk="0" h="9257" w="10774">
                <a:moveTo>
                  <a:pt x="1" y="0"/>
                </a:moveTo>
                <a:lnTo>
                  <a:pt x="2051" y="9256"/>
                </a:lnTo>
                <a:lnTo>
                  <a:pt x="10773" y="4094"/>
                </a:lnTo>
                <a:lnTo>
                  <a:pt x="1" y="0"/>
                </a:lnTo>
                <a:close/>
              </a:path>
            </a:pathLst>
          </a:custGeom>
          <a:solidFill>
            <a:srgbClr val="56B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8470269" y="3386875"/>
            <a:ext cx="726277" cy="955658"/>
          </a:xfrm>
          <a:custGeom>
            <a:rect b="b" l="l" r="r" t="t"/>
            <a:pathLst>
              <a:path extrusionOk="0" h="11478" w="8723">
                <a:moveTo>
                  <a:pt x="8722" y="0"/>
                </a:moveTo>
                <a:lnTo>
                  <a:pt x="0" y="5162"/>
                </a:lnTo>
                <a:lnTo>
                  <a:pt x="8722" y="11477"/>
                </a:lnTo>
                <a:lnTo>
                  <a:pt x="8722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7818173" y="3046007"/>
            <a:ext cx="652176" cy="904120"/>
          </a:xfrm>
          <a:custGeom>
            <a:rect b="b" l="l" r="r" t="t"/>
            <a:pathLst>
              <a:path extrusionOk="0" h="10859" w="7833">
                <a:moveTo>
                  <a:pt x="5782" y="0"/>
                </a:moveTo>
                <a:lnTo>
                  <a:pt x="1" y="10858"/>
                </a:lnTo>
                <a:lnTo>
                  <a:pt x="1" y="10858"/>
                </a:lnTo>
                <a:lnTo>
                  <a:pt x="7832" y="9256"/>
                </a:lnTo>
                <a:lnTo>
                  <a:pt x="5782" y="0"/>
                </a:lnTo>
                <a:close/>
              </a:path>
            </a:pathLst>
          </a:custGeom>
          <a:solidFill>
            <a:srgbClr val="45A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8203502" y="4342456"/>
            <a:ext cx="993042" cy="548434"/>
          </a:xfrm>
          <a:custGeom>
            <a:rect b="b" l="l" r="r" t="t"/>
            <a:pathLst>
              <a:path extrusionOk="0" h="6587" w="11927">
                <a:moveTo>
                  <a:pt x="11926" y="0"/>
                </a:moveTo>
                <a:lnTo>
                  <a:pt x="0" y="271"/>
                </a:lnTo>
                <a:lnTo>
                  <a:pt x="7562" y="6586"/>
                </a:lnTo>
                <a:lnTo>
                  <a:pt x="11926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358741" y="3950049"/>
            <a:ext cx="844839" cy="414968"/>
          </a:xfrm>
          <a:custGeom>
            <a:rect b="b" l="l" r="r" t="t"/>
            <a:pathLst>
              <a:path extrusionOk="0" h="4984" w="10147">
                <a:moveTo>
                  <a:pt x="5519" y="0"/>
                </a:moveTo>
                <a:lnTo>
                  <a:pt x="1" y="3382"/>
                </a:lnTo>
                <a:lnTo>
                  <a:pt x="10146" y="4984"/>
                </a:lnTo>
                <a:lnTo>
                  <a:pt x="551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7032693" y="3950049"/>
            <a:ext cx="785558" cy="281669"/>
          </a:xfrm>
          <a:custGeom>
            <a:rect b="b" l="l" r="r" t="t"/>
            <a:pathLst>
              <a:path extrusionOk="0" h="3383" w="9435">
                <a:moveTo>
                  <a:pt x="9435" y="0"/>
                </a:moveTo>
                <a:lnTo>
                  <a:pt x="1" y="798"/>
                </a:lnTo>
                <a:lnTo>
                  <a:pt x="3917" y="3382"/>
                </a:lnTo>
                <a:lnTo>
                  <a:pt x="9435" y="0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6580422" y="4016408"/>
            <a:ext cx="778398" cy="726277"/>
          </a:xfrm>
          <a:custGeom>
            <a:rect b="b" l="l" r="r" t="t"/>
            <a:pathLst>
              <a:path extrusionOk="0" h="8723" w="9349">
                <a:moveTo>
                  <a:pt x="5433" y="1"/>
                </a:moveTo>
                <a:lnTo>
                  <a:pt x="2" y="8720"/>
                </a:lnTo>
                <a:lnTo>
                  <a:pt x="2" y="8720"/>
                </a:lnTo>
                <a:cubicBezTo>
                  <a:pt x="153" y="8506"/>
                  <a:pt x="9349" y="2585"/>
                  <a:pt x="9349" y="2585"/>
                </a:cubicBezTo>
                <a:lnTo>
                  <a:pt x="5433" y="1"/>
                </a:lnTo>
                <a:close/>
                <a:moveTo>
                  <a:pt x="2" y="8720"/>
                </a:moveTo>
                <a:lnTo>
                  <a:pt x="2" y="8720"/>
                </a:lnTo>
                <a:cubicBezTo>
                  <a:pt x="1" y="8721"/>
                  <a:pt x="1" y="8722"/>
                  <a:pt x="0" y="8722"/>
                </a:cubicBezTo>
                <a:lnTo>
                  <a:pt x="2" y="872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7358741" y="4231636"/>
            <a:ext cx="844839" cy="540690"/>
          </a:xfrm>
          <a:custGeom>
            <a:rect b="b" l="l" r="r" t="t"/>
            <a:pathLst>
              <a:path extrusionOk="0" h="6494" w="10147">
                <a:moveTo>
                  <a:pt x="10141" y="1601"/>
                </a:moveTo>
                <a:lnTo>
                  <a:pt x="10146" y="1602"/>
                </a:lnTo>
                <a:cubicBezTo>
                  <a:pt x="10145" y="1602"/>
                  <a:pt x="10143" y="1601"/>
                  <a:pt x="10141" y="1601"/>
                </a:cubicBezTo>
                <a:close/>
                <a:moveTo>
                  <a:pt x="1" y="0"/>
                </a:moveTo>
                <a:lnTo>
                  <a:pt x="2934" y="6493"/>
                </a:lnTo>
                <a:cubicBezTo>
                  <a:pt x="2934" y="6493"/>
                  <a:pt x="9574" y="1601"/>
                  <a:pt x="10132" y="1601"/>
                </a:cubicBezTo>
                <a:cubicBezTo>
                  <a:pt x="10136" y="1601"/>
                  <a:pt x="10139" y="1601"/>
                  <a:pt x="10141" y="1601"/>
                </a:cubicBezTo>
                <a:lnTo>
                  <a:pt x="10141" y="1601"/>
                </a:lnTo>
                <a:lnTo>
                  <a:pt x="1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6306578" y="4727785"/>
            <a:ext cx="1230083" cy="429871"/>
          </a:xfrm>
          <a:custGeom>
            <a:rect b="b" l="l" r="r" t="t"/>
            <a:pathLst>
              <a:path extrusionOk="0" h="5163" w="14774">
                <a:moveTo>
                  <a:pt x="3289" y="0"/>
                </a:moveTo>
                <a:lnTo>
                  <a:pt x="0" y="5162"/>
                </a:lnTo>
                <a:lnTo>
                  <a:pt x="14774" y="534"/>
                </a:lnTo>
                <a:lnTo>
                  <a:pt x="328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7603027" y="4757426"/>
            <a:ext cx="1200443" cy="400231"/>
          </a:xfrm>
          <a:custGeom>
            <a:rect b="b" l="l" r="r" t="t"/>
            <a:pathLst>
              <a:path extrusionOk="0" h="4807" w="14418">
                <a:moveTo>
                  <a:pt x="0" y="0"/>
                </a:moveTo>
                <a:lnTo>
                  <a:pt x="5518" y="4806"/>
                </a:lnTo>
                <a:lnTo>
                  <a:pt x="14418" y="712"/>
                </a:lnTo>
                <a:lnTo>
                  <a:pt x="0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3342588" y="4113073"/>
            <a:ext cx="4549743" cy="1059400"/>
          </a:xfrm>
          <a:custGeom>
            <a:rect b="b" l="l" r="r" t="t"/>
            <a:pathLst>
              <a:path extrusionOk="0" h="12724" w="54645">
                <a:moveTo>
                  <a:pt x="35065" y="0"/>
                </a:moveTo>
                <a:lnTo>
                  <a:pt x="29191" y="798"/>
                </a:lnTo>
                <a:cubicBezTo>
                  <a:pt x="29191" y="798"/>
                  <a:pt x="0" y="12723"/>
                  <a:pt x="178" y="12723"/>
                </a:cubicBezTo>
                <a:lnTo>
                  <a:pt x="54645" y="12723"/>
                </a:lnTo>
                <a:cubicBezTo>
                  <a:pt x="54645" y="12723"/>
                  <a:pt x="49212" y="3738"/>
                  <a:pt x="48949" y="3738"/>
                </a:cubicBezTo>
                <a:cubicBezTo>
                  <a:pt x="48771" y="3738"/>
                  <a:pt x="43516" y="6586"/>
                  <a:pt x="43253" y="6671"/>
                </a:cubicBezTo>
                <a:cubicBezTo>
                  <a:pt x="43250" y="6672"/>
                  <a:pt x="43248" y="6672"/>
                  <a:pt x="43245" y="6672"/>
                </a:cubicBezTo>
                <a:cubicBezTo>
                  <a:pt x="42791" y="6672"/>
                  <a:pt x="35065" y="0"/>
                  <a:pt x="35065" y="0"/>
                </a:cubicBezTo>
                <a:close/>
              </a:path>
            </a:pathLst>
          </a:custGeom>
          <a:solidFill>
            <a:srgbClr val="FED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6876830" y="4424218"/>
            <a:ext cx="541273" cy="748258"/>
          </a:xfrm>
          <a:custGeom>
            <a:rect b="b" l="l" r="r" t="t"/>
            <a:pathLst>
              <a:path extrusionOk="0" h="8987" w="6501">
                <a:moveTo>
                  <a:pt x="6501" y="1"/>
                </a:moveTo>
                <a:lnTo>
                  <a:pt x="805" y="2934"/>
                </a:lnTo>
                <a:lnTo>
                  <a:pt x="0" y="8986"/>
                </a:lnTo>
                <a:lnTo>
                  <a:pt x="6501" y="1"/>
                </a:lnTo>
                <a:close/>
              </a:path>
            </a:pathLst>
          </a:custGeom>
          <a:solidFill>
            <a:srgbClr val="FB9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5861967" y="4113073"/>
            <a:ext cx="1014939" cy="1074221"/>
          </a:xfrm>
          <a:custGeom>
            <a:rect b="b" l="l" r="r" t="t"/>
            <a:pathLst>
              <a:path extrusionOk="0" h="12902" w="12190">
                <a:moveTo>
                  <a:pt x="4806" y="0"/>
                </a:moveTo>
                <a:lnTo>
                  <a:pt x="0" y="12816"/>
                </a:lnTo>
                <a:lnTo>
                  <a:pt x="12189" y="12901"/>
                </a:lnTo>
                <a:cubicBezTo>
                  <a:pt x="12189" y="12901"/>
                  <a:pt x="5070" y="264"/>
                  <a:pt x="4806" y="0"/>
                </a:cubicBez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5765302" y="4113073"/>
            <a:ext cx="496896" cy="629612"/>
          </a:xfrm>
          <a:custGeom>
            <a:rect b="b" l="l" r="r" t="t"/>
            <a:pathLst>
              <a:path extrusionOk="0" h="7562" w="5968">
                <a:moveTo>
                  <a:pt x="5967" y="0"/>
                </a:moveTo>
                <a:lnTo>
                  <a:pt x="1" y="890"/>
                </a:lnTo>
                <a:lnTo>
                  <a:pt x="3119" y="7561"/>
                </a:lnTo>
                <a:lnTo>
                  <a:pt x="5967" y="0"/>
                </a:lnTo>
                <a:close/>
              </a:path>
            </a:pathLst>
          </a:custGeom>
          <a:solidFill>
            <a:srgbClr val="F7B7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5054008" y="4179432"/>
            <a:ext cx="978138" cy="563254"/>
          </a:xfrm>
          <a:custGeom>
            <a:rect b="b" l="l" r="r" t="t"/>
            <a:pathLst>
              <a:path extrusionOk="0" h="6765" w="11748">
                <a:moveTo>
                  <a:pt x="8636" y="1"/>
                </a:moveTo>
                <a:lnTo>
                  <a:pt x="0" y="3560"/>
                </a:lnTo>
                <a:lnTo>
                  <a:pt x="11748" y="6764"/>
                </a:lnTo>
                <a:lnTo>
                  <a:pt x="8636" y="1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5054008" y="4475839"/>
            <a:ext cx="978138" cy="711457"/>
          </a:xfrm>
          <a:custGeom>
            <a:rect b="b" l="l" r="r" t="t"/>
            <a:pathLst>
              <a:path extrusionOk="0" h="8545" w="11748">
                <a:moveTo>
                  <a:pt x="0" y="0"/>
                </a:moveTo>
                <a:lnTo>
                  <a:pt x="9882" y="8544"/>
                </a:lnTo>
                <a:lnTo>
                  <a:pt x="11748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4624217" y="4475839"/>
            <a:ext cx="1237826" cy="711457"/>
          </a:xfrm>
          <a:custGeom>
            <a:rect b="b" l="l" r="r" t="t"/>
            <a:pathLst>
              <a:path extrusionOk="0" h="8545" w="14867">
                <a:moveTo>
                  <a:pt x="5162" y="0"/>
                </a:moveTo>
                <a:lnTo>
                  <a:pt x="0" y="8544"/>
                </a:lnTo>
                <a:lnTo>
                  <a:pt x="14866" y="8459"/>
                </a:lnTo>
                <a:lnTo>
                  <a:pt x="5162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3061000" y="4351575"/>
            <a:ext cx="2129246" cy="835722"/>
          </a:xfrm>
          <a:custGeom>
            <a:rect b="b" l="l" r="r" t="t"/>
            <a:pathLst>
              <a:path extrusionOk="0" h="8545" w="20378">
                <a:moveTo>
                  <a:pt x="20377" y="0"/>
                </a:moveTo>
                <a:lnTo>
                  <a:pt x="0" y="8459"/>
                </a:lnTo>
                <a:lnTo>
                  <a:pt x="15215" y="8544"/>
                </a:lnTo>
                <a:lnTo>
                  <a:pt x="20377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998050" y="4883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BLANK_1_1_1_3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/>
          <p:nvPr/>
        </p:nvSpPr>
        <p:spPr>
          <a:xfrm>
            <a:off x="6306578" y="2497653"/>
            <a:ext cx="2889955" cy="2682471"/>
          </a:xfrm>
          <a:custGeom>
            <a:rect b="b" l="l" r="r" t="t"/>
            <a:pathLst>
              <a:path extrusionOk="0" h="32218" w="34710">
                <a:moveTo>
                  <a:pt x="34709" y="1"/>
                </a:moveTo>
                <a:lnTo>
                  <a:pt x="23937" y="6586"/>
                </a:lnTo>
                <a:lnTo>
                  <a:pt x="18156" y="17444"/>
                </a:lnTo>
                <a:lnTo>
                  <a:pt x="8722" y="18242"/>
                </a:lnTo>
                <a:lnTo>
                  <a:pt x="0" y="32218"/>
                </a:lnTo>
                <a:lnTo>
                  <a:pt x="0" y="32218"/>
                </a:lnTo>
                <a:lnTo>
                  <a:pt x="34709" y="32125"/>
                </a:lnTo>
                <a:lnTo>
                  <a:pt x="34709" y="1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4"/>
          <p:cNvSpPr txBox="1"/>
          <p:nvPr>
            <p:ph idx="12" type="sldNum"/>
          </p:nvPr>
        </p:nvSpPr>
        <p:spPr>
          <a:xfrm>
            <a:off x="8601208" y="470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8203502" y="3816666"/>
            <a:ext cx="993042" cy="548350"/>
          </a:xfrm>
          <a:custGeom>
            <a:rect b="b" l="l" r="r" t="t"/>
            <a:pathLst>
              <a:path extrusionOk="0" h="6586" w="11927">
                <a:moveTo>
                  <a:pt x="3204" y="0"/>
                </a:moveTo>
                <a:lnTo>
                  <a:pt x="0" y="6586"/>
                </a:lnTo>
                <a:lnTo>
                  <a:pt x="0" y="6586"/>
                </a:lnTo>
                <a:lnTo>
                  <a:pt x="11926" y="6315"/>
                </a:lnTo>
                <a:lnTo>
                  <a:pt x="3204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 txBox="1"/>
          <p:nvPr>
            <p:ph idx="2" type="sldNum"/>
          </p:nvPr>
        </p:nvSpPr>
        <p:spPr>
          <a:xfrm>
            <a:off x="8548658" y="4702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5365152" y="3875947"/>
            <a:ext cx="2282406" cy="1311345"/>
          </a:xfrm>
          <a:custGeom>
            <a:rect b="b" l="l" r="r" t="t"/>
            <a:pathLst>
              <a:path extrusionOk="0" h="15750" w="27413">
                <a:moveTo>
                  <a:pt x="9435" y="0"/>
                </a:moveTo>
                <a:lnTo>
                  <a:pt x="1" y="15749"/>
                </a:lnTo>
                <a:lnTo>
                  <a:pt x="27412" y="15571"/>
                </a:lnTo>
                <a:lnTo>
                  <a:pt x="9435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3023617" y="3875947"/>
            <a:ext cx="3127079" cy="1311345"/>
          </a:xfrm>
          <a:custGeom>
            <a:rect b="b" l="l" r="r" t="t"/>
            <a:pathLst>
              <a:path extrusionOk="0" h="15750" w="37558">
                <a:moveTo>
                  <a:pt x="37558" y="0"/>
                </a:moveTo>
                <a:lnTo>
                  <a:pt x="1" y="15486"/>
                </a:lnTo>
                <a:lnTo>
                  <a:pt x="28124" y="15749"/>
                </a:lnTo>
                <a:lnTo>
                  <a:pt x="37558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4"/>
          <p:cNvSpPr/>
          <p:nvPr/>
        </p:nvSpPr>
        <p:spPr>
          <a:xfrm>
            <a:off x="8299501" y="3046007"/>
            <a:ext cx="897043" cy="770738"/>
          </a:xfrm>
          <a:custGeom>
            <a:rect b="b" l="l" r="r" t="t"/>
            <a:pathLst>
              <a:path extrusionOk="0" h="9257" w="10774">
                <a:moveTo>
                  <a:pt x="1" y="0"/>
                </a:moveTo>
                <a:lnTo>
                  <a:pt x="2051" y="9256"/>
                </a:lnTo>
                <a:lnTo>
                  <a:pt x="10773" y="4094"/>
                </a:lnTo>
                <a:lnTo>
                  <a:pt x="1" y="0"/>
                </a:lnTo>
                <a:close/>
              </a:path>
            </a:pathLst>
          </a:custGeom>
          <a:solidFill>
            <a:srgbClr val="56B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8470269" y="3386875"/>
            <a:ext cx="726277" cy="955658"/>
          </a:xfrm>
          <a:custGeom>
            <a:rect b="b" l="l" r="r" t="t"/>
            <a:pathLst>
              <a:path extrusionOk="0" h="11478" w="8723">
                <a:moveTo>
                  <a:pt x="8722" y="0"/>
                </a:moveTo>
                <a:lnTo>
                  <a:pt x="0" y="5162"/>
                </a:lnTo>
                <a:lnTo>
                  <a:pt x="8722" y="11477"/>
                </a:lnTo>
                <a:lnTo>
                  <a:pt x="8722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7818173" y="3046007"/>
            <a:ext cx="652176" cy="904120"/>
          </a:xfrm>
          <a:custGeom>
            <a:rect b="b" l="l" r="r" t="t"/>
            <a:pathLst>
              <a:path extrusionOk="0" h="10859" w="7833">
                <a:moveTo>
                  <a:pt x="5782" y="0"/>
                </a:moveTo>
                <a:lnTo>
                  <a:pt x="1" y="10858"/>
                </a:lnTo>
                <a:lnTo>
                  <a:pt x="1" y="10858"/>
                </a:lnTo>
                <a:lnTo>
                  <a:pt x="7832" y="9256"/>
                </a:lnTo>
                <a:lnTo>
                  <a:pt x="5782" y="0"/>
                </a:lnTo>
                <a:close/>
              </a:path>
            </a:pathLst>
          </a:custGeom>
          <a:solidFill>
            <a:srgbClr val="45A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8203502" y="4342456"/>
            <a:ext cx="993042" cy="548434"/>
          </a:xfrm>
          <a:custGeom>
            <a:rect b="b" l="l" r="r" t="t"/>
            <a:pathLst>
              <a:path extrusionOk="0" h="6587" w="11927">
                <a:moveTo>
                  <a:pt x="11926" y="0"/>
                </a:moveTo>
                <a:lnTo>
                  <a:pt x="0" y="271"/>
                </a:lnTo>
                <a:lnTo>
                  <a:pt x="7562" y="6586"/>
                </a:lnTo>
                <a:lnTo>
                  <a:pt x="11926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7358741" y="3950049"/>
            <a:ext cx="844839" cy="414968"/>
          </a:xfrm>
          <a:custGeom>
            <a:rect b="b" l="l" r="r" t="t"/>
            <a:pathLst>
              <a:path extrusionOk="0" h="4984" w="10147">
                <a:moveTo>
                  <a:pt x="5519" y="0"/>
                </a:moveTo>
                <a:lnTo>
                  <a:pt x="1" y="3382"/>
                </a:lnTo>
                <a:lnTo>
                  <a:pt x="10146" y="4984"/>
                </a:lnTo>
                <a:lnTo>
                  <a:pt x="551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7032693" y="3950049"/>
            <a:ext cx="785558" cy="281669"/>
          </a:xfrm>
          <a:custGeom>
            <a:rect b="b" l="l" r="r" t="t"/>
            <a:pathLst>
              <a:path extrusionOk="0" h="3383" w="9435">
                <a:moveTo>
                  <a:pt x="9435" y="0"/>
                </a:moveTo>
                <a:lnTo>
                  <a:pt x="1" y="798"/>
                </a:lnTo>
                <a:lnTo>
                  <a:pt x="3917" y="3382"/>
                </a:lnTo>
                <a:lnTo>
                  <a:pt x="9435" y="0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6580422" y="4016408"/>
            <a:ext cx="778398" cy="726277"/>
          </a:xfrm>
          <a:custGeom>
            <a:rect b="b" l="l" r="r" t="t"/>
            <a:pathLst>
              <a:path extrusionOk="0" h="8723" w="9349">
                <a:moveTo>
                  <a:pt x="5433" y="1"/>
                </a:moveTo>
                <a:lnTo>
                  <a:pt x="2" y="8720"/>
                </a:lnTo>
                <a:lnTo>
                  <a:pt x="2" y="8720"/>
                </a:lnTo>
                <a:cubicBezTo>
                  <a:pt x="153" y="8506"/>
                  <a:pt x="9349" y="2585"/>
                  <a:pt x="9349" y="2585"/>
                </a:cubicBezTo>
                <a:lnTo>
                  <a:pt x="5433" y="1"/>
                </a:lnTo>
                <a:close/>
                <a:moveTo>
                  <a:pt x="2" y="8720"/>
                </a:moveTo>
                <a:lnTo>
                  <a:pt x="2" y="8720"/>
                </a:lnTo>
                <a:cubicBezTo>
                  <a:pt x="1" y="8721"/>
                  <a:pt x="1" y="8722"/>
                  <a:pt x="0" y="8722"/>
                </a:cubicBezTo>
                <a:lnTo>
                  <a:pt x="2" y="872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7358741" y="4231636"/>
            <a:ext cx="844839" cy="540690"/>
          </a:xfrm>
          <a:custGeom>
            <a:rect b="b" l="l" r="r" t="t"/>
            <a:pathLst>
              <a:path extrusionOk="0" h="6494" w="10147">
                <a:moveTo>
                  <a:pt x="10141" y="1601"/>
                </a:moveTo>
                <a:lnTo>
                  <a:pt x="10146" y="1602"/>
                </a:lnTo>
                <a:cubicBezTo>
                  <a:pt x="10145" y="1602"/>
                  <a:pt x="10143" y="1601"/>
                  <a:pt x="10141" y="1601"/>
                </a:cubicBezTo>
                <a:close/>
                <a:moveTo>
                  <a:pt x="1" y="0"/>
                </a:moveTo>
                <a:lnTo>
                  <a:pt x="2934" y="6493"/>
                </a:lnTo>
                <a:cubicBezTo>
                  <a:pt x="2934" y="6493"/>
                  <a:pt x="9574" y="1601"/>
                  <a:pt x="10132" y="1601"/>
                </a:cubicBezTo>
                <a:cubicBezTo>
                  <a:pt x="10136" y="1601"/>
                  <a:pt x="10139" y="1601"/>
                  <a:pt x="10141" y="1601"/>
                </a:cubicBezTo>
                <a:lnTo>
                  <a:pt x="10141" y="1601"/>
                </a:lnTo>
                <a:lnTo>
                  <a:pt x="1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"/>
          <p:cNvSpPr/>
          <p:nvPr/>
        </p:nvSpPr>
        <p:spPr>
          <a:xfrm>
            <a:off x="6306578" y="4727785"/>
            <a:ext cx="1230083" cy="429871"/>
          </a:xfrm>
          <a:custGeom>
            <a:rect b="b" l="l" r="r" t="t"/>
            <a:pathLst>
              <a:path extrusionOk="0" h="5163" w="14774">
                <a:moveTo>
                  <a:pt x="3289" y="0"/>
                </a:moveTo>
                <a:lnTo>
                  <a:pt x="0" y="5162"/>
                </a:lnTo>
                <a:lnTo>
                  <a:pt x="14774" y="534"/>
                </a:lnTo>
                <a:lnTo>
                  <a:pt x="328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7603027" y="4757426"/>
            <a:ext cx="1200443" cy="400231"/>
          </a:xfrm>
          <a:custGeom>
            <a:rect b="b" l="l" r="r" t="t"/>
            <a:pathLst>
              <a:path extrusionOk="0" h="4807" w="14418">
                <a:moveTo>
                  <a:pt x="0" y="0"/>
                </a:moveTo>
                <a:lnTo>
                  <a:pt x="5518" y="4806"/>
                </a:lnTo>
                <a:lnTo>
                  <a:pt x="14418" y="712"/>
                </a:lnTo>
                <a:lnTo>
                  <a:pt x="0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/>
          <p:nvPr/>
        </p:nvSpPr>
        <p:spPr>
          <a:xfrm>
            <a:off x="3342588" y="4113073"/>
            <a:ext cx="4549743" cy="1059400"/>
          </a:xfrm>
          <a:custGeom>
            <a:rect b="b" l="l" r="r" t="t"/>
            <a:pathLst>
              <a:path extrusionOk="0" h="12724" w="54645">
                <a:moveTo>
                  <a:pt x="35065" y="0"/>
                </a:moveTo>
                <a:lnTo>
                  <a:pt x="29191" y="798"/>
                </a:lnTo>
                <a:cubicBezTo>
                  <a:pt x="29191" y="798"/>
                  <a:pt x="0" y="12723"/>
                  <a:pt x="178" y="12723"/>
                </a:cubicBezTo>
                <a:lnTo>
                  <a:pt x="54645" y="12723"/>
                </a:lnTo>
                <a:cubicBezTo>
                  <a:pt x="54645" y="12723"/>
                  <a:pt x="49212" y="3738"/>
                  <a:pt x="48949" y="3738"/>
                </a:cubicBezTo>
                <a:cubicBezTo>
                  <a:pt x="48771" y="3738"/>
                  <a:pt x="43516" y="6586"/>
                  <a:pt x="43253" y="6671"/>
                </a:cubicBezTo>
                <a:cubicBezTo>
                  <a:pt x="43250" y="6672"/>
                  <a:pt x="43248" y="6672"/>
                  <a:pt x="43245" y="6672"/>
                </a:cubicBezTo>
                <a:cubicBezTo>
                  <a:pt x="42791" y="6672"/>
                  <a:pt x="35065" y="0"/>
                  <a:pt x="35065" y="0"/>
                </a:cubicBezTo>
                <a:close/>
              </a:path>
            </a:pathLst>
          </a:custGeom>
          <a:solidFill>
            <a:srgbClr val="FED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6876830" y="4424218"/>
            <a:ext cx="541273" cy="748258"/>
          </a:xfrm>
          <a:custGeom>
            <a:rect b="b" l="l" r="r" t="t"/>
            <a:pathLst>
              <a:path extrusionOk="0" h="8987" w="6501">
                <a:moveTo>
                  <a:pt x="6501" y="1"/>
                </a:moveTo>
                <a:lnTo>
                  <a:pt x="805" y="2934"/>
                </a:lnTo>
                <a:lnTo>
                  <a:pt x="0" y="8986"/>
                </a:lnTo>
                <a:lnTo>
                  <a:pt x="6501" y="1"/>
                </a:lnTo>
                <a:close/>
              </a:path>
            </a:pathLst>
          </a:custGeom>
          <a:solidFill>
            <a:srgbClr val="FB9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5861967" y="4113073"/>
            <a:ext cx="1014939" cy="1074221"/>
          </a:xfrm>
          <a:custGeom>
            <a:rect b="b" l="l" r="r" t="t"/>
            <a:pathLst>
              <a:path extrusionOk="0" h="12902" w="12190">
                <a:moveTo>
                  <a:pt x="4806" y="0"/>
                </a:moveTo>
                <a:lnTo>
                  <a:pt x="0" y="12816"/>
                </a:lnTo>
                <a:lnTo>
                  <a:pt x="12189" y="12901"/>
                </a:lnTo>
                <a:cubicBezTo>
                  <a:pt x="12189" y="12901"/>
                  <a:pt x="5070" y="264"/>
                  <a:pt x="4806" y="0"/>
                </a:cubicBez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5765302" y="4113073"/>
            <a:ext cx="496896" cy="629612"/>
          </a:xfrm>
          <a:custGeom>
            <a:rect b="b" l="l" r="r" t="t"/>
            <a:pathLst>
              <a:path extrusionOk="0" h="7562" w="5968">
                <a:moveTo>
                  <a:pt x="5967" y="0"/>
                </a:moveTo>
                <a:lnTo>
                  <a:pt x="1" y="890"/>
                </a:lnTo>
                <a:lnTo>
                  <a:pt x="3119" y="7561"/>
                </a:lnTo>
                <a:lnTo>
                  <a:pt x="5967" y="0"/>
                </a:lnTo>
                <a:close/>
              </a:path>
            </a:pathLst>
          </a:custGeom>
          <a:solidFill>
            <a:srgbClr val="F7B7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5054008" y="4179432"/>
            <a:ext cx="978138" cy="563254"/>
          </a:xfrm>
          <a:custGeom>
            <a:rect b="b" l="l" r="r" t="t"/>
            <a:pathLst>
              <a:path extrusionOk="0" h="6765" w="11748">
                <a:moveTo>
                  <a:pt x="8636" y="1"/>
                </a:moveTo>
                <a:lnTo>
                  <a:pt x="0" y="3560"/>
                </a:lnTo>
                <a:lnTo>
                  <a:pt x="11748" y="6764"/>
                </a:lnTo>
                <a:lnTo>
                  <a:pt x="8636" y="1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5054008" y="4475839"/>
            <a:ext cx="978138" cy="711457"/>
          </a:xfrm>
          <a:custGeom>
            <a:rect b="b" l="l" r="r" t="t"/>
            <a:pathLst>
              <a:path extrusionOk="0" h="8545" w="11748">
                <a:moveTo>
                  <a:pt x="0" y="0"/>
                </a:moveTo>
                <a:lnTo>
                  <a:pt x="9882" y="8544"/>
                </a:lnTo>
                <a:lnTo>
                  <a:pt x="11748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4624217" y="4475839"/>
            <a:ext cx="1237826" cy="711457"/>
          </a:xfrm>
          <a:custGeom>
            <a:rect b="b" l="l" r="r" t="t"/>
            <a:pathLst>
              <a:path extrusionOk="0" h="8545" w="14867">
                <a:moveTo>
                  <a:pt x="5162" y="0"/>
                </a:moveTo>
                <a:lnTo>
                  <a:pt x="0" y="8544"/>
                </a:lnTo>
                <a:lnTo>
                  <a:pt x="14866" y="8459"/>
                </a:lnTo>
                <a:lnTo>
                  <a:pt x="5162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>
            <a:off x="3061000" y="4351575"/>
            <a:ext cx="2129246" cy="835722"/>
          </a:xfrm>
          <a:custGeom>
            <a:rect b="b" l="l" r="r" t="t"/>
            <a:pathLst>
              <a:path extrusionOk="0" h="8545" w="20378">
                <a:moveTo>
                  <a:pt x="20377" y="0"/>
                </a:moveTo>
                <a:lnTo>
                  <a:pt x="0" y="8459"/>
                </a:lnTo>
                <a:lnTo>
                  <a:pt x="15215" y="8544"/>
                </a:lnTo>
                <a:lnTo>
                  <a:pt x="20377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 rot="1859154">
            <a:off x="3452516" y="708530"/>
            <a:ext cx="827083" cy="1032190"/>
            <a:chOff x="3651675" y="484508"/>
            <a:chExt cx="665528" cy="830571"/>
          </a:xfrm>
        </p:grpSpPr>
        <p:sp>
          <p:nvSpPr>
            <p:cNvPr id="452" name="Google Shape;452;p34"/>
            <p:cNvSpPr/>
            <p:nvPr/>
          </p:nvSpPr>
          <p:spPr>
            <a:xfrm>
              <a:off x="3651675" y="484508"/>
              <a:ext cx="353267" cy="830571"/>
            </a:xfrm>
            <a:custGeom>
              <a:rect b="b" l="l" r="r" t="t"/>
              <a:pathLst>
                <a:path extrusionOk="0" h="8993" w="3825">
                  <a:moveTo>
                    <a:pt x="3824" y="0"/>
                  </a:moveTo>
                  <a:lnTo>
                    <a:pt x="798" y="1339"/>
                  </a:lnTo>
                  <a:lnTo>
                    <a:pt x="1" y="8992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651675" y="484508"/>
              <a:ext cx="665528" cy="830571"/>
            </a:xfrm>
            <a:custGeom>
              <a:rect b="b" l="l" r="r" t="t"/>
              <a:pathLst>
                <a:path extrusionOk="0" h="8993" w="7206">
                  <a:moveTo>
                    <a:pt x="3824" y="0"/>
                  </a:moveTo>
                  <a:lnTo>
                    <a:pt x="1" y="8992"/>
                  </a:lnTo>
                  <a:lnTo>
                    <a:pt x="7206" y="3738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56E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4"/>
          <p:cNvSpPr txBox="1"/>
          <p:nvPr>
            <p:ph type="title"/>
          </p:nvPr>
        </p:nvSpPr>
        <p:spPr>
          <a:xfrm>
            <a:off x="3099612" y="2751137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455" name="Google Shape;455;p34"/>
          <p:cNvSpPr txBox="1"/>
          <p:nvPr>
            <p:ph idx="1" type="subTitle"/>
          </p:nvPr>
        </p:nvSpPr>
        <p:spPr>
          <a:xfrm>
            <a:off x="3099612" y="2984812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lateral diamonds 1">
  <p:cSld name="BLANK_1_1_1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5"/>
          <p:cNvGrpSpPr/>
          <p:nvPr/>
        </p:nvGrpSpPr>
        <p:grpSpPr>
          <a:xfrm>
            <a:off x="-55763" y="-120843"/>
            <a:ext cx="3847741" cy="1271243"/>
            <a:chOff x="4070650" y="2144975"/>
            <a:chExt cx="1043625" cy="344800"/>
          </a:xfrm>
        </p:grpSpPr>
        <p:sp>
          <p:nvSpPr>
            <p:cNvPr id="458" name="Google Shape;458;p35"/>
            <p:cNvSpPr/>
            <p:nvPr/>
          </p:nvSpPr>
          <p:spPr>
            <a:xfrm>
              <a:off x="4691500" y="2144975"/>
              <a:ext cx="195825" cy="284825"/>
            </a:xfrm>
            <a:custGeom>
              <a:rect b="b" l="l" r="r" t="t"/>
              <a:pathLst>
                <a:path extrusionOk="0" h="11393" w="7833">
                  <a:moveTo>
                    <a:pt x="1" y="0"/>
                  </a:moveTo>
                  <a:lnTo>
                    <a:pt x="7298" y="11392"/>
                  </a:lnTo>
                  <a:lnTo>
                    <a:pt x="7832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873950" y="2144975"/>
              <a:ext cx="240325" cy="284825"/>
            </a:xfrm>
            <a:custGeom>
              <a:rect b="b" l="l" r="r" t="t"/>
              <a:pathLst>
                <a:path extrusionOk="0" h="11393" w="9613">
                  <a:moveTo>
                    <a:pt x="534" y="0"/>
                  </a:moveTo>
                  <a:lnTo>
                    <a:pt x="0" y="11392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070650" y="2149425"/>
              <a:ext cx="429525" cy="284825"/>
            </a:xfrm>
            <a:custGeom>
              <a:rect b="b" l="l" r="r" t="t"/>
              <a:pathLst>
                <a:path extrusionOk="0" h="11393" w="17181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4092900" y="2149425"/>
              <a:ext cx="360475" cy="273600"/>
            </a:xfrm>
            <a:custGeom>
              <a:rect b="b" l="l" r="r" t="t"/>
              <a:pathLst>
                <a:path extrusionOk="0" h="10944" w="14419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253100" y="2149425"/>
              <a:ext cx="242625" cy="340350"/>
            </a:xfrm>
            <a:custGeom>
              <a:rect b="b" l="l" r="r" t="t"/>
              <a:pathLst>
                <a:path extrusionOk="0" h="13614" w="9705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4453350" y="2149425"/>
              <a:ext cx="240325" cy="340350"/>
            </a:xfrm>
            <a:custGeom>
              <a:rect b="b" l="l" r="r" t="t"/>
              <a:pathLst>
                <a:path extrusionOk="0" h="13614" w="9613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4495700" y="2149425"/>
              <a:ext cx="389300" cy="340350"/>
            </a:xfrm>
            <a:custGeom>
              <a:rect b="b" l="l" r="r" t="t"/>
              <a:pathLst>
                <a:path extrusionOk="0" h="13614" w="15572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66" name="Google Shape;466;p35"/>
          <p:cNvSpPr txBox="1"/>
          <p:nvPr>
            <p:ph type="title"/>
          </p:nvPr>
        </p:nvSpPr>
        <p:spPr>
          <a:xfrm>
            <a:off x="415419" y="1763258"/>
            <a:ext cx="3604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467" name="Google Shape;467;p35"/>
          <p:cNvSpPr txBox="1"/>
          <p:nvPr>
            <p:ph idx="1" type="subTitle"/>
          </p:nvPr>
        </p:nvSpPr>
        <p:spPr>
          <a:xfrm>
            <a:off x="415425" y="1996925"/>
            <a:ext cx="3279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with corner diamonds">
  <p:cSld name="BLANK_1_1_1_2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/>
          <p:nvPr/>
        </p:nvSpPr>
        <p:spPr>
          <a:xfrm>
            <a:off x="6306578" y="2497653"/>
            <a:ext cx="2889955" cy="2682471"/>
          </a:xfrm>
          <a:custGeom>
            <a:rect b="b" l="l" r="r" t="t"/>
            <a:pathLst>
              <a:path extrusionOk="0" h="32218" w="34710">
                <a:moveTo>
                  <a:pt x="34709" y="1"/>
                </a:moveTo>
                <a:lnTo>
                  <a:pt x="23937" y="6586"/>
                </a:lnTo>
                <a:lnTo>
                  <a:pt x="18156" y="17444"/>
                </a:lnTo>
                <a:lnTo>
                  <a:pt x="8722" y="18242"/>
                </a:lnTo>
                <a:lnTo>
                  <a:pt x="0" y="32218"/>
                </a:lnTo>
                <a:lnTo>
                  <a:pt x="0" y="32218"/>
                </a:lnTo>
                <a:lnTo>
                  <a:pt x="34709" y="32125"/>
                </a:lnTo>
                <a:lnTo>
                  <a:pt x="34709" y="1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 txBox="1"/>
          <p:nvPr>
            <p:ph idx="12" type="sldNum"/>
          </p:nvPr>
        </p:nvSpPr>
        <p:spPr>
          <a:xfrm>
            <a:off x="8601208" y="470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8203502" y="3816666"/>
            <a:ext cx="993042" cy="548350"/>
          </a:xfrm>
          <a:custGeom>
            <a:rect b="b" l="l" r="r" t="t"/>
            <a:pathLst>
              <a:path extrusionOk="0" h="6586" w="11927">
                <a:moveTo>
                  <a:pt x="3204" y="0"/>
                </a:moveTo>
                <a:lnTo>
                  <a:pt x="0" y="6586"/>
                </a:lnTo>
                <a:lnTo>
                  <a:pt x="0" y="6586"/>
                </a:lnTo>
                <a:lnTo>
                  <a:pt x="11926" y="6315"/>
                </a:lnTo>
                <a:lnTo>
                  <a:pt x="3204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 txBox="1"/>
          <p:nvPr>
            <p:ph idx="2" type="sldNum"/>
          </p:nvPr>
        </p:nvSpPr>
        <p:spPr>
          <a:xfrm>
            <a:off x="8548658" y="4702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5365152" y="3875947"/>
            <a:ext cx="2282406" cy="1311345"/>
          </a:xfrm>
          <a:custGeom>
            <a:rect b="b" l="l" r="r" t="t"/>
            <a:pathLst>
              <a:path extrusionOk="0" h="15750" w="27413">
                <a:moveTo>
                  <a:pt x="9435" y="0"/>
                </a:moveTo>
                <a:lnTo>
                  <a:pt x="1" y="15749"/>
                </a:lnTo>
                <a:lnTo>
                  <a:pt x="27412" y="15571"/>
                </a:lnTo>
                <a:lnTo>
                  <a:pt x="9435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3023617" y="3875947"/>
            <a:ext cx="3127079" cy="1311345"/>
          </a:xfrm>
          <a:custGeom>
            <a:rect b="b" l="l" r="r" t="t"/>
            <a:pathLst>
              <a:path extrusionOk="0" h="15750" w="37558">
                <a:moveTo>
                  <a:pt x="37558" y="0"/>
                </a:moveTo>
                <a:lnTo>
                  <a:pt x="1" y="15486"/>
                </a:lnTo>
                <a:lnTo>
                  <a:pt x="28124" y="15749"/>
                </a:lnTo>
                <a:lnTo>
                  <a:pt x="37558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8299501" y="3046007"/>
            <a:ext cx="897043" cy="770738"/>
          </a:xfrm>
          <a:custGeom>
            <a:rect b="b" l="l" r="r" t="t"/>
            <a:pathLst>
              <a:path extrusionOk="0" h="9257" w="10774">
                <a:moveTo>
                  <a:pt x="1" y="0"/>
                </a:moveTo>
                <a:lnTo>
                  <a:pt x="2051" y="9256"/>
                </a:lnTo>
                <a:lnTo>
                  <a:pt x="10773" y="4094"/>
                </a:lnTo>
                <a:lnTo>
                  <a:pt x="1" y="0"/>
                </a:lnTo>
                <a:close/>
              </a:path>
            </a:pathLst>
          </a:custGeom>
          <a:solidFill>
            <a:srgbClr val="56B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8470269" y="3386875"/>
            <a:ext cx="726277" cy="955658"/>
          </a:xfrm>
          <a:custGeom>
            <a:rect b="b" l="l" r="r" t="t"/>
            <a:pathLst>
              <a:path extrusionOk="0" h="11478" w="8723">
                <a:moveTo>
                  <a:pt x="8722" y="0"/>
                </a:moveTo>
                <a:lnTo>
                  <a:pt x="0" y="5162"/>
                </a:lnTo>
                <a:lnTo>
                  <a:pt x="8722" y="11477"/>
                </a:lnTo>
                <a:lnTo>
                  <a:pt x="8722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7818173" y="3046007"/>
            <a:ext cx="652176" cy="904120"/>
          </a:xfrm>
          <a:custGeom>
            <a:rect b="b" l="l" r="r" t="t"/>
            <a:pathLst>
              <a:path extrusionOk="0" h="10859" w="7833">
                <a:moveTo>
                  <a:pt x="5782" y="0"/>
                </a:moveTo>
                <a:lnTo>
                  <a:pt x="1" y="10858"/>
                </a:lnTo>
                <a:lnTo>
                  <a:pt x="1" y="10858"/>
                </a:lnTo>
                <a:lnTo>
                  <a:pt x="7832" y="9256"/>
                </a:lnTo>
                <a:lnTo>
                  <a:pt x="5782" y="0"/>
                </a:lnTo>
                <a:close/>
              </a:path>
            </a:pathLst>
          </a:custGeom>
          <a:solidFill>
            <a:srgbClr val="45A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8203502" y="4342456"/>
            <a:ext cx="993042" cy="548434"/>
          </a:xfrm>
          <a:custGeom>
            <a:rect b="b" l="l" r="r" t="t"/>
            <a:pathLst>
              <a:path extrusionOk="0" h="6587" w="11927">
                <a:moveTo>
                  <a:pt x="11926" y="0"/>
                </a:moveTo>
                <a:lnTo>
                  <a:pt x="0" y="271"/>
                </a:lnTo>
                <a:lnTo>
                  <a:pt x="7562" y="6586"/>
                </a:lnTo>
                <a:lnTo>
                  <a:pt x="11926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7358741" y="3950049"/>
            <a:ext cx="844839" cy="414968"/>
          </a:xfrm>
          <a:custGeom>
            <a:rect b="b" l="l" r="r" t="t"/>
            <a:pathLst>
              <a:path extrusionOk="0" h="4984" w="10147">
                <a:moveTo>
                  <a:pt x="5519" y="0"/>
                </a:moveTo>
                <a:lnTo>
                  <a:pt x="1" y="3382"/>
                </a:lnTo>
                <a:lnTo>
                  <a:pt x="10146" y="4984"/>
                </a:lnTo>
                <a:lnTo>
                  <a:pt x="551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7032693" y="3950049"/>
            <a:ext cx="785558" cy="281669"/>
          </a:xfrm>
          <a:custGeom>
            <a:rect b="b" l="l" r="r" t="t"/>
            <a:pathLst>
              <a:path extrusionOk="0" h="3383" w="9435">
                <a:moveTo>
                  <a:pt x="9435" y="0"/>
                </a:moveTo>
                <a:lnTo>
                  <a:pt x="1" y="798"/>
                </a:lnTo>
                <a:lnTo>
                  <a:pt x="3917" y="3382"/>
                </a:lnTo>
                <a:lnTo>
                  <a:pt x="9435" y="0"/>
                </a:lnTo>
                <a:close/>
              </a:path>
            </a:pathLst>
          </a:custGeom>
          <a:solidFill>
            <a:srgbClr val="1389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6580422" y="4016408"/>
            <a:ext cx="778398" cy="726277"/>
          </a:xfrm>
          <a:custGeom>
            <a:rect b="b" l="l" r="r" t="t"/>
            <a:pathLst>
              <a:path extrusionOk="0" h="8723" w="9349">
                <a:moveTo>
                  <a:pt x="5433" y="1"/>
                </a:moveTo>
                <a:lnTo>
                  <a:pt x="2" y="8720"/>
                </a:lnTo>
                <a:lnTo>
                  <a:pt x="2" y="8720"/>
                </a:lnTo>
                <a:cubicBezTo>
                  <a:pt x="153" y="8506"/>
                  <a:pt x="9349" y="2585"/>
                  <a:pt x="9349" y="2585"/>
                </a:cubicBezTo>
                <a:lnTo>
                  <a:pt x="5433" y="1"/>
                </a:lnTo>
                <a:close/>
                <a:moveTo>
                  <a:pt x="2" y="8720"/>
                </a:moveTo>
                <a:lnTo>
                  <a:pt x="2" y="8720"/>
                </a:lnTo>
                <a:cubicBezTo>
                  <a:pt x="1" y="8721"/>
                  <a:pt x="1" y="8722"/>
                  <a:pt x="0" y="8722"/>
                </a:cubicBezTo>
                <a:lnTo>
                  <a:pt x="2" y="872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7358741" y="4231636"/>
            <a:ext cx="844839" cy="540690"/>
          </a:xfrm>
          <a:custGeom>
            <a:rect b="b" l="l" r="r" t="t"/>
            <a:pathLst>
              <a:path extrusionOk="0" h="6494" w="10147">
                <a:moveTo>
                  <a:pt x="10141" y="1601"/>
                </a:moveTo>
                <a:lnTo>
                  <a:pt x="10146" y="1602"/>
                </a:lnTo>
                <a:cubicBezTo>
                  <a:pt x="10145" y="1602"/>
                  <a:pt x="10143" y="1601"/>
                  <a:pt x="10141" y="1601"/>
                </a:cubicBezTo>
                <a:close/>
                <a:moveTo>
                  <a:pt x="1" y="0"/>
                </a:moveTo>
                <a:lnTo>
                  <a:pt x="2934" y="6493"/>
                </a:lnTo>
                <a:cubicBezTo>
                  <a:pt x="2934" y="6493"/>
                  <a:pt x="9574" y="1601"/>
                  <a:pt x="10132" y="1601"/>
                </a:cubicBezTo>
                <a:cubicBezTo>
                  <a:pt x="10136" y="1601"/>
                  <a:pt x="10139" y="1601"/>
                  <a:pt x="10141" y="1601"/>
                </a:cubicBezTo>
                <a:lnTo>
                  <a:pt x="10141" y="1601"/>
                </a:lnTo>
                <a:lnTo>
                  <a:pt x="1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6306578" y="4727785"/>
            <a:ext cx="1230083" cy="429871"/>
          </a:xfrm>
          <a:custGeom>
            <a:rect b="b" l="l" r="r" t="t"/>
            <a:pathLst>
              <a:path extrusionOk="0" h="5163" w="14774">
                <a:moveTo>
                  <a:pt x="3289" y="0"/>
                </a:moveTo>
                <a:lnTo>
                  <a:pt x="0" y="5162"/>
                </a:lnTo>
                <a:lnTo>
                  <a:pt x="14774" y="534"/>
                </a:lnTo>
                <a:lnTo>
                  <a:pt x="3289" y="0"/>
                </a:lnTo>
                <a:close/>
              </a:path>
            </a:pathLst>
          </a:cu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7603027" y="4757426"/>
            <a:ext cx="1200443" cy="400231"/>
          </a:xfrm>
          <a:custGeom>
            <a:rect b="b" l="l" r="r" t="t"/>
            <a:pathLst>
              <a:path extrusionOk="0" h="4807" w="14418">
                <a:moveTo>
                  <a:pt x="0" y="0"/>
                </a:moveTo>
                <a:lnTo>
                  <a:pt x="5518" y="4806"/>
                </a:lnTo>
                <a:lnTo>
                  <a:pt x="14418" y="712"/>
                </a:lnTo>
                <a:lnTo>
                  <a:pt x="0" y="0"/>
                </a:lnTo>
                <a:close/>
              </a:path>
            </a:pathLst>
          </a:custGeom>
          <a:solidFill>
            <a:srgbClr val="207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3342588" y="4113073"/>
            <a:ext cx="4549743" cy="1059400"/>
          </a:xfrm>
          <a:custGeom>
            <a:rect b="b" l="l" r="r" t="t"/>
            <a:pathLst>
              <a:path extrusionOk="0" h="12724" w="54645">
                <a:moveTo>
                  <a:pt x="35065" y="0"/>
                </a:moveTo>
                <a:lnTo>
                  <a:pt x="29191" y="798"/>
                </a:lnTo>
                <a:cubicBezTo>
                  <a:pt x="29191" y="798"/>
                  <a:pt x="0" y="12723"/>
                  <a:pt x="178" y="12723"/>
                </a:cubicBezTo>
                <a:lnTo>
                  <a:pt x="54645" y="12723"/>
                </a:lnTo>
                <a:cubicBezTo>
                  <a:pt x="54645" y="12723"/>
                  <a:pt x="49212" y="3738"/>
                  <a:pt x="48949" y="3738"/>
                </a:cubicBezTo>
                <a:cubicBezTo>
                  <a:pt x="48771" y="3738"/>
                  <a:pt x="43516" y="6586"/>
                  <a:pt x="43253" y="6671"/>
                </a:cubicBezTo>
                <a:cubicBezTo>
                  <a:pt x="43250" y="6672"/>
                  <a:pt x="43248" y="6672"/>
                  <a:pt x="43245" y="6672"/>
                </a:cubicBezTo>
                <a:cubicBezTo>
                  <a:pt x="42791" y="6672"/>
                  <a:pt x="35065" y="0"/>
                  <a:pt x="35065" y="0"/>
                </a:cubicBezTo>
                <a:close/>
              </a:path>
            </a:pathLst>
          </a:custGeom>
          <a:solidFill>
            <a:srgbClr val="FED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6876830" y="4424218"/>
            <a:ext cx="541273" cy="748258"/>
          </a:xfrm>
          <a:custGeom>
            <a:rect b="b" l="l" r="r" t="t"/>
            <a:pathLst>
              <a:path extrusionOk="0" h="8987" w="6501">
                <a:moveTo>
                  <a:pt x="6501" y="1"/>
                </a:moveTo>
                <a:lnTo>
                  <a:pt x="805" y="2934"/>
                </a:lnTo>
                <a:lnTo>
                  <a:pt x="0" y="8986"/>
                </a:lnTo>
                <a:lnTo>
                  <a:pt x="6501" y="1"/>
                </a:lnTo>
                <a:close/>
              </a:path>
            </a:pathLst>
          </a:custGeom>
          <a:solidFill>
            <a:srgbClr val="FB9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5861967" y="4113073"/>
            <a:ext cx="1014939" cy="1074221"/>
          </a:xfrm>
          <a:custGeom>
            <a:rect b="b" l="l" r="r" t="t"/>
            <a:pathLst>
              <a:path extrusionOk="0" h="12902" w="12190">
                <a:moveTo>
                  <a:pt x="4806" y="0"/>
                </a:moveTo>
                <a:lnTo>
                  <a:pt x="0" y="12816"/>
                </a:lnTo>
                <a:lnTo>
                  <a:pt x="12189" y="12901"/>
                </a:lnTo>
                <a:cubicBezTo>
                  <a:pt x="12189" y="12901"/>
                  <a:pt x="5070" y="264"/>
                  <a:pt x="4806" y="0"/>
                </a:cubicBez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5765302" y="4113073"/>
            <a:ext cx="496896" cy="629612"/>
          </a:xfrm>
          <a:custGeom>
            <a:rect b="b" l="l" r="r" t="t"/>
            <a:pathLst>
              <a:path extrusionOk="0" h="7562" w="5968">
                <a:moveTo>
                  <a:pt x="5967" y="0"/>
                </a:moveTo>
                <a:lnTo>
                  <a:pt x="1" y="890"/>
                </a:lnTo>
                <a:lnTo>
                  <a:pt x="3119" y="7561"/>
                </a:lnTo>
                <a:lnTo>
                  <a:pt x="5967" y="0"/>
                </a:lnTo>
                <a:close/>
              </a:path>
            </a:pathLst>
          </a:custGeom>
          <a:solidFill>
            <a:srgbClr val="F7B7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5054008" y="4179432"/>
            <a:ext cx="978138" cy="563254"/>
          </a:xfrm>
          <a:custGeom>
            <a:rect b="b" l="l" r="r" t="t"/>
            <a:pathLst>
              <a:path extrusionOk="0" h="6765" w="11748">
                <a:moveTo>
                  <a:pt x="8636" y="1"/>
                </a:moveTo>
                <a:lnTo>
                  <a:pt x="0" y="3560"/>
                </a:lnTo>
                <a:lnTo>
                  <a:pt x="11748" y="6764"/>
                </a:lnTo>
                <a:lnTo>
                  <a:pt x="8636" y="1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5054008" y="4475839"/>
            <a:ext cx="978138" cy="711457"/>
          </a:xfrm>
          <a:custGeom>
            <a:rect b="b" l="l" r="r" t="t"/>
            <a:pathLst>
              <a:path extrusionOk="0" h="8545" w="11748">
                <a:moveTo>
                  <a:pt x="0" y="0"/>
                </a:moveTo>
                <a:lnTo>
                  <a:pt x="9882" y="8544"/>
                </a:lnTo>
                <a:lnTo>
                  <a:pt x="11748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FA85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>
            <a:off x="4624217" y="4475839"/>
            <a:ext cx="1237826" cy="711457"/>
          </a:xfrm>
          <a:custGeom>
            <a:rect b="b" l="l" r="r" t="t"/>
            <a:pathLst>
              <a:path extrusionOk="0" h="8545" w="14867">
                <a:moveTo>
                  <a:pt x="5162" y="0"/>
                </a:moveTo>
                <a:lnTo>
                  <a:pt x="0" y="8544"/>
                </a:lnTo>
                <a:lnTo>
                  <a:pt x="14866" y="8459"/>
                </a:lnTo>
                <a:lnTo>
                  <a:pt x="5162" y="0"/>
                </a:lnTo>
                <a:close/>
              </a:path>
            </a:pathLst>
          </a:custGeom>
          <a:solidFill>
            <a:srgbClr val="FEE5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>
            <a:off x="3061000" y="4351575"/>
            <a:ext cx="2129246" cy="835722"/>
          </a:xfrm>
          <a:custGeom>
            <a:rect b="b" l="l" r="r" t="t"/>
            <a:pathLst>
              <a:path extrusionOk="0" h="8545" w="20378">
                <a:moveTo>
                  <a:pt x="20377" y="0"/>
                </a:moveTo>
                <a:lnTo>
                  <a:pt x="0" y="8459"/>
                </a:lnTo>
                <a:lnTo>
                  <a:pt x="15215" y="8544"/>
                </a:lnTo>
                <a:lnTo>
                  <a:pt x="20377" y="0"/>
                </a:lnTo>
                <a:close/>
              </a:path>
            </a:pathLst>
          </a:custGeom>
          <a:solidFill>
            <a:srgbClr val="FA8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6"/>
          <p:cNvGrpSpPr/>
          <p:nvPr/>
        </p:nvGrpSpPr>
        <p:grpSpPr>
          <a:xfrm>
            <a:off x="-55763" y="-120843"/>
            <a:ext cx="3847741" cy="1271243"/>
            <a:chOff x="4070650" y="2144975"/>
            <a:chExt cx="1043625" cy="344800"/>
          </a:xfrm>
        </p:grpSpPr>
        <p:sp>
          <p:nvSpPr>
            <p:cNvPr id="494" name="Google Shape;494;p36"/>
            <p:cNvSpPr/>
            <p:nvPr/>
          </p:nvSpPr>
          <p:spPr>
            <a:xfrm>
              <a:off x="4691500" y="2144975"/>
              <a:ext cx="195825" cy="284825"/>
            </a:xfrm>
            <a:custGeom>
              <a:rect b="b" l="l" r="r" t="t"/>
              <a:pathLst>
                <a:path extrusionOk="0" h="11393" w="7833">
                  <a:moveTo>
                    <a:pt x="1" y="0"/>
                  </a:moveTo>
                  <a:lnTo>
                    <a:pt x="7298" y="11392"/>
                  </a:lnTo>
                  <a:lnTo>
                    <a:pt x="7832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873950" y="2144975"/>
              <a:ext cx="240325" cy="284825"/>
            </a:xfrm>
            <a:custGeom>
              <a:rect b="b" l="l" r="r" t="t"/>
              <a:pathLst>
                <a:path extrusionOk="0" h="11393" w="9613">
                  <a:moveTo>
                    <a:pt x="534" y="0"/>
                  </a:moveTo>
                  <a:lnTo>
                    <a:pt x="0" y="11392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070650" y="2149425"/>
              <a:ext cx="429525" cy="284825"/>
            </a:xfrm>
            <a:custGeom>
              <a:rect b="b" l="l" r="r" t="t"/>
              <a:pathLst>
                <a:path extrusionOk="0" h="11393" w="17181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92900" y="2149425"/>
              <a:ext cx="360475" cy="273600"/>
            </a:xfrm>
            <a:custGeom>
              <a:rect b="b" l="l" r="r" t="t"/>
              <a:pathLst>
                <a:path extrusionOk="0" h="10944" w="14419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4253100" y="2149425"/>
              <a:ext cx="242625" cy="340350"/>
            </a:xfrm>
            <a:custGeom>
              <a:rect b="b" l="l" r="r" t="t"/>
              <a:pathLst>
                <a:path extrusionOk="0" h="13614" w="9705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453350" y="2149425"/>
              <a:ext cx="240325" cy="340350"/>
            </a:xfrm>
            <a:custGeom>
              <a:rect b="b" l="l" r="r" t="t"/>
              <a:pathLst>
                <a:path extrusionOk="0" h="13614" w="9613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4495700" y="2149425"/>
              <a:ext cx="389300" cy="340350"/>
            </a:xfrm>
            <a:custGeom>
              <a:rect b="b" l="l" r="r" t="t"/>
              <a:pathLst>
                <a:path extrusionOk="0" h="13614" w="15572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6"/>
          <p:cNvSpPr/>
          <p:nvPr/>
        </p:nvSpPr>
        <p:spPr>
          <a:xfrm>
            <a:off x="1125800" y="2768750"/>
            <a:ext cx="3783900" cy="1094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2" name="Google Shape;502;p36"/>
          <p:cNvSpPr/>
          <p:nvPr/>
        </p:nvSpPr>
        <p:spPr>
          <a:xfrm rot="5400000">
            <a:off x="794650" y="2880300"/>
            <a:ext cx="514500" cy="444900"/>
          </a:xfrm>
          <a:prstGeom prst="triangle">
            <a:avLst>
              <a:gd fmla="val 50000" name="adj"/>
            </a:avLst>
          </a:prstGeom>
          <a:solidFill>
            <a:srgbClr val="4AA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 txBox="1"/>
          <p:nvPr>
            <p:ph type="title"/>
          </p:nvPr>
        </p:nvSpPr>
        <p:spPr>
          <a:xfrm>
            <a:off x="1059937" y="1453708"/>
            <a:ext cx="3604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504" name="Google Shape;504;p36"/>
          <p:cNvSpPr txBox="1"/>
          <p:nvPr>
            <p:ph idx="1" type="subTitle"/>
          </p:nvPr>
        </p:nvSpPr>
        <p:spPr>
          <a:xfrm>
            <a:off x="1059942" y="1687375"/>
            <a:ext cx="3279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5" name="Google Shape;505;p36"/>
          <p:cNvSpPr txBox="1"/>
          <p:nvPr>
            <p:ph idx="3" type="subTitle"/>
          </p:nvPr>
        </p:nvSpPr>
        <p:spPr>
          <a:xfrm>
            <a:off x="1415567" y="3019475"/>
            <a:ext cx="32793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3">
  <p:cSld name="BLANK_1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7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508" name="Google Shape;508;p37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7"/>
          <p:cNvSpPr txBox="1"/>
          <p:nvPr>
            <p:ph idx="12" type="sldNum"/>
          </p:nvPr>
        </p:nvSpPr>
        <p:spPr>
          <a:xfrm>
            <a:off x="8548658" y="470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pSp>
        <p:nvGrpSpPr>
          <p:cNvPr id="519" name="Google Shape;519;p37"/>
          <p:cNvGrpSpPr/>
          <p:nvPr/>
        </p:nvGrpSpPr>
        <p:grpSpPr>
          <a:xfrm flipH="1">
            <a:off x="5352587" y="-120843"/>
            <a:ext cx="3847741" cy="1271243"/>
            <a:chOff x="4070650" y="2144975"/>
            <a:chExt cx="1043625" cy="344800"/>
          </a:xfrm>
        </p:grpSpPr>
        <p:sp>
          <p:nvSpPr>
            <p:cNvPr id="520" name="Google Shape;520;p37"/>
            <p:cNvSpPr/>
            <p:nvPr/>
          </p:nvSpPr>
          <p:spPr>
            <a:xfrm>
              <a:off x="4691500" y="2144975"/>
              <a:ext cx="195825" cy="284825"/>
            </a:xfrm>
            <a:custGeom>
              <a:rect b="b" l="l" r="r" t="t"/>
              <a:pathLst>
                <a:path extrusionOk="0" h="11393" w="7833">
                  <a:moveTo>
                    <a:pt x="1" y="0"/>
                  </a:moveTo>
                  <a:lnTo>
                    <a:pt x="7298" y="11392"/>
                  </a:lnTo>
                  <a:lnTo>
                    <a:pt x="7832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873950" y="2144975"/>
              <a:ext cx="240325" cy="284825"/>
            </a:xfrm>
            <a:custGeom>
              <a:rect b="b" l="l" r="r" t="t"/>
              <a:pathLst>
                <a:path extrusionOk="0" h="11393" w="9613">
                  <a:moveTo>
                    <a:pt x="534" y="0"/>
                  </a:moveTo>
                  <a:lnTo>
                    <a:pt x="0" y="11392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070650" y="2149425"/>
              <a:ext cx="429525" cy="284825"/>
            </a:xfrm>
            <a:custGeom>
              <a:rect b="b" l="l" r="r" t="t"/>
              <a:pathLst>
                <a:path extrusionOk="0" h="11393" w="17181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092900" y="2149425"/>
              <a:ext cx="360475" cy="273600"/>
            </a:xfrm>
            <a:custGeom>
              <a:rect b="b" l="l" r="r" t="t"/>
              <a:pathLst>
                <a:path extrusionOk="0" h="10944" w="14419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253100" y="2149425"/>
              <a:ext cx="242625" cy="340350"/>
            </a:xfrm>
            <a:custGeom>
              <a:rect b="b" l="l" r="r" t="t"/>
              <a:pathLst>
                <a:path extrusionOk="0" h="13614" w="9705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4453350" y="2149425"/>
              <a:ext cx="240325" cy="340350"/>
            </a:xfrm>
            <a:custGeom>
              <a:rect b="b" l="l" r="r" t="t"/>
              <a:pathLst>
                <a:path extrusionOk="0" h="13614" w="9613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4495700" y="2149425"/>
              <a:ext cx="389300" cy="340350"/>
            </a:xfrm>
            <a:custGeom>
              <a:rect b="b" l="l" r="r" t="t"/>
              <a:pathLst>
                <a:path extrusionOk="0" h="13614" w="15572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7"/>
          <p:cNvSpPr txBox="1"/>
          <p:nvPr>
            <p:ph type="title"/>
          </p:nvPr>
        </p:nvSpPr>
        <p:spPr>
          <a:xfrm>
            <a:off x="609262" y="1000374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  <p:sp>
        <p:nvSpPr>
          <p:cNvPr id="528" name="Google Shape;528;p37"/>
          <p:cNvSpPr txBox="1"/>
          <p:nvPr>
            <p:ph idx="1" type="subTitle"/>
          </p:nvPr>
        </p:nvSpPr>
        <p:spPr>
          <a:xfrm>
            <a:off x="900262" y="1234050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lateral and bottom diamonds  1">
  <p:cSld name="BLANK_1_1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8"/>
          <p:cNvGrpSpPr/>
          <p:nvPr/>
        </p:nvGrpSpPr>
        <p:grpSpPr>
          <a:xfrm>
            <a:off x="-56526" y="3777044"/>
            <a:ext cx="9256859" cy="1472729"/>
            <a:chOff x="791125" y="1357350"/>
            <a:chExt cx="2750025" cy="464950"/>
          </a:xfrm>
        </p:grpSpPr>
        <p:sp>
          <p:nvSpPr>
            <p:cNvPr id="531" name="Google Shape;531;p38"/>
            <p:cNvSpPr/>
            <p:nvPr/>
          </p:nvSpPr>
          <p:spPr>
            <a:xfrm>
              <a:off x="791125" y="1450800"/>
              <a:ext cx="369350" cy="360450"/>
            </a:xfrm>
            <a:custGeom>
              <a:rect b="b" l="l" r="r" t="t"/>
              <a:pathLst>
                <a:path extrusionOk="0" h="14418" w="14774">
                  <a:moveTo>
                    <a:pt x="0" y="0"/>
                  </a:moveTo>
                  <a:lnTo>
                    <a:pt x="0" y="14418"/>
                  </a:lnTo>
                  <a:lnTo>
                    <a:pt x="14774" y="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308525" y="1499750"/>
              <a:ext cx="1232625" cy="322550"/>
            </a:xfrm>
            <a:custGeom>
              <a:rect b="b" l="l" r="r" t="t"/>
              <a:pathLst>
                <a:path extrusionOk="0" h="12902" w="49305">
                  <a:moveTo>
                    <a:pt x="9256" y="0"/>
                  </a:moveTo>
                  <a:lnTo>
                    <a:pt x="0" y="12901"/>
                  </a:lnTo>
                  <a:lnTo>
                    <a:pt x="49219" y="12723"/>
                  </a:lnTo>
                  <a:lnTo>
                    <a:pt x="49305" y="178"/>
                  </a:lnTo>
                  <a:lnTo>
                    <a:pt x="37557" y="7654"/>
                  </a:lnTo>
                  <a:lnTo>
                    <a:pt x="28301" y="3290"/>
                  </a:lnTo>
                  <a:lnTo>
                    <a:pt x="16290" y="5247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247425" y="1504200"/>
              <a:ext cx="293725" cy="233550"/>
            </a:xfrm>
            <a:custGeom>
              <a:rect b="b" l="l" r="r" t="t"/>
              <a:pathLst>
                <a:path extrusionOk="0" h="9342" w="11749">
                  <a:moveTo>
                    <a:pt x="11749" y="0"/>
                  </a:moveTo>
                  <a:lnTo>
                    <a:pt x="1" y="7476"/>
                  </a:lnTo>
                  <a:cubicBezTo>
                    <a:pt x="1" y="7476"/>
                    <a:pt x="11485" y="9256"/>
                    <a:pt x="11663" y="9341"/>
                  </a:cubicBezTo>
                  <a:lnTo>
                    <a:pt x="11749" y="0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539900" y="1499750"/>
              <a:ext cx="175900" cy="315950"/>
            </a:xfrm>
            <a:custGeom>
              <a:rect b="b" l="l" r="r" t="t"/>
              <a:pathLst>
                <a:path extrusionOk="0" h="12638" w="7036">
                  <a:moveTo>
                    <a:pt x="1" y="0"/>
                  </a:moveTo>
                  <a:cubicBezTo>
                    <a:pt x="1" y="1"/>
                    <a:pt x="1932" y="11341"/>
                    <a:pt x="1895" y="12537"/>
                  </a:cubicBezTo>
                  <a:lnTo>
                    <a:pt x="1895" y="12537"/>
                  </a:lnTo>
                  <a:cubicBezTo>
                    <a:pt x="2328" y="11651"/>
                    <a:pt x="7035" y="5247"/>
                    <a:pt x="7035" y="5247"/>
                  </a:cubicBezTo>
                  <a:lnTo>
                    <a:pt x="1" y="0"/>
                  </a:lnTo>
                  <a:close/>
                  <a:moveTo>
                    <a:pt x="1895" y="12537"/>
                  </a:moveTo>
                  <a:cubicBezTo>
                    <a:pt x="1863" y="12602"/>
                    <a:pt x="1855" y="12638"/>
                    <a:pt x="1873" y="12638"/>
                  </a:cubicBezTo>
                  <a:cubicBezTo>
                    <a:pt x="1886" y="12633"/>
                    <a:pt x="1893" y="12599"/>
                    <a:pt x="1895" y="12537"/>
                  </a:cubicBez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715775" y="1581975"/>
              <a:ext cx="300300" cy="235875"/>
            </a:xfrm>
            <a:custGeom>
              <a:rect b="b" l="l" r="r" t="t"/>
              <a:pathLst>
                <a:path extrusionOk="0" h="9435" w="12012">
                  <a:moveTo>
                    <a:pt x="12011" y="1"/>
                  </a:moveTo>
                  <a:lnTo>
                    <a:pt x="0" y="1958"/>
                  </a:lnTo>
                  <a:lnTo>
                    <a:pt x="7654" y="94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907100" y="1691075"/>
              <a:ext cx="440575" cy="126775"/>
            </a:xfrm>
            <a:custGeom>
              <a:rect b="b" l="l" r="r" t="t"/>
              <a:pathLst>
                <a:path extrusionOk="0" h="5071" w="17623">
                  <a:moveTo>
                    <a:pt x="13614" y="1"/>
                  </a:moveTo>
                  <a:lnTo>
                    <a:pt x="1" y="5070"/>
                  </a:lnTo>
                  <a:lnTo>
                    <a:pt x="17622" y="4985"/>
                  </a:lnTo>
                  <a:lnTo>
                    <a:pt x="13614" y="1"/>
                  </a:lnTo>
                  <a:close/>
                </a:path>
              </a:pathLst>
            </a:custGeom>
            <a:solidFill>
              <a:srgbClr val="FA8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791125" y="1357350"/>
              <a:ext cx="2044825" cy="460500"/>
            </a:xfrm>
            <a:custGeom>
              <a:rect b="b" l="l" r="r" t="t"/>
              <a:pathLst>
                <a:path extrusionOk="0" h="18420" w="81793">
                  <a:moveTo>
                    <a:pt x="24834" y="0"/>
                  </a:moveTo>
                  <a:lnTo>
                    <a:pt x="17892" y="10053"/>
                  </a:lnTo>
                  <a:lnTo>
                    <a:pt x="13798" y="4094"/>
                  </a:lnTo>
                  <a:lnTo>
                    <a:pt x="449" y="17529"/>
                  </a:lnTo>
                  <a:lnTo>
                    <a:pt x="0" y="18419"/>
                  </a:lnTo>
                  <a:lnTo>
                    <a:pt x="81792" y="18419"/>
                  </a:lnTo>
                  <a:lnTo>
                    <a:pt x="71824" y="10765"/>
                  </a:lnTo>
                  <a:lnTo>
                    <a:pt x="53313" y="8808"/>
                  </a:lnTo>
                  <a:lnTo>
                    <a:pt x="37379" y="14774"/>
                  </a:lnTo>
                  <a:lnTo>
                    <a:pt x="24834" y="0"/>
                  </a:lnTo>
                  <a:close/>
                </a:path>
              </a:pathLst>
            </a:custGeom>
            <a:solidFill>
              <a:srgbClr val="885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1022500" y="1459700"/>
              <a:ext cx="378275" cy="358150"/>
            </a:xfrm>
            <a:custGeom>
              <a:rect b="b" l="l" r="r" t="t"/>
              <a:pathLst>
                <a:path extrusionOk="0" h="14326" w="15131">
                  <a:moveTo>
                    <a:pt x="4543" y="0"/>
                  </a:moveTo>
                  <a:lnTo>
                    <a:pt x="1" y="14325"/>
                  </a:lnTo>
                  <a:lnTo>
                    <a:pt x="15130" y="1432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F3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1411950" y="1357350"/>
              <a:ext cx="402650" cy="460825"/>
            </a:xfrm>
            <a:custGeom>
              <a:rect b="b" l="l" r="r" t="t"/>
              <a:pathLst>
                <a:path extrusionOk="0" h="18433" w="16106">
                  <a:moveTo>
                    <a:pt x="1" y="0"/>
                  </a:moveTo>
                  <a:lnTo>
                    <a:pt x="1866" y="11748"/>
                  </a:lnTo>
                  <a:cubicBezTo>
                    <a:pt x="1866" y="11748"/>
                    <a:pt x="15330" y="18432"/>
                    <a:pt x="15995" y="18432"/>
                  </a:cubicBezTo>
                  <a:cubicBezTo>
                    <a:pt x="16012" y="18432"/>
                    <a:pt x="16020" y="18428"/>
                    <a:pt x="16020" y="18419"/>
                  </a:cubicBezTo>
                  <a:cubicBezTo>
                    <a:pt x="16106" y="1806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1916825" y="1577525"/>
              <a:ext cx="669925" cy="240325"/>
            </a:xfrm>
            <a:custGeom>
              <a:rect b="b" l="l" r="r" t="t"/>
              <a:pathLst>
                <a:path extrusionOk="0" h="9613" w="26797">
                  <a:moveTo>
                    <a:pt x="8285" y="1"/>
                  </a:moveTo>
                  <a:cubicBezTo>
                    <a:pt x="8285" y="1"/>
                    <a:pt x="562" y="9268"/>
                    <a:pt x="27" y="9603"/>
                  </a:cubicBezTo>
                  <a:lnTo>
                    <a:pt x="27" y="9603"/>
                  </a:lnTo>
                  <a:cubicBezTo>
                    <a:pt x="907" y="9306"/>
                    <a:pt x="26796" y="1958"/>
                    <a:pt x="26796" y="1958"/>
                  </a:cubicBezTo>
                  <a:lnTo>
                    <a:pt x="8285" y="1"/>
                  </a:lnTo>
                  <a:close/>
                  <a:moveTo>
                    <a:pt x="27" y="9603"/>
                  </a:moveTo>
                  <a:cubicBezTo>
                    <a:pt x="9" y="9609"/>
                    <a:pt x="1" y="9612"/>
                    <a:pt x="5" y="9612"/>
                  </a:cubicBezTo>
                  <a:cubicBezTo>
                    <a:pt x="9" y="9612"/>
                    <a:pt x="17" y="9609"/>
                    <a:pt x="27" y="9603"/>
                  </a:cubicBezTo>
                  <a:close/>
                </a:path>
              </a:pathLst>
            </a:custGeom>
            <a:solidFill>
              <a:srgbClr val="6C3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38"/>
          <p:cNvSpPr txBox="1"/>
          <p:nvPr>
            <p:ph idx="12" type="sldNum"/>
          </p:nvPr>
        </p:nvSpPr>
        <p:spPr>
          <a:xfrm>
            <a:off x="8548658" y="470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pSp>
        <p:nvGrpSpPr>
          <p:cNvPr id="542" name="Google Shape;542;p38"/>
          <p:cNvGrpSpPr/>
          <p:nvPr/>
        </p:nvGrpSpPr>
        <p:grpSpPr>
          <a:xfrm flipH="1">
            <a:off x="5352587" y="-120843"/>
            <a:ext cx="3847741" cy="1271243"/>
            <a:chOff x="4070650" y="2144975"/>
            <a:chExt cx="1043625" cy="344800"/>
          </a:xfrm>
        </p:grpSpPr>
        <p:sp>
          <p:nvSpPr>
            <p:cNvPr id="543" name="Google Shape;543;p38"/>
            <p:cNvSpPr/>
            <p:nvPr/>
          </p:nvSpPr>
          <p:spPr>
            <a:xfrm>
              <a:off x="4691500" y="2144975"/>
              <a:ext cx="195825" cy="284825"/>
            </a:xfrm>
            <a:custGeom>
              <a:rect b="b" l="l" r="r" t="t"/>
              <a:pathLst>
                <a:path extrusionOk="0" h="11393" w="7833">
                  <a:moveTo>
                    <a:pt x="1" y="0"/>
                  </a:moveTo>
                  <a:lnTo>
                    <a:pt x="7298" y="11392"/>
                  </a:lnTo>
                  <a:lnTo>
                    <a:pt x="7832" y="0"/>
                  </a:ln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4873950" y="2144975"/>
              <a:ext cx="240325" cy="284825"/>
            </a:xfrm>
            <a:custGeom>
              <a:rect b="b" l="l" r="r" t="t"/>
              <a:pathLst>
                <a:path extrusionOk="0" h="11393" w="9613">
                  <a:moveTo>
                    <a:pt x="534" y="0"/>
                  </a:moveTo>
                  <a:lnTo>
                    <a:pt x="0" y="11392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070650" y="2149425"/>
              <a:ext cx="429525" cy="284825"/>
            </a:xfrm>
            <a:custGeom>
              <a:rect b="b" l="l" r="r" t="t"/>
              <a:pathLst>
                <a:path extrusionOk="0" h="11393" w="17181">
                  <a:moveTo>
                    <a:pt x="1" y="0"/>
                  </a:moveTo>
                  <a:lnTo>
                    <a:pt x="1" y="11392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rgbClr val="B07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92900" y="2149425"/>
              <a:ext cx="360475" cy="273600"/>
            </a:xfrm>
            <a:custGeom>
              <a:rect b="b" l="l" r="r" t="t"/>
              <a:pathLst>
                <a:path extrusionOk="0" h="10944" w="14419">
                  <a:moveTo>
                    <a:pt x="1" y="0"/>
                  </a:moveTo>
                  <a:lnTo>
                    <a:pt x="6409" y="10944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253100" y="2149425"/>
              <a:ext cx="242625" cy="340350"/>
            </a:xfrm>
            <a:custGeom>
              <a:rect b="b" l="l" r="r" t="t"/>
              <a:pathLst>
                <a:path extrusionOk="0" h="13614" w="9705">
                  <a:moveTo>
                    <a:pt x="8010" y="0"/>
                  </a:moveTo>
                  <a:lnTo>
                    <a:pt x="1" y="10944"/>
                  </a:lnTo>
                  <a:lnTo>
                    <a:pt x="9705" y="13613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4453350" y="2149425"/>
              <a:ext cx="240325" cy="340350"/>
            </a:xfrm>
            <a:custGeom>
              <a:rect b="b" l="l" r="r" t="t"/>
              <a:pathLst>
                <a:path extrusionOk="0" h="13614" w="9613">
                  <a:moveTo>
                    <a:pt x="0" y="0"/>
                  </a:moveTo>
                  <a:lnTo>
                    <a:pt x="1695" y="13613"/>
                  </a:lnTo>
                  <a:lnTo>
                    <a:pt x="9612" y="0"/>
                  </a:lnTo>
                  <a:close/>
                </a:path>
              </a:pathLst>
            </a:custGeom>
            <a:solidFill>
              <a:srgbClr val="EB3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4495700" y="2149425"/>
              <a:ext cx="389300" cy="340350"/>
            </a:xfrm>
            <a:custGeom>
              <a:rect b="b" l="l" r="r" t="t"/>
              <a:pathLst>
                <a:path extrusionOk="0" h="13614" w="15572">
                  <a:moveTo>
                    <a:pt x="7918" y="0"/>
                  </a:moveTo>
                  <a:lnTo>
                    <a:pt x="1" y="13613"/>
                  </a:lnTo>
                  <a:lnTo>
                    <a:pt x="15572" y="0"/>
                  </a:lnTo>
                  <a:close/>
                </a:path>
              </a:pathLst>
            </a:custGeom>
            <a:solidFill>
              <a:srgbClr val="BD8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8"/>
          <p:cNvSpPr txBox="1"/>
          <p:nvPr>
            <p:ph type="title"/>
          </p:nvPr>
        </p:nvSpPr>
        <p:spPr>
          <a:xfrm>
            <a:off x="818825" y="526200"/>
            <a:ext cx="8928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87C1"/>
              </a:buClr>
              <a:buSzPts val="1600"/>
              <a:buNone/>
              <a:defRPr sz="1600">
                <a:solidFill>
                  <a:srgbClr val="3787C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Montserrat"/>
              <a:buChar char="●"/>
              <a:defRPr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Montserrat"/>
              <a:buChar char="○"/>
              <a:defRPr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Montserrat"/>
              <a:buChar char="■"/>
              <a:defRPr sz="15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Montserrat"/>
              <a:buChar char="●"/>
              <a:defRPr sz="15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  <a:defRPr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■"/>
              <a:defRPr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"/>
              <a:buChar char="●"/>
              <a:def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"/>
              <a:buChar char="○"/>
              <a:def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Char char="■"/>
              <a:defRPr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type="ctrTitle"/>
          </p:nvPr>
        </p:nvSpPr>
        <p:spPr>
          <a:xfrm>
            <a:off x="598100" y="24610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>
                <a:solidFill>
                  <a:srgbClr val="FFFFFF"/>
                </a:solidFill>
              </a:rPr>
              <a:t>Recruit.me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56" name="Google Shape;556;p39"/>
          <p:cNvSpPr txBox="1"/>
          <p:nvPr>
            <p:ph idx="1" type="subTitle"/>
          </p:nvPr>
        </p:nvSpPr>
        <p:spPr>
          <a:xfrm>
            <a:off x="598088" y="3401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Andrzej Westfalewicz, Filip Zyskowski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Promotor: dr inż. Paweł Kotowski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Rejestracja</a:t>
            </a:r>
            <a:endParaRPr/>
          </a:p>
        </p:txBody>
      </p:sp>
      <p:sp>
        <p:nvSpPr>
          <p:cNvPr id="615" name="Google Shape;615;p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150" y="152400"/>
            <a:ext cx="2721767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100" y="152400"/>
            <a:ext cx="272176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9"/>
          <p:cNvSpPr txBox="1"/>
          <p:nvPr>
            <p:ph type="title"/>
          </p:nvPr>
        </p:nvSpPr>
        <p:spPr>
          <a:xfrm>
            <a:off x="311700" y="555600"/>
            <a:ext cx="3129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Potwierdzenie maila</a:t>
            </a:r>
            <a:endParaRPr/>
          </a:p>
        </p:txBody>
      </p:sp>
      <p:sp>
        <p:nvSpPr>
          <p:cNvPr id="623" name="Google Shape;623;p4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175" y="152400"/>
            <a:ext cx="47495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Profil Kandydata</a:t>
            </a:r>
            <a:endParaRPr/>
          </a:p>
        </p:txBody>
      </p:sp>
      <p:sp>
        <p:nvSpPr>
          <p:cNvPr id="630" name="Google Shape;630;p5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25" y="152400"/>
            <a:ext cx="492367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Profil Kandydata</a:t>
            </a:r>
            <a:endParaRPr/>
          </a:p>
        </p:txBody>
      </p:sp>
      <p:sp>
        <p:nvSpPr>
          <p:cNvPr id="637" name="Google Shape;637;p5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500" y="152400"/>
            <a:ext cx="272176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2"/>
          <p:cNvSpPr txBox="1"/>
          <p:nvPr>
            <p:ph type="title"/>
          </p:nvPr>
        </p:nvSpPr>
        <p:spPr>
          <a:xfrm>
            <a:off x="311700" y="555600"/>
            <a:ext cx="30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Panel Administratora</a:t>
            </a:r>
            <a:endParaRPr/>
          </a:p>
        </p:txBody>
      </p:sp>
      <p:sp>
        <p:nvSpPr>
          <p:cNvPr id="644" name="Google Shape;644;p5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150" y="152400"/>
            <a:ext cx="51080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</a:t>
            </a:r>
            <a:r>
              <a:rPr lang="pl"/>
              <a:t>roblemy</a:t>
            </a:r>
            <a:endParaRPr/>
          </a:p>
        </p:txBody>
      </p:sp>
      <p:sp>
        <p:nvSpPr>
          <p:cNvPr id="651" name="Google Shape;651;p53"/>
          <p:cNvSpPr txBox="1"/>
          <p:nvPr>
            <p:ph idx="4294967295" type="subTitle"/>
          </p:nvPr>
        </p:nvSpPr>
        <p:spPr>
          <a:xfrm>
            <a:off x="490238" y="3060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czyli co nam nie wychodzi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Problemy</a:t>
            </a:r>
            <a:endParaRPr/>
          </a:p>
        </p:txBody>
      </p:sp>
      <p:sp>
        <p:nvSpPr>
          <p:cNvPr id="657" name="Google Shape;657;p54"/>
          <p:cNvSpPr txBox="1"/>
          <p:nvPr>
            <p:ph idx="1" type="body"/>
          </p:nvPr>
        </p:nvSpPr>
        <p:spPr>
          <a:xfrm>
            <a:off x="311700" y="1229875"/>
            <a:ext cx="2900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Wersje paczek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Nativescript Vue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39" y="258200"/>
            <a:ext cx="3098250" cy="29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075" y="2051825"/>
            <a:ext cx="3769924" cy="28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5"/>
          <p:cNvSpPr txBox="1"/>
          <p:nvPr>
            <p:ph type="title"/>
          </p:nvPr>
        </p:nvSpPr>
        <p:spPr>
          <a:xfrm>
            <a:off x="490250" y="2082750"/>
            <a:ext cx="5618700" cy="9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Skończymy?</a:t>
            </a:r>
            <a:endParaRPr/>
          </a:p>
        </p:txBody>
      </p:sp>
      <p:sp>
        <p:nvSpPr>
          <p:cNvPr id="665" name="Google Shape;665;p55"/>
          <p:cNvSpPr txBox="1"/>
          <p:nvPr>
            <p:ph idx="4294967295" type="subTitle"/>
          </p:nvPr>
        </p:nvSpPr>
        <p:spPr>
          <a:xfrm>
            <a:off x="490238" y="3060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Chyba...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6"/>
          <p:cNvSpPr txBox="1"/>
          <p:nvPr>
            <p:ph idx="1" type="body"/>
          </p:nvPr>
        </p:nvSpPr>
        <p:spPr>
          <a:xfrm>
            <a:off x="311700" y="151050"/>
            <a:ext cx="8520600" cy="4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l"/>
              <a:t>Logowanie i Rejestracja - aplikacja webowa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l"/>
              <a:t>Logowanie i Rejestracja </a:t>
            </a:r>
            <a:r>
              <a:rPr lang="pl"/>
              <a:t>- aplikacja mobilna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l"/>
              <a:t>Profil Kandydata - aplikacja webowa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l"/>
              <a:t>Profil Kandydata - aplikacja mobilna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l"/>
              <a:t>Panel Admina - aplikacja webowa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l"/>
              <a:t>Testy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/>
              <a:t>Chat - aplikacja webowa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/>
              <a:t>Chat - aplikacja mobilna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Integracja bramki płatniczej - aplikacja webowa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/>
              <a:t>Integracja bramki płatniczej - aplikacja mobilna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/>
              <a:t>OMR - aplikacja webowa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/>
              <a:t>Panel Admina - aplikacja mobilna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l"/>
              <a:t>Praca inżynierska</a:t>
            </a:r>
            <a:endParaRPr/>
          </a:p>
        </p:txBody>
      </p:sp>
      <p:grpSp>
        <p:nvGrpSpPr>
          <p:cNvPr id="671" name="Google Shape;671;p56"/>
          <p:cNvGrpSpPr/>
          <p:nvPr/>
        </p:nvGrpSpPr>
        <p:grpSpPr>
          <a:xfrm>
            <a:off x="2211654" y="2111450"/>
            <a:ext cx="351155" cy="346092"/>
            <a:chOff x="-64774725" y="1916550"/>
            <a:chExt cx="319000" cy="314400"/>
          </a:xfrm>
        </p:grpSpPr>
        <p:sp>
          <p:nvSpPr>
            <p:cNvPr id="672" name="Google Shape;672;p56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6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56"/>
          <p:cNvGrpSpPr/>
          <p:nvPr/>
        </p:nvGrpSpPr>
        <p:grpSpPr>
          <a:xfrm>
            <a:off x="3449893" y="2457549"/>
            <a:ext cx="349819" cy="342047"/>
            <a:chOff x="-42430625" y="1949750"/>
            <a:chExt cx="322950" cy="315775"/>
          </a:xfrm>
        </p:grpSpPr>
        <p:sp>
          <p:nvSpPr>
            <p:cNvPr id="675" name="Google Shape;675;p56"/>
            <p:cNvSpPr/>
            <p:nvPr/>
          </p:nvSpPr>
          <p:spPr>
            <a:xfrm>
              <a:off x="-423534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6"/>
            <p:cNvSpPr/>
            <p:nvPr/>
          </p:nvSpPr>
          <p:spPr>
            <a:xfrm>
              <a:off x="-422896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6"/>
            <p:cNvSpPr/>
            <p:nvPr/>
          </p:nvSpPr>
          <p:spPr>
            <a:xfrm>
              <a:off x="-42226625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6"/>
            <p:cNvSpPr/>
            <p:nvPr/>
          </p:nvSpPr>
          <p:spPr>
            <a:xfrm>
              <a:off x="-42430625" y="1949750"/>
              <a:ext cx="322950" cy="315775"/>
            </a:xfrm>
            <a:custGeom>
              <a:rect b="b" l="l" r="r" t="t"/>
              <a:pathLst>
                <a:path extrusionOk="0" h="12631" w="12918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56"/>
          <p:cNvGrpSpPr/>
          <p:nvPr/>
        </p:nvGrpSpPr>
        <p:grpSpPr>
          <a:xfrm flipH="1">
            <a:off x="3799693" y="2685499"/>
            <a:ext cx="349819" cy="342047"/>
            <a:chOff x="-42430625" y="1949750"/>
            <a:chExt cx="322950" cy="315775"/>
          </a:xfrm>
        </p:grpSpPr>
        <p:sp>
          <p:nvSpPr>
            <p:cNvPr id="680" name="Google Shape;680;p56"/>
            <p:cNvSpPr/>
            <p:nvPr/>
          </p:nvSpPr>
          <p:spPr>
            <a:xfrm>
              <a:off x="-423534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>
              <a:off x="-422896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>
              <a:off x="-42226625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6"/>
            <p:cNvSpPr/>
            <p:nvPr/>
          </p:nvSpPr>
          <p:spPr>
            <a:xfrm>
              <a:off x="-42430625" y="1949750"/>
              <a:ext cx="322950" cy="315775"/>
            </a:xfrm>
            <a:custGeom>
              <a:rect b="b" l="l" r="r" t="t"/>
              <a:pathLst>
                <a:path extrusionOk="0" h="12631" w="12918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56"/>
          <p:cNvSpPr/>
          <p:nvPr/>
        </p:nvSpPr>
        <p:spPr>
          <a:xfrm>
            <a:off x="2720431" y="4305670"/>
            <a:ext cx="298638" cy="342995"/>
          </a:xfrm>
          <a:custGeom>
            <a:rect b="b" l="l" r="r" t="t"/>
            <a:pathLst>
              <a:path extrusionOk="0" h="12666" w="11028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56"/>
          <p:cNvGrpSpPr/>
          <p:nvPr/>
        </p:nvGrpSpPr>
        <p:grpSpPr>
          <a:xfrm>
            <a:off x="1535004" y="1826011"/>
            <a:ext cx="314832" cy="342995"/>
            <a:chOff x="-40160700" y="2339625"/>
            <a:chExt cx="290650" cy="316650"/>
          </a:xfrm>
        </p:grpSpPr>
        <p:sp>
          <p:nvSpPr>
            <p:cNvPr id="686" name="Google Shape;686;p56"/>
            <p:cNvSpPr/>
            <p:nvPr/>
          </p:nvSpPr>
          <p:spPr>
            <a:xfrm>
              <a:off x="-40005525" y="2552600"/>
              <a:ext cx="70900" cy="62175"/>
            </a:xfrm>
            <a:custGeom>
              <a:rect b="b" l="l" r="r" t="t"/>
              <a:pathLst>
                <a:path extrusionOk="0" h="2487" w="2836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6"/>
            <p:cNvSpPr/>
            <p:nvPr/>
          </p:nvSpPr>
          <p:spPr>
            <a:xfrm>
              <a:off x="-40039400" y="2605050"/>
              <a:ext cx="29150" cy="20500"/>
            </a:xfrm>
            <a:custGeom>
              <a:rect b="b" l="l" r="r" t="t"/>
              <a:pathLst>
                <a:path extrusionOk="0" h="820" w="1166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6"/>
            <p:cNvSpPr/>
            <p:nvPr/>
          </p:nvSpPr>
          <p:spPr>
            <a:xfrm>
              <a:off x="-40079575" y="25845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6"/>
            <p:cNvSpPr/>
            <p:nvPr/>
          </p:nvSpPr>
          <p:spPr>
            <a:xfrm>
              <a:off x="-40160700" y="2339625"/>
              <a:ext cx="290650" cy="316650"/>
            </a:xfrm>
            <a:custGeom>
              <a:rect b="b" l="l" r="r" t="t"/>
              <a:pathLst>
                <a:path extrusionOk="0" h="12666" w="11626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56"/>
          <p:cNvGrpSpPr/>
          <p:nvPr/>
        </p:nvGrpSpPr>
        <p:grpSpPr>
          <a:xfrm rot="10800000">
            <a:off x="404451" y="4310179"/>
            <a:ext cx="334002" cy="334002"/>
            <a:chOff x="-30064929" y="2332560"/>
            <a:chExt cx="291425" cy="291425"/>
          </a:xfrm>
        </p:grpSpPr>
        <p:sp>
          <p:nvSpPr>
            <p:cNvPr id="691" name="Google Shape;691;p56"/>
            <p:cNvSpPr/>
            <p:nvPr/>
          </p:nvSpPr>
          <p:spPr>
            <a:xfrm rot="10800000">
              <a:off x="-30064929" y="233256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6"/>
            <p:cNvSpPr/>
            <p:nvPr/>
          </p:nvSpPr>
          <p:spPr>
            <a:xfrm>
              <a:off x="-29944425" y="23845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>
              <a:off x="-29944425" y="2452250"/>
              <a:ext cx="51225" cy="119750"/>
            </a:xfrm>
            <a:custGeom>
              <a:rect b="b" l="l" r="r" t="t"/>
              <a:pathLst>
                <a:path extrusionOk="0" h="4790" w="2049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56"/>
          <p:cNvGrpSpPr/>
          <p:nvPr/>
        </p:nvGrpSpPr>
        <p:grpSpPr>
          <a:xfrm>
            <a:off x="5752963" y="3214949"/>
            <a:ext cx="347688" cy="349421"/>
            <a:chOff x="-62882850" y="2664925"/>
            <a:chExt cx="315850" cy="317425"/>
          </a:xfrm>
        </p:grpSpPr>
        <p:sp>
          <p:nvSpPr>
            <p:cNvPr id="695" name="Google Shape;695;p56"/>
            <p:cNvSpPr/>
            <p:nvPr/>
          </p:nvSpPr>
          <p:spPr>
            <a:xfrm>
              <a:off x="-62882850" y="2664925"/>
              <a:ext cx="315850" cy="317425"/>
            </a:xfrm>
            <a:custGeom>
              <a:rect b="b" l="l" r="r" t="t"/>
              <a:pathLst>
                <a:path extrusionOk="0" h="12697" w="12634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>
              <a:off x="-62756050" y="2702725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6"/>
          <p:cNvGrpSpPr/>
          <p:nvPr/>
        </p:nvGrpSpPr>
        <p:grpSpPr>
          <a:xfrm>
            <a:off x="4571996" y="985059"/>
            <a:ext cx="361558" cy="348348"/>
            <a:chOff x="-63665750" y="1914325"/>
            <a:chExt cx="328450" cy="316450"/>
          </a:xfrm>
        </p:grpSpPr>
        <p:sp>
          <p:nvSpPr>
            <p:cNvPr id="698" name="Google Shape;698;p56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6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56"/>
          <p:cNvGrpSpPr/>
          <p:nvPr/>
        </p:nvGrpSpPr>
        <p:grpSpPr>
          <a:xfrm>
            <a:off x="5347245" y="374055"/>
            <a:ext cx="351155" cy="340753"/>
            <a:chOff x="-59481900" y="2290800"/>
            <a:chExt cx="319000" cy="309550"/>
          </a:xfrm>
        </p:grpSpPr>
        <p:sp>
          <p:nvSpPr>
            <p:cNvPr id="701" name="Google Shape;701;p56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56"/>
          <p:cNvGrpSpPr/>
          <p:nvPr/>
        </p:nvGrpSpPr>
        <p:grpSpPr>
          <a:xfrm>
            <a:off x="4331770" y="1476755"/>
            <a:ext cx="351155" cy="349256"/>
            <a:chOff x="-64401400" y="1914475"/>
            <a:chExt cx="319000" cy="317275"/>
          </a:xfrm>
        </p:grpSpPr>
        <p:sp>
          <p:nvSpPr>
            <p:cNvPr id="708" name="Google Shape;708;p56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6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56"/>
          <p:cNvGrpSpPr/>
          <p:nvPr/>
        </p:nvGrpSpPr>
        <p:grpSpPr>
          <a:xfrm>
            <a:off x="4331770" y="3960930"/>
            <a:ext cx="351155" cy="349256"/>
            <a:chOff x="-64401400" y="1914475"/>
            <a:chExt cx="319000" cy="317275"/>
          </a:xfrm>
        </p:grpSpPr>
        <p:sp>
          <p:nvSpPr>
            <p:cNvPr id="712" name="Google Shape;712;p56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6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56"/>
          <p:cNvGrpSpPr/>
          <p:nvPr/>
        </p:nvGrpSpPr>
        <p:grpSpPr>
          <a:xfrm>
            <a:off x="3458506" y="3696761"/>
            <a:ext cx="332587" cy="329934"/>
            <a:chOff x="6167350" y="2672800"/>
            <a:chExt cx="297750" cy="295375"/>
          </a:xfrm>
        </p:grpSpPr>
        <p:sp>
          <p:nvSpPr>
            <p:cNvPr id="716" name="Google Shape;716;p56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7"/>
          <p:cNvSpPr txBox="1"/>
          <p:nvPr>
            <p:ph type="ctrTitle"/>
          </p:nvPr>
        </p:nvSpPr>
        <p:spPr>
          <a:xfrm>
            <a:off x="1300600" y="1215475"/>
            <a:ext cx="63309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l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Pytania?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type="ctrTitle"/>
          </p:nvPr>
        </p:nvSpPr>
        <p:spPr>
          <a:xfrm>
            <a:off x="598100" y="2461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Wielowarstwowy system rekrutacji dla szkół z interfejsem webowym i aplikacją mobilną</a:t>
            </a:r>
            <a:endParaRPr sz="3600"/>
          </a:p>
        </p:txBody>
      </p:sp>
      <p:sp>
        <p:nvSpPr>
          <p:cNvPr id="562" name="Google Shape;562;p40"/>
          <p:cNvSpPr txBox="1"/>
          <p:nvPr>
            <p:ph idx="1" type="subTitle"/>
          </p:nvPr>
        </p:nvSpPr>
        <p:spPr>
          <a:xfrm>
            <a:off x="598088" y="3401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Andrzej Westfalewicz, Filip Zyskowski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Promotor: dr inż. Paweł Kotowski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Bibliografia</a:t>
            </a:r>
            <a:endParaRPr/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https://slidesgo.com/theme/colorful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https://stackshare.io/stackups/ionic-vs-react-native-vs-vue-native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title"/>
          </p:nvPr>
        </p:nvSpPr>
        <p:spPr>
          <a:xfrm>
            <a:off x="490250" y="2082750"/>
            <a:ext cx="5618700" cy="9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</a:t>
            </a:r>
            <a:endParaRPr/>
          </a:p>
        </p:txBody>
      </p:sp>
      <p:sp>
        <p:nvSpPr>
          <p:cNvPr id="568" name="Google Shape;568;p41"/>
          <p:cNvSpPr txBox="1"/>
          <p:nvPr>
            <p:ph idx="4294967295" type="subTitle"/>
          </p:nvPr>
        </p:nvSpPr>
        <p:spPr>
          <a:xfrm>
            <a:off x="490238" y="3060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Umożliwienie zdalnej rekrutacji do szkoły.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</a:t>
            </a:r>
            <a:endParaRPr/>
          </a:p>
        </p:txBody>
      </p:sp>
      <p:sp>
        <p:nvSpPr>
          <p:cNvPr id="574" name="Google Shape;574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Wstępna rekrutacja bez spotkania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Dowiezienie dokumentów dopiero po decyzji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Wygodne dokonanie płatności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3"/>
          <p:cNvSpPr txBox="1"/>
          <p:nvPr>
            <p:ph type="title"/>
          </p:nvPr>
        </p:nvSpPr>
        <p:spPr>
          <a:xfrm>
            <a:off x="311700" y="451800"/>
            <a:ext cx="423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Ułatwienia dla Kandydatów</a:t>
            </a:r>
            <a:endParaRPr sz="2400"/>
          </a:p>
        </p:txBody>
      </p:sp>
      <p:sp>
        <p:nvSpPr>
          <p:cNvPr id="580" name="Google Shape;580;p43"/>
          <p:cNvSpPr txBox="1"/>
          <p:nvPr>
            <p:ph idx="1" type="body"/>
          </p:nvPr>
        </p:nvSpPr>
        <p:spPr>
          <a:xfrm>
            <a:off x="311700" y="1059600"/>
            <a:ext cx="42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Aplikacja mobilna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Bezpośrednia komunikacja ze szkołą</a:t>
            </a:r>
            <a:endParaRPr/>
          </a:p>
        </p:txBody>
      </p:sp>
      <p:sp>
        <p:nvSpPr>
          <p:cNvPr id="581" name="Google Shape;581;p43"/>
          <p:cNvSpPr txBox="1"/>
          <p:nvPr>
            <p:ph type="title"/>
          </p:nvPr>
        </p:nvSpPr>
        <p:spPr>
          <a:xfrm>
            <a:off x="4550100" y="451800"/>
            <a:ext cx="423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Ułatwienia dla Organizatorów</a:t>
            </a:r>
            <a:endParaRPr sz="2400"/>
          </a:p>
        </p:txBody>
      </p:sp>
      <p:sp>
        <p:nvSpPr>
          <p:cNvPr id="582" name="Google Shape;582;p43"/>
          <p:cNvSpPr txBox="1"/>
          <p:nvPr>
            <p:ph idx="1" type="body"/>
          </p:nvPr>
        </p:nvSpPr>
        <p:spPr>
          <a:xfrm>
            <a:off x="4492575" y="1059600"/>
            <a:ext cx="42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Automatyczne planowanie egzaminów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Generowanie karty egzaminacyjnej i identyfikatorów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Przyspieszenie procesu rekrutacyjnego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>
            <p:ph type="title"/>
          </p:nvPr>
        </p:nvSpPr>
        <p:spPr>
          <a:xfrm>
            <a:off x="490250" y="526350"/>
            <a:ext cx="5993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 systemu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23" y="2569885"/>
            <a:ext cx="1494820" cy="154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25" y="196025"/>
            <a:ext cx="2813575" cy="45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098" y="896022"/>
            <a:ext cx="1724025" cy="154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3479" y="2613085"/>
            <a:ext cx="1517242" cy="154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8404" y="828150"/>
            <a:ext cx="1494820" cy="1544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45"/>
          <p:cNvCxnSpPr/>
          <p:nvPr/>
        </p:nvCxnSpPr>
        <p:spPr>
          <a:xfrm>
            <a:off x="4386413" y="521250"/>
            <a:ext cx="0" cy="41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Funkcjonalności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Rejestracja</a:t>
            </a:r>
            <a:endParaRPr/>
          </a:p>
        </p:txBody>
      </p:sp>
      <p:sp>
        <p:nvSpPr>
          <p:cNvPr id="608" name="Google Shape;608;p4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850" y="152400"/>
            <a:ext cx="49951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lorful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