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5BCEE-3FD9-438A-A8E0-F05C9433E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A9881A-E60A-459C-BB28-DD04E79B0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164599327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幼圆</vt:lpstr>
      <vt:lpstr>Century Gothic</vt:lpstr>
      <vt:lpstr>Wingdings 3</vt:lpstr>
      <vt:lpstr>切片</vt:lpstr>
      <vt:lpstr>机器学习入门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机器学习入门</dc:title>
  <dc:creator>Jack zhang</dc:creator>
  <cp:lastModifiedBy>Jack zhang</cp:lastModifiedBy>
  <cp:revision>1</cp:revision>
  <dcterms:created xsi:type="dcterms:W3CDTF">2018-10-15T03:21:34Z</dcterms:created>
  <dcterms:modified xsi:type="dcterms:W3CDTF">2018-10-15T03:22:39Z</dcterms:modified>
</cp:coreProperties>
</file>