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5BCEE-3FD9-438A-A8E0-F05C9433E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机器学习入门 </a:t>
            </a:r>
            <a:r>
              <a:rPr lang="en-US" altLang="zh-CN" b="1" dirty="0"/>
              <a:t>-</a:t>
            </a:r>
            <a:r>
              <a:rPr lang="en-US" altLang="zh-CN" sz="1800" b="1" dirty="0" err="1"/>
              <a:t>colinzhang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4599327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幼圆</vt:lpstr>
      <vt:lpstr>Century Gothic</vt:lpstr>
      <vt:lpstr>Wingdings 3</vt:lpstr>
      <vt:lpstr>切片</vt:lpstr>
      <vt:lpstr>机器学习入门 -colinzhang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机器学习入门</dc:title>
  <dc:creator>Jack zhang</dc:creator>
  <cp:lastModifiedBy>Jack zhang</cp:lastModifiedBy>
  <cp:revision>2</cp:revision>
  <dcterms:created xsi:type="dcterms:W3CDTF">2018-10-15T03:21:34Z</dcterms:created>
  <dcterms:modified xsi:type="dcterms:W3CDTF">2018-11-13T10:04:54Z</dcterms:modified>
</cp:coreProperties>
</file>