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5" r:id="rId4"/>
    <p:sldId id="267" r:id="rId5"/>
    <p:sldId id="268" r:id="rId6"/>
    <p:sldId id="258" r:id="rId7"/>
    <p:sldId id="269" r:id="rId8"/>
    <p:sldId id="259" r:id="rId9"/>
    <p:sldId id="260" r:id="rId10"/>
    <p:sldId id="261" r:id="rId11"/>
    <p:sldId id="26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E8F2C2-1F00-429E-96F0-076DA9C94C64}" type="doc">
      <dgm:prSet loTypeId="urn:microsoft.com/office/officeart/2005/8/layout/process1" loCatId="process" qsTypeId="urn:microsoft.com/office/officeart/2005/8/quickstyle/simple1" qsCatId="simple" csTypeId="urn:microsoft.com/office/officeart/2005/8/colors/accent1_2" csCatId="accent1" phldr="1"/>
      <dgm:spPr/>
    </dgm:pt>
    <dgm:pt modelId="{F4594453-8402-4FF3-8DF6-AF3CB37234E3}">
      <dgm:prSet phldrT="[文本]"/>
      <dgm:spPr/>
      <dgm:t>
        <a:bodyPr/>
        <a:lstStyle/>
        <a:p>
          <a:r>
            <a:rPr lang="zh-CN" altLang="en-US" dirty="0" smtClean="0"/>
            <a:t>拉团队</a:t>
          </a:r>
          <a:endParaRPr lang="zh-CN" altLang="en-US" dirty="0"/>
        </a:p>
      </dgm:t>
    </dgm:pt>
    <dgm:pt modelId="{F35DD4A3-3B16-4CDA-A72C-4F303D2E3A42}" type="parTrans" cxnId="{391B687D-033A-4C69-9DF3-27E8049CBD36}">
      <dgm:prSet/>
      <dgm:spPr/>
      <dgm:t>
        <a:bodyPr/>
        <a:lstStyle/>
        <a:p>
          <a:endParaRPr lang="zh-CN" altLang="en-US"/>
        </a:p>
      </dgm:t>
    </dgm:pt>
    <dgm:pt modelId="{4A69CDB7-FDDE-4C71-8F70-60586377AEB9}" type="sibTrans" cxnId="{391B687D-033A-4C69-9DF3-27E8049CBD36}">
      <dgm:prSet/>
      <dgm:spPr/>
      <dgm:t>
        <a:bodyPr/>
        <a:lstStyle/>
        <a:p>
          <a:endParaRPr lang="zh-CN" altLang="en-US"/>
        </a:p>
      </dgm:t>
    </dgm:pt>
    <dgm:pt modelId="{E47C61E1-552F-412E-A1DD-651265567E7F}">
      <dgm:prSet phldrT="[文本]"/>
      <dgm:spPr/>
      <dgm:t>
        <a:bodyPr/>
        <a:lstStyle/>
        <a:p>
          <a:r>
            <a:rPr lang="zh-CN" altLang="en-US" dirty="0" smtClean="0"/>
            <a:t>做</a:t>
          </a:r>
          <a:r>
            <a:rPr lang="en-US" altLang="zh-CN" dirty="0" smtClean="0"/>
            <a:t>demo</a:t>
          </a:r>
          <a:endParaRPr lang="zh-CN" altLang="en-US" dirty="0"/>
        </a:p>
      </dgm:t>
    </dgm:pt>
    <dgm:pt modelId="{21955E1A-6133-450F-A449-9317F4166778}" type="parTrans" cxnId="{CA9D8B18-49BF-4FFA-BE31-0127D0BFD3E6}">
      <dgm:prSet/>
      <dgm:spPr/>
      <dgm:t>
        <a:bodyPr/>
        <a:lstStyle/>
        <a:p>
          <a:endParaRPr lang="zh-CN" altLang="en-US"/>
        </a:p>
      </dgm:t>
    </dgm:pt>
    <dgm:pt modelId="{F89FD41D-1A9D-4F0D-8EFA-8FC2FA1D0C93}" type="sibTrans" cxnId="{CA9D8B18-49BF-4FFA-BE31-0127D0BFD3E6}">
      <dgm:prSet/>
      <dgm:spPr/>
      <dgm:t>
        <a:bodyPr/>
        <a:lstStyle/>
        <a:p>
          <a:endParaRPr lang="zh-CN" altLang="en-US"/>
        </a:p>
      </dgm:t>
    </dgm:pt>
    <dgm:pt modelId="{6708452A-B6B9-45C1-BF4A-C6BE83ACBD86}">
      <dgm:prSet phldrT="[文本]"/>
      <dgm:spPr/>
      <dgm:t>
        <a:bodyPr/>
        <a:lstStyle/>
        <a:p>
          <a:r>
            <a:rPr lang="zh-CN" altLang="en-US" dirty="0" smtClean="0"/>
            <a:t>后续开发</a:t>
          </a:r>
          <a:endParaRPr lang="zh-CN" altLang="en-US" dirty="0"/>
        </a:p>
      </dgm:t>
    </dgm:pt>
    <dgm:pt modelId="{8E83A540-8A9E-4CA7-8CE3-D06B03410765}" type="parTrans" cxnId="{9E0064B0-E668-4184-B101-EE350F81DC12}">
      <dgm:prSet/>
      <dgm:spPr/>
      <dgm:t>
        <a:bodyPr/>
        <a:lstStyle/>
        <a:p>
          <a:endParaRPr lang="zh-CN" altLang="en-US"/>
        </a:p>
      </dgm:t>
    </dgm:pt>
    <dgm:pt modelId="{0A2FE26C-0530-4146-B37B-5A1C8FB5DD17}" type="sibTrans" cxnId="{9E0064B0-E668-4184-B101-EE350F81DC12}">
      <dgm:prSet/>
      <dgm:spPr/>
      <dgm:t>
        <a:bodyPr/>
        <a:lstStyle/>
        <a:p>
          <a:endParaRPr lang="zh-CN" altLang="en-US"/>
        </a:p>
      </dgm:t>
    </dgm:pt>
    <dgm:pt modelId="{A942F04D-CBBD-4A93-9932-0999A5FFC4F2}">
      <dgm:prSet phldrT="[文本]"/>
      <dgm:spPr/>
      <dgm:t>
        <a:bodyPr/>
        <a:lstStyle/>
        <a:p>
          <a:r>
            <a:rPr lang="zh-CN" altLang="en-US" dirty="0" smtClean="0"/>
            <a:t>程序</a:t>
          </a:r>
          <a:r>
            <a:rPr lang="en-US" altLang="zh-CN" dirty="0" smtClean="0"/>
            <a:t>X2</a:t>
          </a:r>
          <a:endParaRPr lang="zh-CN" altLang="en-US" dirty="0"/>
        </a:p>
      </dgm:t>
    </dgm:pt>
    <dgm:pt modelId="{9273EEFC-5EAF-4365-A3F1-32E43BC69F97}" type="parTrans" cxnId="{31EE7D8D-ABCE-431A-B691-0BAE4FFF7C52}">
      <dgm:prSet/>
      <dgm:spPr/>
      <dgm:t>
        <a:bodyPr/>
        <a:lstStyle/>
        <a:p>
          <a:endParaRPr lang="zh-CN" altLang="en-US"/>
        </a:p>
      </dgm:t>
    </dgm:pt>
    <dgm:pt modelId="{4B2B56D3-FFCA-4B20-B231-0CE64AB9695E}" type="sibTrans" cxnId="{31EE7D8D-ABCE-431A-B691-0BAE4FFF7C52}">
      <dgm:prSet/>
      <dgm:spPr/>
      <dgm:t>
        <a:bodyPr/>
        <a:lstStyle/>
        <a:p>
          <a:endParaRPr lang="zh-CN" altLang="en-US"/>
        </a:p>
      </dgm:t>
    </dgm:pt>
    <dgm:pt modelId="{9176FFAD-8AF3-40A9-BF3E-EE0DCE46811A}">
      <dgm:prSet phldrT="[文本]"/>
      <dgm:spPr/>
      <dgm:t>
        <a:bodyPr/>
        <a:lstStyle/>
        <a:p>
          <a:r>
            <a:rPr lang="zh-CN" altLang="en-US" dirty="0" smtClean="0"/>
            <a:t>设计</a:t>
          </a:r>
          <a:r>
            <a:rPr lang="en-US" altLang="zh-CN" dirty="0" smtClean="0"/>
            <a:t>X2</a:t>
          </a:r>
          <a:endParaRPr lang="zh-CN" altLang="en-US" dirty="0"/>
        </a:p>
      </dgm:t>
    </dgm:pt>
    <dgm:pt modelId="{41FDBA52-87FF-4830-ABB8-2AC20FB01B7A}" type="parTrans" cxnId="{D35EEC2D-8E9C-43D9-914F-70AB68569783}">
      <dgm:prSet/>
      <dgm:spPr/>
      <dgm:t>
        <a:bodyPr/>
        <a:lstStyle/>
        <a:p>
          <a:endParaRPr lang="zh-CN" altLang="en-US"/>
        </a:p>
      </dgm:t>
    </dgm:pt>
    <dgm:pt modelId="{8FDF4791-46DD-4FBB-9CA4-ED18F9BAE339}" type="sibTrans" cxnId="{D35EEC2D-8E9C-43D9-914F-70AB68569783}">
      <dgm:prSet/>
      <dgm:spPr/>
      <dgm:t>
        <a:bodyPr/>
        <a:lstStyle/>
        <a:p>
          <a:endParaRPr lang="zh-CN" altLang="en-US"/>
        </a:p>
      </dgm:t>
    </dgm:pt>
    <dgm:pt modelId="{139C644D-99FF-471B-B1CF-1CDAA059AE52}">
      <dgm:prSet phldrT="[文本]"/>
      <dgm:spPr/>
      <dgm:t>
        <a:bodyPr/>
        <a:lstStyle/>
        <a:p>
          <a:r>
            <a:rPr lang="zh-CN" altLang="en-US" smtClean="0"/>
            <a:t>美术</a:t>
          </a:r>
          <a:r>
            <a:rPr lang="zh-CN" altLang="en-US" dirty="0" smtClean="0"/>
            <a:t>文案</a:t>
          </a:r>
          <a:r>
            <a:rPr lang="en-US" altLang="zh-CN" dirty="0" smtClean="0"/>
            <a:t>X1</a:t>
          </a:r>
          <a:endParaRPr lang="zh-CN" altLang="en-US" dirty="0"/>
        </a:p>
      </dgm:t>
    </dgm:pt>
    <dgm:pt modelId="{C994C44B-6237-4C3C-843E-62D9BEFC3441}" type="parTrans" cxnId="{6ED1A291-9DC0-4749-974E-BE0675CCF48B}">
      <dgm:prSet/>
      <dgm:spPr/>
      <dgm:t>
        <a:bodyPr/>
        <a:lstStyle/>
        <a:p>
          <a:endParaRPr lang="zh-CN" altLang="en-US"/>
        </a:p>
      </dgm:t>
    </dgm:pt>
    <dgm:pt modelId="{EE6FA102-C247-4467-AFCA-CC54E015BE3A}" type="sibTrans" cxnId="{6ED1A291-9DC0-4749-974E-BE0675CCF48B}">
      <dgm:prSet/>
      <dgm:spPr/>
      <dgm:t>
        <a:bodyPr/>
        <a:lstStyle/>
        <a:p>
          <a:endParaRPr lang="zh-CN" altLang="en-US"/>
        </a:p>
      </dgm:t>
    </dgm:pt>
    <dgm:pt modelId="{A3DA4772-F03C-4700-9983-DF1F06374144}">
      <dgm:prSet phldrT="[文本]"/>
      <dgm:spPr/>
      <dgm:t>
        <a:bodyPr/>
        <a:lstStyle/>
        <a:p>
          <a:r>
            <a:rPr lang="zh-CN" altLang="en-US" smtClean="0"/>
            <a:t>找</a:t>
          </a:r>
          <a:r>
            <a:rPr lang="zh-CN" altLang="en-US" dirty="0" smtClean="0"/>
            <a:t>天使</a:t>
          </a:r>
          <a:endParaRPr lang="zh-CN" altLang="en-US" dirty="0"/>
        </a:p>
      </dgm:t>
    </dgm:pt>
    <dgm:pt modelId="{CFD46990-F23C-4C8B-ACD5-F839C2C0456B}" type="parTrans" cxnId="{CC11BB99-CDEF-44F1-B1B9-B30B5EC3607F}">
      <dgm:prSet/>
      <dgm:spPr/>
      <dgm:t>
        <a:bodyPr/>
        <a:lstStyle/>
        <a:p>
          <a:endParaRPr lang="zh-CN" altLang="en-US"/>
        </a:p>
      </dgm:t>
    </dgm:pt>
    <dgm:pt modelId="{ECC474AC-3A90-4C83-8CF2-C88DDD0C413D}" type="sibTrans" cxnId="{CC11BB99-CDEF-44F1-B1B9-B30B5EC3607F}">
      <dgm:prSet/>
      <dgm:spPr/>
      <dgm:t>
        <a:bodyPr/>
        <a:lstStyle/>
        <a:p>
          <a:endParaRPr lang="zh-CN" altLang="en-US"/>
        </a:p>
      </dgm:t>
    </dgm:pt>
    <dgm:pt modelId="{80AC4826-7849-47E5-AC3F-5F13F7BF2040}">
      <dgm:prSet phldrT="[文本]"/>
      <dgm:spPr/>
      <dgm:t>
        <a:bodyPr/>
        <a:lstStyle/>
        <a:p>
          <a:r>
            <a:rPr lang="en-US" altLang="zh-CN" dirty="0" smtClean="0"/>
            <a:t>Beta</a:t>
          </a:r>
          <a:r>
            <a:rPr lang="zh-CN" altLang="en-US" dirty="0" smtClean="0"/>
            <a:t>测试</a:t>
          </a:r>
          <a:endParaRPr lang="zh-CN" altLang="en-US" dirty="0"/>
        </a:p>
      </dgm:t>
    </dgm:pt>
    <dgm:pt modelId="{58664DCF-AF53-48A9-B01B-C2E8DAD790AC}" type="parTrans" cxnId="{6DA49604-6816-4106-9D47-155AE41BCC84}">
      <dgm:prSet/>
      <dgm:spPr/>
      <dgm:t>
        <a:bodyPr/>
        <a:lstStyle/>
        <a:p>
          <a:endParaRPr lang="zh-CN" altLang="en-US"/>
        </a:p>
      </dgm:t>
    </dgm:pt>
    <dgm:pt modelId="{26194948-A9B6-4DDC-9893-DC49C62844ED}" type="sibTrans" cxnId="{6DA49604-6816-4106-9D47-155AE41BCC84}">
      <dgm:prSet/>
      <dgm:spPr/>
      <dgm:t>
        <a:bodyPr/>
        <a:lstStyle/>
        <a:p>
          <a:endParaRPr lang="zh-CN" altLang="en-US"/>
        </a:p>
      </dgm:t>
    </dgm:pt>
    <dgm:pt modelId="{E3CA16AD-D9EA-4E28-BB85-203B8833FF43}">
      <dgm:prSet phldrT="[文本]"/>
      <dgm:spPr/>
      <dgm:t>
        <a:bodyPr/>
        <a:lstStyle/>
        <a:p>
          <a:r>
            <a:rPr lang="zh-CN" altLang="en-US" dirty="0" smtClean="0"/>
            <a:t>推广</a:t>
          </a:r>
          <a:endParaRPr lang="zh-CN" altLang="en-US" dirty="0"/>
        </a:p>
      </dgm:t>
    </dgm:pt>
    <dgm:pt modelId="{312B6F99-0017-4C09-A701-7E478BC6BC4A}" type="parTrans" cxnId="{E39DE539-915B-417B-843F-653FFF1B9340}">
      <dgm:prSet/>
      <dgm:spPr/>
      <dgm:t>
        <a:bodyPr/>
        <a:lstStyle/>
        <a:p>
          <a:endParaRPr lang="zh-CN" altLang="en-US"/>
        </a:p>
      </dgm:t>
    </dgm:pt>
    <dgm:pt modelId="{8D23BB39-813A-4157-8B4B-6B818CCDE643}" type="sibTrans" cxnId="{E39DE539-915B-417B-843F-653FFF1B9340}">
      <dgm:prSet/>
      <dgm:spPr/>
      <dgm:t>
        <a:bodyPr/>
        <a:lstStyle/>
        <a:p>
          <a:endParaRPr lang="zh-CN" altLang="en-US"/>
        </a:p>
      </dgm:t>
    </dgm:pt>
    <dgm:pt modelId="{23DEC85B-3A34-4477-B288-9A31577F5B61}">
      <dgm:prSet phldrT="[文本]"/>
      <dgm:spPr/>
      <dgm:t>
        <a:bodyPr/>
        <a:lstStyle/>
        <a:p>
          <a:r>
            <a:rPr lang="zh-CN" altLang="en-US" dirty="0" smtClean="0"/>
            <a:t>上架</a:t>
          </a:r>
          <a:endParaRPr lang="zh-CN" altLang="en-US" dirty="0"/>
        </a:p>
      </dgm:t>
    </dgm:pt>
    <dgm:pt modelId="{B3E176F7-034A-469E-83C3-C44B73109E62}" type="parTrans" cxnId="{03003623-44A6-419F-8AC7-AB1B1BCF53B8}">
      <dgm:prSet/>
      <dgm:spPr/>
      <dgm:t>
        <a:bodyPr/>
        <a:lstStyle/>
        <a:p>
          <a:endParaRPr lang="zh-CN" altLang="en-US"/>
        </a:p>
      </dgm:t>
    </dgm:pt>
    <dgm:pt modelId="{C1E863B2-EBB9-4871-8E33-FD60FFCA4665}" type="sibTrans" cxnId="{03003623-44A6-419F-8AC7-AB1B1BCF53B8}">
      <dgm:prSet/>
      <dgm:spPr/>
      <dgm:t>
        <a:bodyPr/>
        <a:lstStyle/>
        <a:p>
          <a:endParaRPr lang="zh-CN" altLang="en-US"/>
        </a:p>
      </dgm:t>
    </dgm:pt>
    <dgm:pt modelId="{BC84A05A-6D47-4514-BD4B-E8C6DC1C5C0A}">
      <dgm:prSet phldrT="[文本]"/>
      <dgm:spPr/>
      <dgm:t>
        <a:bodyPr/>
        <a:lstStyle/>
        <a:p>
          <a:r>
            <a:rPr lang="zh-CN" altLang="en-US" dirty="0" smtClean="0"/>
            <a:t>后续运营</a:t>
          </a:r>
          <a:endParaRPr lang="zh-CN" altLang="en-US" dirty="0"/>
        </a:p>
      </dgm:t>
    </dgm:pt>
    <dgm:pt modelId="{E9308C73-5A1C-46E3-855F-8C6976596291}" type="parTrans" cxnId="{5DFECB08-2E90-479D-9BAE-538A5A68F8B5}">
      <dgm:prSet/>
      <dgm:spPr/>
      <dgm:t>
        <a:bodyPr/>
        <a:lstStyle/>
        <a:p>
          <a:endParaRPr lang="zh-CN" altLang="en-US"/>
        </a:p>
      </dgm:t>
    </dgm:pt>
    <dgm:pt modelId="{612C8DEA-6BC7-429E-B360-82FB8A40BC30}" type="sibTrans" cxnId="{5DFECB08-2E90-479D-9BAE-538A5A68F8B5}">
      <dgm:prSet/>
      <dgm:spPr/>
      <dgm:t>
        <a:bodyPr/>
        <a:lstStyle/>
        <a:p>
          <a:endParaRPr lang="zh-CN" altLang="en-US"/>
        </a:p>
      </dgm:t>
    </dgm:pt>
    <dgm:pt modelId="{6675178D-B9EB-4274-B4C2-A65D5D3D5BA5}" type="pres">
      <dgm:prSet presAssocID="{3EE8F2C2-1F00-429E-96F0-076DA9C94C64}" presName="Name0" presStyleCnt="0">
        <dgm:presLayoutVars>
          <dgm:dir/>
          <dgm:resizeHandles val="exact"/>
        </dgm:presLayoutVars>
      </dgm:prSet>
      <dgm:spPr/>
    </dgm:pt>
    <dgm:pt modelId="{7A9B0AA0-3BB5-410B-B331-54A405A1089F}" type="pres">
      <dgm:prSet presAssocID="{F4594453-8402-4FF3-8DF6-AF3CB37234E3}" presName="node" presStyleLbl="node1" presStyleIdx="0" presStyleCnt="8">
        <dgm:presLayoutVars>
          <dgm:bulletEnabled val="1"/>
        </dgm:presLayoutVars>
      </dgm:prSet>
      <dgm:spPr/>
      <dgm:t>
        <a:bodyPr/>
        <a:lstStyle/>
        <a:p>
          <a:endParaRPr lang="zh-CN" altLang="en-US"/>
        </a:p>
      </dgm:t>
    </dgm:pt>
    <dgm:pt modelId="{1F83FD38-CC8A-434B-9987-A691CB145CAE}" type="pres">
      <dgm:prSet presAssocID="{4A69CDB7-FDDE-4C71-8F70-60586377AEB9}" presName="sibTrans" presStyleLbl="sibTrans2D1" presStyleIdx="0" presStyleCnt="7"/>
      <dgm:spPr/>
      <dgm:t>
        <a:bodyPr/>
        <a:lstStyle/>
        <a:p>
          <a:endParaRPr lang="zh-CN" altLang="en-US"/>
        </a:p>
      </dgm:t>
    </dgm:pt>
    <dgm:pt modelId="{508F65EA-3AD4-428E-B0EE-6B88239252AF}" type="pres">
      <dgm:prSet presAssocID="{4A69CDB7-FDDE-4C71-8F70-60586377AEB9}" presName="connectorText" presStyleLbl="sibTrans2D1" presStyleIdx="0" presStyleCnt="7"/>
      <dgm:spPr/>
      <dgm:t>
        <a:bodyPr/>
        <a:lstStyle/>
        <a:p>
          <a:endParaRPr lang="zh-CN" altLang="en-US"/>
        </a:p>
      </dgm:t>
    </dgm:pt>
    <dgm:pt modelId="{A8AA2B05-E4D2-40BA-B059-68D87F1EFFC5}" type="pres">
      <dgm:prSet presAssocID="{E47C61E1-552F-412E-A1DD-651265567E7F}" presName="node" presStyleLbl="node1" presStyleIdx="1" presStyleCnt="8">
        <dgm:presLayoutVars>
          <dgm:bulletEnabled val="1"/>
        </dgm:presLayoutVars>
      </dgm:prSet>
      <dgm:spPr/>
      <dgm:t>
        <a:bodyPr/>
        <a:lstStyle/>
        <a:p>
          <a:endParaRPr lang="zh-CN" altLang="en-US"/>
        </a:p>
      </dgm:t>
    </dgm:pt>
    <dgm:pt modelId="{57CCC532-2D55-45F6-917D-6CCD01D1FE53}" type="pres">
      <dgm:prSet presAssocID="{F89FD41D-1A9D-4F0D-8EFA-8FC2FA1D0C93}" presName="sibTrans" presStyleLbl="sibTrans2D1" presStyleIdx="1" presStyleCnt="7"/>
      <dgm:spPr/>
      <dgm:t>
        <a:bodyPr/>
        <a:lstStyle/>
        <a:p>
          <a:endParaRPr lang="zh-CN" altLang="en-US"/>
        </a:p>
      </dgm:t>
    </dgm:pt>
    <dgm:pt modelId="{4ACE1C6D-BBED-46C2-BCE2-5C3ACA0AFE75}" type="pres">
      <dgm:prSet presAssocID="{F89FD41D-1A9D-4F0D-8EFA-8FC2FA1D0C93}" presName="connectorText" presStyleLbl="sibTrans2D1" presStyleIdx="1" presStyleCnt="7"/>
      <dgm:spPr/>
      <dgm:t>
        <a:bodyPr/>
        <a:lstStyle/>
        <a:p>
          <a:endParaRPr lang="zh-CN" altLang="en-US"/>
        </a:p>
      </dgm:t>
    </dgm:pt>
    <dgm:pt modelId="{F4065138-42EA-4522-94E8-F32264FA451E}" type="pres">
      <dgm:prSet presAssocID="{A3DA4772-F03C-4700-9983-DF1F06374144}" presName="node" presStyleLbl="node1" presStyleIdx="2" presStyleCnt="8">
        <dgm:presLayoutVars>
          <dgm:bulletEnabled val="1"/>
        </dgm:presLayoutVars>
      </dgm:prSet>
      <dgm:spPr/>
      <dgm:t>
        <a:bodyPr/>
        <a:lstStyle/>
        <a:p>
          <a:endParaRPr lang="zh-CN" altLang="en-US"/>
        </a:p>
      </dgm:t>
    </dgm:pt>
    <dgm:pt modelId="{CD155606-E50B-42DC-A555-6F239FB16AE1}" type="pres">
      <dgm:prSet presAssocID="{ECC474AC-3A90-4C83-8CF2-C88DDD0C413D}" presName="sibTrans" presStyleLbl="sibTrans2D1" presStyleIdx="2" presStyleCnt="7"/>
      <dgm:spPr/>
      <dgm:t>
        <a:bodyPr/>
        <a:lstStyle/>
        <a:p>
          <a:endParaRPr lang="zh-CN" altLang="en-US"/>
        </a:p>
      </dgm:t>
    </dgm:pt>
    <dgm:pt modelId="{9D269DCC-709A-4B4C-B43D-EE2DAAC13CA8}" type="pres">
      <dgm:prSet presAssocID="{ECC474AC-3A90-4C83-8CF2-C88DDD0C413D}" presName="connectorText" presStyleLbl="sibTrans2D1" presStyleIdx="2" presStyleCnt="7"/>
      <dgm:spPr/>
      <dgm:t>
        <a:bodyPr/>
        <a:lstStyle/>
        <a:p>
          <a:endParaRPr lang="zh-CN" altLang="en-US"/>
        </a:p>
      </dgm:t>
    </dgm:pt>
    <dgm:pt modelId="{373B2FE9-D6BE-49BD-8F1D-BA8917AF168E}" type="pres">
      <dgm:prSet presAssocID="{6708452A-B6B9-45C1-BF4A-C6BE83ACBD86}" presName="node" presStyleLbl="node1" presStyleIdx="3" presStyleCnt="8">
        <dgm:presLayoutVars>
          <dgm:bulletEnabled val="1"/>
        </dgm:presLayoutVars>
      </dgm:prSet>
      <dgm:spPr/>
      <dgm:t>
        <a:bodyPr/>
        <a:lstStyle/>
        <a:p>
          <a:endParaRPr lang="zh-CN" altLang="en-US"/>
        </a:p>
      </dgm:t>
    </dgm:pt>
    <dgm:pt modelId="{916BAE5E-7FAD-40A1-93E4-CF6509929256}" type="pres">
      <dgm:prSet presAssocID="{0A2FE26C-0530-4146-B37B-5A1C8FB5DD17}" presName="sibTrans" presStyleLbl="sibTrans2D1" presStyleIdx="3" presStyleCnt="7"/>
      <dgm:spPr/>
      <dgm:t>
        <a:bodyPr/>
        <a:lstStyle/>
        <a:p>
          <a:endParaRPr lang="zh-CN" altLang="en-US"/>
        </a:p>
      </dgm:t>
    </dgm:pt>
    <dgm:pt modelId="{3538D70B-97A5-4DC3-92FF-95B20F162DBE}" type="pres">
      <dgm:prSet presAssocID="{0A2FE26C-0530-4146-B37B-5A1C8FB5DD17}" presName="connectorText" presStyleLbl="sibTrans2D1" presStyleIdx="3" presStyleCnt="7"/>
      <dgm:spPr/>
      <dgm:t>
        <a:bodyPr/>
        <a:lstStyle/>
        <a:p>
          <a:endParaRPr lang="zh-CN" altLang="en-US"/>
        </a:p>
      </dgm:t>
    </dgm:pt>
    <dgm:pt modelId="{624F26FF-E10F-457F-A75C-81D2EA55333B}" type="pres">
      <dgm:prSet presAssocID="{80AC4826-7849-47E5-AC3F-5F13F7BF2040}" presName="node" presStyleLbl="node1" presStyleIdx="4" presStyleCnt="8">
        <dgm:presLayoutVars>
          <dgm:bulletEnabled val="1"/>
        </dgm:presLayoutVars>
      </dgm:prSet>
      <dgm:spPr/>
      <dgm:t>
        <a:bodyPr/>
        <a:lstStyle/>
        <a:p>
          <a:endParaRPr lang="zh-CN" altLang="en-US"/>
        </a:p>
      </dgm:t>
    </dgm:pt>
    <dgm:pt modelId="{DE9BB1A6-7618-4872-B233-DD3A118B4DAA}" type="pres">
      <dgm:prSet presAssocID="{26194948-A9B6-4DDC-9893-DC49C62844ED}" presName="sibTrans" presStyleLbl="sibTrans2D1" presStyleIdx="4" presStyleCnt="7"/>
      <dgm:spPr/>
      <dgm:t>
        <a:bodyPr/>
        <a:lstStyle/>
        <a:p>
          <a:endParaRPr lang="zh-CN" altLang="en-US"/>
        </a:p>
      </dgm:t>
    </dgm:pt>
    <dgm:pt modelId="{E36F0D46-666B-4BEB-92BA-D73FE0E78D81}" type="pres">
      <dgm:prSet presAssocID="{26194948-A9B6-4DDC-9893-DC49C62844ED}" presName="connectorText" presStyleLbl="sibTrans2D1" presStyleIdx="4" presStyleCnt="7"/>
      <dgm:spPr/>
      <dgm:t>
        <a:bodyPr/>
        <a:lstStyle/>
        <a:p>
          <a:endParaRPr lang="zh-CN" altLang="en-US"/>
        </a:p>
      </dgm:t>
    </dgm:pt>
    <dgm:pt modelId="{A21459C0-65AF-4547-AA7C-0E1521A18A27}" type="pres">
      <dgm:prSet presAssocID="{E3CA16AD-D9EA-4E28-BB85-203B8833FF43}" presName="node" presStyleLbl="node1" presStyleIdx="5" presStyleCnt="8">
        <dgm:presLayoutVars>
          <dgm:bulletEnabled val="1"/>
        </dgm:presLayoutVars>
      </dgm:prSet>
      <dgm:spPr/>
      <dgm:t>
        <a:bodyPr/>
        <a:lstStyle/>
        <a:p>
          <a:endParaRPr lang="zh-CN" altLang="en-US"/>
        </a:p>
      </dgm:t>
    </dgm:pt>
    <dgm:pt modelId="{BEA47F10-1290-406A-BFB4-B4A9786FEBD6}" type="pres">
      <dgm:prSet presAssocID="{8D23BB39-813A-4157-8B4B-6B818CCDE643}" presName="sibTrans" presStyleLbl="sibTrans2D1" presStyleIdx="5" presStyleCnt="7"/>
      <dgm:spPr/>
      <dgm:t>
        <a:bodyPr/>
        <a:lstStyle/>
        <a:p>
          <a:endParaRPr lang="zh-CN" altLang="en-US"/>
        </a:p>
      </dgm:t>
    </dgm:pt>
    <dgm:pt modelId="{AA69BFC9-F31D-4449-878A-7B8F698C64E9}" type="pres">
      <dgm:prSet presAssocID="{8D23BB39-813A-4157-8B4B-6B818CCDE643}" presName="connectorText" presStyleLbl="sibTrans2D1" presStyleIdx="5" presStyleCnt="7"/>
      <dgm:spPr/>
      <dgm:t>
        <a:bodyPr/>
        <a:lstStyle/>
        <a:p>
          <a:endParaRPr lang="zh-CN" altLang="en-US"/>
        </a:p>
      </dgm:t>
    </dgm:pt>
    <dgm:pt modelId="{3B258E16-FA59-4DE6-9805-03E0BF680D29}" type="pres">
      <dgm:prSet presAssocID="{23DEC85B-3A34-4477-B288-9A31577F5B61}" presName="node" presStyleLbl="node1" presStyleIdx="6" presStyleCnt="8">
        <dgm:presLayoutVars>
          <dgm:bulletEnabled val="1"/>
        </dgm:presLayoutVars>
      </dgm:prSet>
      <dgm:spPr/>
      <dgm:t>
        <a:bodyPr/>
        <a:lstStyle/>
        <a:p>
          <a:endParaRPr lang="zh-CN" altLang="en-US"/>
        </a:p>
      </dgm:t>
    </dgm:pt>
    <dgm:pt modelId="{F8C14070-A79F-463E-AAB8-899E19A262F3}" type="pres">
      <dgm:prSet presAssocID="{C1E863B2-EBB9-4871-8E33-FD60FFCA4665}" presName="sibTrans" presStyleLbl="sibTrans2D1" presStyleIdx="6" presStyleCnt="7"/>
      <dgm:spPr/>
      <dgm:t>
        <a:bodyPr/>
        <a:lstStyle/>
        <a:p>
          <a:endParaRPr lang="zh-CN" altLang="en-US"/>
        </a:p>
      </dgm:t>
    </dgm:pt>
    <dgm:pt modelId="{E9E9546A-FC62-4C4D-AF5C-9F266A713E62}" type="pres">
      <dgm:prSet presAssocID="{C1E863B2-EBB9-4871-8E33-FD60FFCA4665}" presName="connectorText" presStyleLbl="sibTrans2D1" presStyleIdx="6" presStyleCnt="7"/>
      <dgm:spPr/>
      <dgm:t>
        <a:bodyPr/>
        <a:lstStyle/>
        <a:p>
          <a:endParaRPr lang="zh-CN" altLang="en-US"/>
        </a:p>
      </dgm:t>
    </dgm:pt>
    <dgm:pt modelId="{F44C6104-0D39-43E3-8C9C-17F4B918ED81}" type="pres">
      <dgm:prSet presAssocID="{BC84A05A-6D47-4514-BD4B-E8C6DC1C5C0A}" presName="node" presStyleLbl="node1" presStyleIdx="7" presStyleCnt="8">
        <dgm:presLayoutVars>
          <dgm:bulletEnabled val="1"/>
        </dgm:presLayoutVars>
      </dgm:prSet>
      <dgm:spPr/>
      <dgm:t>
        <a:bodyPr/>
        <a:lstStyle/>
        <a:p>
          <a:endParaRPr lang="zh-CN" altLang="en-US"/>
        </a:p>
      </dgm:t>
    </dgm:pt>
  </dgm:ptLst>
  <dgm:cxnLst>
    <dgm:cxn modelId="{E39DE539-915B-417B-843F-653FFF1B9340}" srcId="{3EE8F2C2-1F00-429E-96F0-076DA9C94C64}" destId="{E3CA16AD-D9EA-4E28-BB85-203B8833FF43}" srcOrd="5" destOrd="0" parTransId="{312B6F99-0017-4C09-A701-7E478BC6BC4A}" sibTransId="{8D23BB39-813A-4157-8B4B-6B818CCDE643}"/>
    <dgm:cxn modelId="{B6F91DC1-F340-4A8F-B875-5CB67FE27BC9}" type="presOf" srcId="{E3CA16AD-D9EA-4E28-BB85-203B8833FF43}" destId="{A21459C0-65AF-4547-AA7C-0E1521A18A27}" srcOrd="0" destOrd="0" presId="urn:microsoft.com/office/officeart/2005/8/layout/process1"/>
    <dgm:cxn modelId="{2E9AA18E-0C2B-4A33-B343-DD6F1661E71E}" type="presOf" srcId="{ECC474AC-3A90-4C83-8CF2-C88DDD0C413D}" destId="{CD155606-E50B-42DC-A555-6F239FB16AE1}" srcOrd="0" destOrd="0" presId="urn:microsoft.com/office/officeart/2005/8/layout/process1"/>
    <dgm:cxn modelId="{5DFECB08-2E90-479D-9BAE-538A5A68F8B5}" srcId="{3EE8F2C2-1F00-429E-96F0-076DA9C94C64}" destId="{BC84A05A-6D47-4514-BD4B-E8C6DC1C5C0A}" srcOrd="7" destOrd="0" parTransId="{E9308C73-5A1C-46E3-855F-8C6976596291}" sibTransId="{612C8DEA-6BC7-429E-B360-82FB8A40BC30}"/>
    <dgm:cxn modelId="{02F6234B-2BAA-4DB8-BCFB-B8E147DCDA45}" type="presOf" srcId="{26194948-A9B6-4DDC-9893-DC49C62844ED}" destId="{E36F0D46-666B-4BEB-92BA-D73FE0E78D81}" srcOrd="1" destOrd="0" presId="urn:microsoft.com/office/officeart/2005/8/layout/process1"/>
    <dgm:cxn modelId="{54262176-8343-40B0-A1A1-FC47DD77982D}" type="presOf" srcId="{26194948-A9B6-4DDC-9893-DC49C62844ED}" destId="{DE9BB1A6-7618-4872-B233-DD3A118B4DAA}" srcOrd="0" destOrd="0" presId="urn:microsoft.com/office/officeart/2005/8/layout/process1"/>
    <dgm:cxn modelId="{6DA49604-6816-4106-9D47-155AE41BCC84}" srcId="{3EE8F2C2-1F00-429E-96F0-076DA9C94C64}" destId="{80AC4826-7849-47E5-AC3F-5F13F7BF2040}" srcOrd="4" destOrd="0" parTransId="{58664DCF-AF53-48A9-B01B-C2E8DAD790AC}" sibTransId="{26194948-A9B6-4DDC-9893-DC49C62844ED}"/>
    <dgm:cxn modelId="{9E0064B0-E668-4184-B101-EE350F81DC12}" srcId="{3EE8F2C2-1F00-429E-96F0-076DA9C94C64}" destId="{6708452A-B6B9-45C1-BF4A-C6BE83ACBD86}" srcOrd="3" destOrd="0" parTransId="{8E83A540-8A9E-4CA7-8CE3-D06B03410765}" sibTransId="{0A2FE26C-0530-4146-B37B-5A1C8FB5DD17}"/>
    <dgm:cxn modelId="{CC7E08D9-11B3-4EE1-BDF2-9DF3518E0C6E}" type="presOf" srcId="{23DEC85B-3A34-4477-B288-9A31577F5B61}" destId="{3B258E16-FA59-4DE6-9805-03E0BF680D29}" srcOrd="0" destOrd="0" presId="urn:microsoft.com/office/officeart/2005/8/layout/process1"/>
    <dgm:cxn modelId="{D70E4CF8-8AE3-4588-ACC2-40235DB02801}" type="presOf" srcId="{4A69CDB7-FDDE-4C71-8F70-60586377AEB9}" destId="{508F65EA-3AD4-428E-B0EE-6B88239252AF}" srcOrd="1" destOrd="0" presId="urn:microsoft.com/office/officeart/2005/8/layout/process1"/>
    <dgm:cxn modelId="{6097EEA5-C5E8-4C13-832B-1E7332D84B45}" type="presOf" srcId="{E47C61E1-552F-412E-A1DD-651265567E7F}" destId="{A8AA2B05-E4D2-40BA-B059-68D87F1EFFC5}" srcOrd="0" destOrd="0" presId="urn:microsoft.com/office/officeart/2005/8/layout/process1"/>
    <dgm:cxn modelId="{FD542838-000D-480D-B75E-18DF2F2A120E}" type="presOf" srcId="{A3DA4772-F03C-4700-9983-DF1F06374144}" destId="{F4065138-42EA-4522-94E8-F32264FA451E}" srcOrd="0" destOrd="0" presId="urn:microsoft.com/office/officeart/2005/8/layout/process1"/>
    <dgm:cxn modelId="{6ED1A291-9DC0-4749-974E-BE0675CCF48B}" srcId="{F4594453-8402-4FF3-8DF6-AF3CB37234E3}" destId="{139C644D-99FF-471B-B1CF-1CDAA059AE52}" srcOrd="2" destOrd="0" parTransId="{C994C44B-6237-4C3C-843E-62D9BEFC3441}" sibTransId="{EE6FA102-C247-4467-AFCA-CC54E015BE3A}"/>
    <dgm:cxn modelId="{CA9D8B18-49BF-4FFA-BE31-0127D0BFD3E6}" srcId="{3EE8F2C2-1F00-429E-96F0-076DA9C94C64}" destId="{E47C61E1-552F-412E-A1DD-651265567E7F}" srcOrd="1" destOrd="0" parTransId="{21955E1A-6133-450F-A449-9317F4166778}" sibTransId="{F89FD41D-1A9D-4F0D-8EFA-8FC2FA1D0C93}"/>
    <dgm:cxn modelId="{CC079A2C-38F7-4A7D-A0D3-702D8287168B}" type="presOf" srcId="{A942F04D-CBBD-4A93-9932-0999A5FFC4F2}" destId="{7A9B0AA0-3BB5-410B-B331-54A405A1089F}" srcOrd="0" destOrd="1" presId="urn:microsoft.com/office/officeart/2005/8/layout/process1"/>
    <dgm:cxn modelId="{CC11BB99-CDEF-44F1-B1B9-B30B5EC3607F}" srcId="{3EE8F2C2-1F00-429E-96F0-076DA9C94C64}" destId="{A3DA4772-F03C-4700-9983-DF1F06374144}" srcOrd="2" destOrd="0" parTransId="{CFD46990-F23C-4C8B-ACD5-F839C2C0456B}" sibTransId="{ECC474AC-3A90-4C83-8CF2-C88DDD0C413D}"/>
    <dgm:cxn modelId="{0D6293CC-CC07-44AC-9DAE-88E2A27E8473}" type="presOf" srcId="{F89FD41D-1A9D-4F0D-8EFA-8FC2FA1D0C93}" destId="{57CCC532-2D55-45F6-917D-6CCD01D1FE53}" srcOrd="0" destOrd="0" presId="urn:microsoft.com/office/officeart/2005/8/layout/process1"/>
    <dgm:cxn modelId="{07BD8AE2-9DAE-47DA-9B42-36844127DCF0}" type="presOf" srcId="{6708452A-B6B9-45C1-BF4A-C6BE83ACBD86}" destId="{373B2FE9-D6BE-49BD-8F1D-BA8917AF168E}" srcOrd="0" destOrd="0" presId="urn:microsoft.com/office/officeart/2005/8/layout/process1"/>
    <dgm:cxn modelId="{D35EEC2D-8E9C-43D9-914F-70AB68569783}" srcId="{F4594453-8402-4FF3-8DF6-AF3CB37234E3}" destId="{9176FFAD-8AF3-40A9-BF3E-EE0DCE46811A}" srcOrd="1" destOrd="0" parTransId="{41FDBA52-87FF-4830-ABB8-2AC20FB01B7A}" sibTransId="{8FDF4791-46DD-4FBB-9CA4-ED18F9BAE339}"/>
    <dgm:cxn modelId="{FB03FDBE-644B-4465-9D50-FBA63802A634}" type="presOf" srcId="{C1E863B2-EBB9-4871-8E33-FD60FFCA4665}" destId="{F8C14070-A79F-463E-AAB8-899E19A262F3}" srcOrd="0" destOrd="0" presId="urn:microsoft.com/office/officeart/2005/8/layout/process1"/>
    <dgm:cxn modelId="{79E37E1E-37AB-49B2-8B08-6FCEAD28AD18}" type="presOf" srcId="{ECC474AC-3A90-4C83-8CF2-C88DDD0C413D}" destId="{9D269DCC-709A-4B4C-B43D-EE2DAAC13CA8}" srcOrd="1" destOrd="0" presId="urn:microsoft.com/office/officeart/2005/8/layout/process1"/>
    <dgm:cxn modelId="{1DF1BD57-053D-4819-B2DB-161D8357C706}" type="presOf" srcId="{139C644D-99FF-471B-B1CF-1CDAA059AE52}" destId="{7A9B0AA0-3BB5-410B-B331-54A405A1089F}" srcOrd="0" destOrd="3" presId="urn:microsoft.com/office/officeart/2005/8/layout/process1"/>
    <dgm:cxn modelId="{31EE7D8D-ABCE-431A-B691-0BAE4FFF7C52}" srcId="{F4594453-8402-4FF3-8DF6-AF3CB37234E3}" destId="{A942F04D-CBBD-4A93-9932-0999A5FFC4F2}" srcOrd="0" destOrd="0" parTransId="{9273EEFC-5EAF-4365-A3F1-32E43BC69F97}" sibTransId="{4B2B56D3-FFCA-4B20-B231-0CE64AB9695E}"/>
    <dgm:cxn modelId="{910BD775-C0C5-4405-8EC9-B9E01DE251E0}" type="presOf" srcId="{9176FFAD-8AF3-40A9-BF3E-EE0DCE46811A}" destId="{7A9B0AA0-3BB5-410B-B331-54A405A1089F}" srcOrd="0" destOrd="2" presId="urn:microsoft.com/office/officeart/2005/8/layout/process1"/>
    <dgm:cxn modelId="{CD674D96-8DBD-4DEF-A1D4-9DE393E5AAC2}" type="presOf" srcId="{3EE8F2C2-1F00-429E-96F0-076DA9C94C64}" destId="{6675178D-B9EB-4274-B4C2-A65D5D3D5BA5}" srcOrd="0" destOrd="0" presId="urn:microsoft.com/office/officeart/2005/8/layout/process1"/>
    <dgm:cxn modelId="{5DE57A77-B146-4B15-8213-06DD96CA9751}" type="presOf" srcId="{F4594453-8402-4FF3-8DF6-AF3CB37234E3}" destId="{7A9B0AA0-3BB5-410B-B331-54A405A1089F}" srcOrd="0" destOrd="0" presId="urn:microsoft.com/office/officeart/2005/8/layout/process1"/>
    <dgm:cxn modelId="{1C282F85-3BA8-447B-8020-756234C8F1D0}" type="presOf" srcId="{C1E863B2-EBB9-4871-8E33-FD60FFCA4665}" destId="{E9E9546A-FC62-4C4D-AF5C-9F266A713E62}" srcOrd="1" destOrd="0" presId="urn:microsoft.com/office/officeart/2005/8/layout/process1"/>
    <dgm:cxn modelId="{7A6CCFF7-C46E-4EED-A33A-B0213CD81544}" type="presOf" srcId="{8D23BB39-813A-4157-8B4B-6B818CCDE643}" destId="{AA69BFC9-F31D-4449-878A-7B8F698C64E9}" srcOrd="1" destOrd="0" presId="urn:microsoft.com/office/officeart/2005/8/layout/process1"/>
    <dgm:cxn modelId="{10CF5251-F22D-4A9E-8673-E751A60E2567}" type="presOf" srcId="{0A2FE26C-0530-4146-B37B-5A1C8FB5DD17}" destId="{3538D70B-97A5-4DC3-92FF-95B20F162DBE}" srcOrd="1" destOrd="0" presId="urn:microsoft.com/office/officeart/2005/8/layout/process1"/>
    <dgm:cxn modelId="{CBA1E0B0-EE06-4878-B6DA-E168F14A3D28}" type="presOf" srcId="{F89FD41D-1A9D-4F0D-8EFA-8FC2FA1D0C93}" destId="{4ACE1C6D-BBED-46C2-BCE2-5C3ACA0AFE75}" srcOrd="1" destOrd="0" presId="urn:microsoft.com/office/officeart/2005/8/layout/process1"/>
    <dgm:cxn modelId="{34BFDAE0-B46D-40D6-BF3D-442965D404D6}" type="presOf" srcId="{0A2FE26C-0530-4146-B37B-5A1C8FB5DD17}" destId="{916BAE5E-7FAD-40A1-93E4-CF6509929256}" srcOrd="0" destOrd="0" presId="urn:microsoft.com/office/officeart/2005/8/layout/process1"/>
    <dgm:cxn modelId="{391B687D-033A-4C69-9DF3-27E8049CBD36}" srcId="{3EE8F2C2-1F00-429E-96F0-076DA9C94C64}" destId="{F4594453-8402-4FF3-8DF6-AF3CB37234E3}" srcOrd="0" destOrd="0" parTransId="{F35DD4A3-3B16-4CDA-A72C-4F303D2E3A42}" sibTransId="{4A69CDB7-FDDE-4C71-8F70-60586377AEB9}"/>
    <dgm:cxn modelId="{03003623-44A6-419F-8AC7-AB1B1BCF53B8}" srcId="{3EE8F2C2-1F00-429E-96F0-076DA9C94C64}" destId="{23DEC85B-3A34-4477-B288-9A31577F5B61}" srcOrd="6" destOrd="0" parTransId="{B3E176F7-034A-469E-83C3-C44B73109E62}" sibTransId="{C1E863B2-EBB9-4871-8E33-FD60FFCA4665}"/>
    <dgm:cxn modelId="{43708DA4-3673-4798-BED8-4AFEE5817545}" type="presOf" srcId="{4A69CDB7-FDDE-4C71-8F70-60586377AEB9}" destId="{1F83FD38-CC8A-434B-9987-A691CB145CAE}" srcOrd="0" destOrd="0" presId="urn:microsoft.com/office/officeart/2005/8/layout/process1"/>
    <dgm:cxn modelId="{B760CF95-27A9-41A9-92AC-A763012C5C04}" type="presOf" srcId="{8D23BB39-813A-4157-8B4B-6B818CCDE643}" destId="{BEA47F10-1290-406A-BFB4-B4A9786FEBD6}" srcOrd="0" destOrd="0" presId="urn:microsoft.com/office/officeart/2005/8/layout/process1"/>
    <dgm:cxn modelId="{233D292D-95BD-43C8-B853-9F0A8973B447}" type="presOf" srcId="{80AC4826-7849-47E5-AC3F-5F13F7BF2040}" destId="{624F26FF-E10F-457F-A75C-81D2EA55333B}" srcOrd="0" destOrd="0" presId="urn:microsoft.com/office/officeart/2005/8/layout/process1"/>
    <dgm:cxn modelId="{B41B6B8B-ADD7-4CA5-B707-6409999E72FD}" type="presOf" srcId="{BC84A05A-6D47-4514-BD4B-E8C6DC1C5C0A}" destId="{F44C6104-0D39-43E3-8C9C-17F4B918ED81}" srcOrd="0" destOrd="0" presId="urn:microsoft.com/office/officeart/2005/8/layout/process1"/>
    <dgm:cxn modelId="{74D75C4B-9C11-49B3-BE19-90B636147105}" type="presParOf" srcId="{6675178D-B9EB-4274-B4C2-A65D5D3D5BA5}" destId="{7A9B0AA0-3BB5-410B-B331-54A405A1089F}" srcOrd="0" destOrd="0" presId="urn:microsoft.com/office/officeart/2005/8/layout/process1"/>
    <dgm:cxn modelId="{1119742A-ACBB-4137-98FB-F702C9EC6D11}" type="presParOf" srcId="{6675178D-B9EB-4274-B4C2-A65D5D3D5BA5}" destId="{1F83FD38-CC8A-434B-9987-A691CB145CAE}" srcOrd="1" destOrd="0" presId="urn:microsoft.com/office/officeart/2005/8/layout/process1"/>
    <dgm:cxn modelId="{C103D8EA-CF70-43D7-83ED-12717FA0B0D5}" type="presParOf" srcId="{1F83FD38-CC8A-434B-9987-A691CB145CAE}" destId="{508F65EA-3AD4-428E-B0EE-6B88239252AF}" srcOrd="0" destOrd="0" presId="urn:microsoft.com/office/officeart/2005/8/layout/process1"/>
    <dgm:cxn modelId="{9292C02C-BB14-49D5-B53B-E9B48D05EBF8}" type="presParOf" srcId="{6675178D-B9EB-4274-B4C2-A65D5D3D5BA5}" destId="{A8AA2B05-E4D2-40BA-B059-68D87F1EFFC5}" srcOrd="2" destOrd="0" presId="urn:microsoft.com/office/officeart/2005/8/layout/process1"/>
    <dgm:cxn modelId="{DA7897F7-C90F-4D11-B3A6-349F66710395}" type="presParOf" srcId="{6675178D-B9EB-4274-B4C2-A65D5D3D5BA5}" destId="{57CCC532-2D55-45F6-917D-6CCD01D1FE53}" srcOrd="3" destOrd="0" presId="urn:microsoft.com/office/officeart/2005/8/layout/process1"/>
    <dgm:cxn modelId="{BF6D7F6E-6506-4B39-98AC-02E34F3D94C2}" type="presParOf" srcId="{57CCC532-2D55-45F6-917D-6CCD01D1FE53}" destId="{4ACE1C6D-BBED-46C2-BCE2-5C3ACA0AFE75}" srcOrd="0" destOrd="0" presId="urn:microsoft.com/office/officeart/2005/8/layout/process1"/>
    <dgm:cxn modelId="{F9D1B789-5FCD-4B70-8A5C-498F6FB1D024}" type="presParOf" srcId="{6675178D-B9EB-4274-B4C2-A65D5D3D5BA5}" destId="{F4065138-42EA-4522-94E8-F32264FA451E}" srcOrd="4" destOrd="0" presId="urn:microsoft.com/office/officeart/2005/8/layout/process1"/>
    <dgm:cxn modelId="{EC384429-7C3A-4310-85D7-0F633905C18A}" type="presParOf" srcId="{6675178D-B9EB-4274-B4C2-A65D5D3D5BA5}" destId="{CD155606-E50B-42DC-A555-6F239FB16AE1}" srcOrd="5" destOrd="0" presId="urn:microsoft.com/office/officeart/2005/8/layout/process1"/>
    <dgm:cxn modelId="{6DDF44DB-3EE7-4E99-9D81-F014C9AF9246}" type="presParOf" srcId="{CD155606-E50B-42DC-A555-6F239FB16AE1}" destId="{9D269DCC-709A-4B4C-B43D-EE2DAAC13CA8}" srcOrd="0" destOrd="0" presId="urn:microsoft.com/office/officeart/2005/8/layout/process1"/>
    <dgm:cxn modelId="{8BD34FAD-AAA7-4B64-AFDA-346145368F18}" type="presParOf" srcId="{6675178D-B9EB-4274-B4C2-A65D5D3D5BA5}" destId="{373B2FE9-D6BE-49BD-8F1D-BA8917AF168E}" srcOrd="6" destOrd="0" presId="urn:microsoft.com/office/officeart/2005/8/layout/process1"/>
    <dgm:cxn modelId="{523CCC6E-8B27-498E-9DBF-2F96A7B85B0C}" type="presParOf" srcId="{6675178D-B9EB-4274-B4C2-A65D5D3D5BA5}" destId="{916BAE5E-7FAD-40A1-93E4-CF6509929256}" srcOrd="7" destOrd="0" presId="urn:microsoft.com/office/officeart/2005/8/layout/process1"/>
    <dgm:cxn modelId="{2D16C3DC-8801-4C04-96CD-690B3B3A0163}" type="presParOf" srcId="{916BAE5E-7FAD-40A1-93E4-CF6509929256}" destId="{3538D70B-97A5-4DC3-92FF-95B20F162DBE}" srcOrd="0" destOrd="0" presId="urn:microsoft.com/office/officeart/2005/8/layout/process1"/>
    <dgm:cxn modelId="{7ADBFDBF-4A3B-4760-8082-5BBE30F8FD35}" type="presParOf" srcId="{6675178D-B9EB-4274-B4C2-A65D5D3D5BA5}" destId="{624F26FF-E10F-457F-A75C-81D2EA55333B}" srcOrd="8" destOrd="0" presId="urn:microsoft.com/office/officeart/2005/8/layout/process1"/>
    <dgm:cxn modelId="{9BB7C212-9F08-45A8-9B5F-E3469F696839}" type="presParOf" srcId="{6675178D-B9EB-4274-B4C2-A65D5D3D5BA5}" destId="{DE9BB1A6-7618-4872-B233-DD3A118B4DAA}" srcOrd="9" destOrd="0" presId="urn:microsoft.com/office/officeart/2005/8/layout/process1"/>
    <dgm:cxn modelId="{5915C539-3744-4504-9FD2-B331494E77EC}" type="presParOf" srcId="{DE9BB1A6-7618-4872-B233-DD3A118B4DAA}" destId="{E36F0D46-666B-4BEB-92BA-D73FE0E78D81}" srcOrd="0" destOrd="0" presId="urn:microsoft.com/office/officeart/2005/8/layout/process1"/>
    <dgm:cxn modelId="{DECECAC4-2464-4584-981F-BA0F7A56B1AE}" type="presParOf" srcId="{6675178D-B9EB-4274-B4C2-A65D5D3D5BA5}" destId="{A21459C0-65AF-4547-AA7C-0E1521A18A27}" srcOrd="10" destOrd="0" presId="urn:microsoft.com/office/officeart/2005/8/layout/process1"/>
    <dgm:cxn modelId="{2E641AE6-DB66-4754-8DA4-F7F8D9EEB488}" type="presParOf" srcId="{6675178D-B9EB-4274-B4C2-A65D5D3D5BA5}" destId="{BEA47F10-1290-406A-BFB4-B4A9786FEBD6}" srcOrd="11" destOrd="0" presId="urn:microsoft.com/office/officeart/2005/8/layout/process1"/>
    <dgm:cxn modelId="{99865106-C763-4E30-AF96-31A397CEB8E1}" type="presParOf" srcId="{BEA47F10-1290-406A-BFB4-B4A9786FEBD6}" destId="{AA69BFC9-F31D-4449-878A-7B8F698C64E9}" srcOrd="0" destOrd="0" presId="urn:microsoft.com/office/officeart/2005/8/layout/process1"/>
    <dgm:cxn modelId="{F9D382CA-8574-4110-9A8E-45F2B992CE7B}" type="presParOf" srcId="{6675178D-B9EB-4274-B4C2-A65D5D3D5BA5}" destId="{3B258E16-FA59-4DE6-9805-03E0BF680D29}" srcOrd="12" destOrd="0" presId="urn:microsoft.com/office/officeart/2005/8/layout/process1"/>
    <dgm:cxn modelId="{58EC2D87-ECDE-4207-874A-15F82440C8B9}" type="presParOf" srcId="{6675178D-B9EB-4274-B4C2-A65D5D3D5BA5}" destId="{F8C14070-A79F-463E-AAB8-899E19A262F3}" srcOrd="13" destOrd="0" presId="urn:microsoft.com/office/officeart/2005/8/layout/process1"/>
    <dgm:cxn modelId="{EA9B69E8-9D80-498B-BA60-2F5A374C1548}" type="presParOf" srcId="{F8C14070-A79F-463E-AAB8-899E19A262F3}" destId="{E9E9546A-FC62-4C4D-AF5C-9F266A713E62}" srcOrd="0" destOrd="0" presId="urn:microsoft.com/office/officeart/2005/8/layout/process1"/>
    <dgm:cxn modelId="{1720A1AD-836A-453D-B917-29A45FAC4D21}" type="presParOf" srcId="{6675178D-B9EB-4274-B4C2-A65D5D3D5BA5}" destId="{F44C6104-0D39-43E3-8C9C-17F4B918ED81}" srcOrd="1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AD3BD-E27A-4D90-B316-31B5D75F0E4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6FB8385F-1B27-463F-90A7-C59E0CCF4AA3}">
      <dgm:prSet phldrT="[文本]"/>
      <dgm:spPr/>
      <dgm:t>
        <a:bodyPr/>
        <a:lstStyle/>
        <a:p>
          <a:r>
            <a:rPr lang="zh-CN" altLang="en-US" dirty="0" smtClean="0"/>
            <a:t>现金流</a:t>
          </a:r>
          <a:endParaRPr lang="zh-CN" altLang="en-US" dirty="0"/>
        </a:p>
      </dgm:t>
    </dgm:pt>
    <dgm:pt modelId="{C505A797-C132-441B-9B21-85E51F3C27DC}" type="parTrans" cxnId="{596D635A-5044-4B69-9162-4E2391B49D04}">
      <dgm:prSet/>
      <dgm:spPr/>
      <dgm:t>
        <a:bodyPr/>
        <a:lstStyle/>
        <a:p>
          <a:endParaRPr lang="zh-CN" altLang="en-US"/>
        </a:p>
      </dgm:t>
    </dgm:pt>
    <dgm:pt modelId="{F72A82E1-510B-4664-BFDC-39411C50E75E}" type="sibTrans" cxnId="{596D635A-5044-4B69-9162-4E2391B49D04}">
      <dgm:prSet/>
      <dgm:spPr/>
      <dgm:t>
        <a:bodyPr/>
        <a:lstStyle/>
        <a:p>
          <a:endParaRPr lang="zh-CN" altLang="en-US"/>
        </a:p>
      </dgm:t>
    </dgm:pt>
    <dgm:pt modelId="{DEE8A2A3-B16D-46B1-9B54-D8A769E7B325}">
      <dgm:prSet phldrT="[文本]"/>
      <dgm:spPr/>
      <dgm:t>
        <a:bodyPr/>
        <a:lstStyle/>
        <a:p>
          <a:r>
            <a:rPr lang="zh-CN" altLang="en-US" dirty="0" smtClean="0"/>
            <a:t>我司</a:t>
          </a:r>
          <a:endParaRPr lang="zh-CN" altLang="en-US" dirty="0"/>
        </a:p>
      </dgm:t>
    </dgm:pt>
    <dgm:pt modelId="{39F1CEF7-EE35-41A2-AADD-E1D1CE193F93}" type="parTrans" cxnId="{D5D9C219-435A-4F13-97C8-699AFFF3483B}">
      <dgm:prSet/>
      <dgm:spPr/>
      <dgm:t>
        <a:bodyPr/>
        <a:lstStyle/>
        <a:p>
          <a:endParaRPr lang="zh-CN" altLang="en-US"/>
        </a:p>
      </dgm:t>
    </dgm:pt>
    <dgm:pt modelId="{8B39AEB7-A2C7-475C-BF76-2321DB20EB25}" type="sibTrans" cxnId="{D5D9C219-435A-4F13-97C8-699AFFF3483B}">
      <dgm:prSet/>
      <dgm:spPr/>
      <dgm:t>
        <a:bodyPr/>
        <a:lstStyle/>
        <a:p>
          <a:endParaRPr lang="zh-CN" altLang="en-US"/>
        </a:p>
      </dgm:t>
    </dgm:pt>
    <dgm:pt modelId="{77DEFD25-6C3D-43FB-AC1C-5B8CE272EC2C}">
      <dgm:prSet phldrT="[文本]"/>
      <dgm:spPr/>
      <dgm:t>
        <a:bodyPr/>
        <a:lstStyle/>
        <a:p>
          <a:r>
            <a:rPr lang="zh-CN" altLang="en-US" dirty="0" smtClean="0"/>
            <a:t>进一步开发</a:t>
          </a:r>
          <a:endParaRPr lang="zh-CN" altLang="en-US" dirty="0"/>
        </a:p>
      </dgm:t>
    </dgm:pt>
    <dgm:pt modelId="{F5D161F8-EA72-4126-B2B2-D98334AFC34F}" type="parTrans" cxnId="{6822E30B-AB68-4369-9370-4C54D66D2E09}">
      <dgm:prSet/>
      <dgm:spPr/>
      <dgm:t>
        <a:bodyPr/>
        <a:lstStyle/>
        <a:p>
          <a:endParaRPr lang="zh-CN" altLang="en-US"/>
        </a:p>
      </dgm:t>
    </dgm:pt>
    <dgm:pt modelId="{A9346138-A187-45A2-818F-7423B249E470}" type="sibTrans" cxnId="{6822E30B-AB68-4369-9370-4C54D66D2E09}">
      <dgm:prSet/>
      <dgm:spPr/>
      <dgm:t>
        <a:bodyPr/>
        <a:lstStyle/>
        <a:p>
          <a:endParaRPr lang="zh-CN" altLang="en-US"/>
        </a:p>
      </dgm:t>
    </dgm:pt>
    <dgm:pt modelId="{3D1FBDDF-F773-490F-998C-FD0B8567D8C6}">
      <dgm:prSet phldrT="[文本]"/>
      <dgm:spPr/>
      <dgm:t>
        <a:bodyPr/>
        <a:lstStyle/>
        <a:p>
          <a:r>
            <a:rPr lang="zh-CN" altLang="en-US" dirty="0" smtClean="0"/>
            <a:t>宣传推广</a:t>
          </a:r>
          <a:endParaRPr lang="zh-CN" altLang="en-US" dirty="0"/>
        </a:p>
      </dgm:t>
    </dgm:pt>
    <dgm:pt modelId="{8BF17005-CBA6-491B-9B79-AEAF300E6649}" type="parTrans" cxnId="{02DABCBC-1B45-48CB-B16B-5336A8FFD20C}">
      <dgm:prSet/>
      <dgm:spPr/>
      <dgm:t>
        <a:bodyPr/>
        <a:lstStyle/>
        <a:p>
          <a:endParaRPr lang="zh-CN" altLang="en-US"/>
        </a:p>
      </dgm:t>
    </dgm:pt>
    <dgm:pt modelId="{20F9BB09-D601-443D-B622-A7E40D165F3E}" type="sibTrans" cxnId="{02DABCBC-1B45-48CB-B16B-5336A8FFD20C}">
      <dgm:prSet/>
      <dgm:spPr/>
      <dgm:t>
        <a:bodyPr/>
        <a:lstStyle/>
        <a:p>
          <a:endParaRPr lang="zh-CN" altLang="en-US"/>
        </a:p>
      </dgm:t>
    </dgm:pt>
    <dgm:pt modelId="{18135A81-36B0-43DD-B99D-A97750816A2E}">
      <dgm:prSet phldrT="[文本]"/>
      <dgm:spPr/>
      <dgm:t>
        <a:bodyPr/>
        <a:lstStyle/>
        <a:p>
          <a:r>
            <a:rPr lang="zh-CN" altLang="en-US" dirty="0" smtClean="0"/>
            <a:t>玩家</a:t>
          </a:r>
          <a:endParaRPr lang="zh-CN" altLang="en-US" dirty="0"/>
        </a:p>
      </dgm:t>
    </dgm:pt>
    <dgm:pt modelId="{65069FEF-D62D-4838-B039-C9B2BBC7C4A5}" type="parTrans" cxnId="{8925F659-F249-44D4-A0A5-E5E71F618D02}">
      <dgm:prSet/>
      <dgm:spPr/>
      <dgm:t>
        <a:bodyPr/>
        <a:lstStyle/>
        <a:p>
          <a:endParaRPr lang="zh-CN" altLang="en-US"/>
        </a:p>
      </dgm:t>
    </dgm:pt>
    <dgm:pt modelId="{062124E8-970C-4A0C-85D8-C64199BF513B}" type="sibTrans" cxnId="{8925F659-F249-44D4-A0A5-E5E71F618D02}">
      <dgm:prSet/>
      <dgm:spPr/>
      <dgm:t>
        <a:bodyPr/>
        <a:lstStyle/>
        <a:p>
          <a:endParaRPr lang="zh-CN" altLang="en-US"/>
        </a:p>
      </dgm:t>
    </dgm:pt>
    <dgm:pt modelId="{26BE6831-9F76-4CC1-A7CD-2BDD535338A0}" type="pres">
      <dgm:prSet presAssocID="{A67AD3BD-E27A-4D90-B316-31B5D75F0E48}" presName="cycle" presStyleCnt="0">
        <dgm:presLayoutVars>
          <dgm:dir/>
          <dgm:resizeHandles val="exact"/>
        </dgm:presLayoutVars>
      </dgm:prSet>
      <dgm:spPr/>
      <dgm:t>
        <a:bodyPr/>
        <a:lstStyle/>
        <a:p>
          <a:endParaRPr lang="zh-CN" altLang="en-US"/>
        </a:p>
      </dgm:t>
    </dgm:pt>
    <dgm:pt modelId="{CA4D3685-F823-4AAC-8DCE-AC884144A84E}" type="pres">
      <dgm:prSet presAssocID="{6FB8385F-1B27-463F-90A7-C59E0CCF4AA3}" presName="node" presStyleLbl="node1" presStyleIdx="0" presStyleCnt="5">
        <dgm:presLayoutVars>
          <dgm:bulletEnabled val="1"/>
        </dgm:presLayoutVars>
      </dgm:prSet>
      <dgm:spPr/>
      <dgm:t>
        <a:bodyPr/>
        <a:lstStyle/>
        <a:p>
          <a:endParaRPr lang="zh-CN" altLang="en-US"/>
        </a:p>
      </dgm:t>
    </dgm:pt>
    <dgm:pt modelId="{A94DC57D-DE68-4100-8066-64A0855DB7E1}" type="pres">
      <dgm:prSet presAssocID="{F72A82E1-510B-4664-BFDC-39411C50E75E}" presName="sibTrans" presStyleLbl="sibTrans2D1" presStyleIdx="0" presStyleCnt="5"/>
      <dgm:spPr/>
      <dgm:t>
        <a:bodyPr/>
        <a:lstStyle/>
        <a:p>
          <a:endParaRPr lang="zh-CN" altLang="en-US"/>
        </a:p>
      </dgm:t>
    </dgm:pt>
    <dgm:pt modelId="{E81D7F17-D105-42DD-8D9D-AE8F17FF83FB}" type="pres">
      <dgm:prSet presAssocID="{F72A82E1-510B-4664-BFDC-39411C50E75E}" presName="connectorText" presStyleLbl="sibTrans2D1" presStyleIdx="0" presStyleCnt="5"/>
      <dgm:spPr/>
      <dgm:t>
        <a:bodyPr/>
        <a:lstStyle/>
        <a:p>
          <a:endParaRPr lang="zh-CN" altLang="en-US"/>
        </a:p>
      </dgm:t>
    </dgm:pt>
    <dgm:pt modelId="{5BF7B261-9AB0-44A9-857B-FE74CACD4AC5}" type="pres">
      <dgm:prSet presAssocID="{DEE8A2A3-B16D-46B1-9B54-D8A769E7B325}" presName="node" presStyleLbl="node1" presStyleIdx="1" presStyleCnt="5">
        <dgm:presLayoutVars>
          <dgm:bulletEnabled val="1"/>
        </dgm:presLayoutVars>
      </dgm:prSet>
      <dgm:spPr/>
      <dgm:t>
        <a:bodyPr/>
        <a:lstStyle/>
        <a:p>
          <a:endParaRPr lang="zh-CN" altLang="en-US"/>
        </a:p>
      </dgm:t>
    </dgm:pt>
    <dgm:pt modelId="{241B9954-AFDA-4572-99C3-1DFF471988E9}" type="pres">
      <dgm:prSet presAssocID="{8B39AEB7-A2C7-475C-BF76-2321DB20EB25}" presName="sibTrans" presStyleLbl="sibTrans2D1" presStyleIdx="1" presStyleCnt="5"/>
      <dgm:spPr/>
      <dgm:t>
        <a:bodyPr/>
        <a:lstStyle/>
        <a:p>
          <a:endParaRPr lang="zh-CN" altLang="en-US"/>
        </a:p>
      </dgm:t>
    </dgm:pt>
    <dgm:pt modelId="{7BF94CAB-6954-4E3E-A38D-0C7A7F0C68E7}" type="pres">
      <dgm:prSet presAssocID="{8B39AEB7-A2C7-475C-BF76-2321DB20EB25}" presName="connectorText" presStyleLbl="sibTrans2D1" presStyleIdx="1" presStyleCnt="5"/>
      <dgm:spPr/>
      <dgm:t>
        <a:bodyPr/>
        <a:lstStyle/>
        <a:p>
          <a:endParaRPr lang="zh-CN" altLang="en-US"/>
        </a:p>
      </dgm:t>
    </dgm:pt>
    <dgm:pt modelId="{7EA22DE6-77F2-4F2C-9329-88741BE6F47D}" type="pres">
      <dgm:prSet presAssocID="{77DEFD25-6C3D-43FB-AC1C-5B8CE272EC2C}" presName="node" presStyleLbl="node1" presStyleIdx="2" presStyleCnt="5">
        <dgm:presLayoutVars>
          <dgm:bulletEnabled val="1"/>
        </dgm:presLayoutVars>
      </dgm:prSet>
      <dgm:spPr/>
      <dgm:t>
        <a:bodyPr/>
        <a:lstStyle/>
        <a:p>
          <a:endParaRPr lang="zh-CN" altLang="en-US"/>
        </a:p>
      </dgm:t>
    </dgm:pt>
    <dgm:pt modelId="{66E44554-E2F3-4380-80B2-63857ED69E3E}" type="pres">
      <dgm:prSet presAssocID="{A9346138-A187-45A2-818F-7423B249E470}" presName="sibTrans" presStyleLbl="sibTrans2D1" presStyleIdx="2" presStyleCnt="5"/>
      <dgm:spPr/>
      <dgm:t>
        <a:bodyPr/>
        <a:lstStyle/>
        <a:p>
          <a:endParaRPr lang="zh-CN" altLang="en-US"/>
        </a:p>
      </dgm:t>
    </dgm:pt>
    <dgm:pt modelId="{58D15C37-2D02-45C2-B2A3-CFD2D21D9768}" type="pres">
      <dgm:prSet presAssocID="{A9346138-A187-45A2-818F-7423B249E470}" presName="connectorText" presStyleLbl="sibTrans2D1" presStyleIdx="2" presStyleCnt="5"/>
      <dgm:spPr/>
      <dgm:t>
        <a:bodyPr/>
        <a:lstStyle/>
        <a:p>
          <a:endParaRPr lang="zh-CN" altLang="en-US"/>
        </a:p>
      </dgm:t>
    </dgm:pt>
    <dgm:pt modelId="{45D26751-ED2D-4633-9BA9-AAFD907CEA6F}" type="pres">
      <dgm:prSet presAssocID="{3D1FBDDF-F773-490F-998C-FD0B8567D8C6}" presName="node" presStyleLbl="node1" presStyleIdx="3" presStyleCnt="5">
        <dgm:presLayoutVars>
          <dgm:bulletEnabled val="1"/>
        </dgm:presLayoutVars>
      </dgm:prSet>
      <dgm:spPr/>
      <dgm:t>
        <a:bodyPr/>
        <a:lstStyle/>
        <a:p>
          <a:endParaRPr lang="zh-CN" altLang="en-US"/>
        </a:p>
      </dgm:t>
    </dgm:pt>
    <dgm:pt modelId="{DD3FB6FB-DCD7-4AA5-8BE8-F87C348A1DA4}" type="pres">
      <dgm:prSet presAssocID="{20F9BB09-D601-443D-B622-A7E40D165F3E}" presName="sibTrans" presStyleLbl="sibTrans2D1" presStyleIdx="3" presStyleCnt="5"/>
      <dgm:spPr/>
      <dgm:t>
        <a:bodyPr/>
        <a:lstStyle/>
        <a:p>
          <a:endParaRPr lang="zh-CN" altLang="en-US"/>
        </a:p>
      </dgm:t>
    </dgm:pt>
    <dgm:pt modelId="{1C9F5CAA-3C60-4390-A560-45B23CFC4291}" type="pres">
      <dgm:prSet presAssocID="{20F9BB09-D601-443D-B622-A7E40D165F3E}" presName="connectorText" presStyleLbl="sibTrans2D1" presStyleIdx="3" presStyleCnt="5"/>
      <dgm:spPr/>
      <dgm:t>
        <a:bodyPr/>
        <a:lstStyle/>
        <a:p>
          <a:endParaRPr lang="zh-CN" altLang="en-US"/>
        </a:p>
      </dgm:t>
    </dgm:pt>
    <dgm:pt modelId="{956C2043-4F2D-4F63-95D9-2EB3CE0DB7F1}" type="pres">
      <dgm:prSet presAssocID="{18135A81-36B0-43DD-B99D-A97750816A2E}" presName="node" presStyleLbl="node1" presStyleIdx="4" presStyleCnt="5">
        <dgm:presLayoutVars>
          <dgm:bulletEnabled val="1"/>
        </dgm:presLayoutVars>
      </dgm:prSet>
      <dgm:spPr/>
      <dgm:t>
        <a:bodyPr/>
        <a:lstStyle/>
        <a:p>
          <a:endParaRPr lang="zh-CN" altLang="en-US"/>
        </a:p>
      </dgm:t>
    </dgm:pt>
    <dgm:pt modelId="{5ACC78FC-1A46-4EC2-9A95-02F65B2E9ABE}" type="pres">
      <dgm:prSet presAssocID="{062124E8-970C-4A0C-85D8-C64199BF513B}" presName="sibTrans" presStyleLbl="sibTrans2D1" presStyleIdx="4" presStyleCnt="5"/>
      <dgm:spPr/>
      <dgm:t>
        <a:bodyPr/>
        <a:lstStyle/>
        <a:p>
          <a:endParaRPr lang="zh-CN" altLang="en-US"/>
        </a:p>
      </dgm:t>
    </dgm:pt>
    <dgm:pt modelId="{51A9ADC2-5BF2-449C-ABC2-2E75A82B206B}" type="pres">
      <dgm:prSet presAssocID="{062124E8-970C-4A0C-85D8-C64199BF513B}" presName="connectorText" presStyleLbl="sibTrans2D1" presStyleIdx="4" presStyleCnt="5"/>
      <dgm:spPr/>
      <dgm:t>
        <a:bodyPr/>
        <a:lstStyle/>
        <a:p>
          <a:endParaRPr lang="zh-CN" altLang="en-US"/>
        </a:p>
      </dgm:t>
    </dgm:pt>
  </dgm:ptLst>
  <dgm:cxnLst>
    <dgm:cxn modelId="{9AB05535-24F4-46BD-9F35-24DF2B1DFBE8}" type="presOf" srcId="{A9346138-A187-45A2-818F-7423B249E470}" destId="{66E44554-E2F3-4380-80B2-63857ED69E3E}" srcOrd="0" destOrd="0" presId="urn:microsoft.com/office/officeart/2005/8/layout/cycle2"/>
    <dgm:cxn modelId="{C365C789-879B-4944-B77A-3BB8F3D7EDA5}" type="presOf" srcId="{8B39AEB7-A2C7-475C-BF76-2321DB20EB25}" destId="{241B9954-AFDA-4572-99C3-1DFF471988E9}" srcOrd="0" destOrd="0" presId="urn:microsoft.com/office/officeart/2005/8/layout/cycle2"/>
    <dgm:cxn modelId="{596D635A-5044-4B69-9162-4E2391B49D04}" srcId="{A67AD3BD-E27A-4D90-B316-31B5D75F0E48}" destId="{6FB8385F-1B27-463F-90A7-C59E0CCF4AA3}" srcOrd="0" destOrd="0" parTransId="{C505A797-C132-441B-9B21-85E51F3C27DC}" sibTransId="{F72A82E1-510B-4664-BFDC-39411C50E75E}"/>
    <dgm:cxn modelId="{DD9A2646-2D1D-454D-BA31-204824A03598}" type="presOf" srcId="{6FB8385F-1B27-463F-90A7-C59E0CCF4AA3}" destId="{CA4D3685-F823-4AAC-8DCE-AC884144A84E}" srcOrd="0" destOrd="0" presId="urn:microsoft.com/office/officeart/2005/8/layout/cycle2"/>
    <dgm:cxn modelId="{D5D9C219-435A-4F13-97C8-699AFFF3483B}" srcId="{A67AD3BD-E27A-4D90-B316-31B5D75F0E48}" destId="{DEE8A2A3-B16D-46B1-9B54-D8A769E7B325}" srcOrd="1" destOrd="0" parTransId="{39F1CEF7-EE35-41A2-AADD-E1D1CE193F93}" sibTransId="{8B39AEB7-A2C7-475C-BF76-2321DB20EB25}"/>
    <dgm:cxn modelId="{FEE26C98-5D93-42AE-98B5-50F29935E5F9}" type="presOf" srcId="{18135A81-36B0-43DD-B99D-A97750816A2E}" destId="{956C2043-4F2D-4F63-95D9-2EB3CE0DB7F1}" srcOrd="0" destOrd="0" presId="urn:microsoft.com/office/officeart/2005/8/layout/cycle2"/>
    <dgm:cxn modelId="{A966C66C-AC4D-4D70-8CC4-06145D812F2B}" type="presOf" srcId="{8B39AEB7-A2C7-475C-BF76-2321DB20EB25}" destId="{7BF94CAB-6954-4E3E-A38D-0C7A7F0C68E7}" srcOrd="1" destOrd="0" presId="urn:microsoft.com/office/officeart/2005/8/layout/cycle2"/>
    <dgm:cxn modelId="{F76ABD8C-CBC9-4141-A7D4-5330E4F1773A}" type="presOf" srcId="{A9346138-A187-45A2-818F-7423B249E470}" destId="{58D15C37-2D02-45C2-B2A3-CFD2D21D9768}" srcOrd="1" destOrd="0" presId="urn:microsoft.com/office/officeart/2005/8/layout/cycle2"/>
    <dgm:cxn modelId="{5662F8CF-DEB6-4BC6-BF42-E5B99D815570}" type="presOf" srcId="{F72A82E1-510B-4664-BFDC-39411C50E75E}" destId="{A94DC57D-DE68-4100-8066-64A0855DB7E1}" srcOrd="0" destOrd="0" presId="urn:microsoft.com/office/officeart/2005/8/layout/cycle2"/>
    <dgm:cxn modelId="{5F0BFDD1-8B3E-42AF-9711-9C0B21088CB7}" type="presOf" srcId="{A67AD3BD-E27A-4D90-B316-31B5D75F0E48}" destId="{26BE6831-9F76-4CC1-A7CD-2BDD535338A0}" srcOrd="0" destOrd="0" presId="urn:microsoft.com/office/officeart/2005/8/layout/cycle2"/>
    <dgm:cxn modelId="{CEE9EF61-9721-499C-B134-B921B1467435}" type="presOf" srcId="{20F9BB09-D601-443D-B622-A7E40D165F3E}" destId="{1C9F5CAA-3C60-4390-A560-45B23CFC4291}" srcOrd="1" destOrd="0" presId="urn:microsoft.com/office/officeart/2005/8/layout/cycle2"/>
    <dgm:cxn modelId="{6822E30B-AB68-4369-9370-4C54D66D2E09}" srcId="{A67AD3BD-E27A-4D90-B316-31B5D75F0E48}" destId="{77DEFD25-6C3D-43FB-AC1C-5B8CE272EC2C}" srcOrd="2" destOrd="0" parTransId="{F5D161F8-EA72-4126-B2B2-D98334AFC34F}" sibTransId="{A9346138-A187-45A2-818F-7423B249E470}"/>
    <dgm:cxn modelId="{02DABCBC-1B45-48CB-B16B-5336A8FFD20C}" srcId="{A67AD3BD-E27A-4D90-B316-31B5D75F0E48}" destId="{3D1FBDDF-F773-490F-998C-FD0B8567D8C6}" srcOrd="3" destOrd="0" parTransId="{8BF17005-CBA6-491B-9B79-AEAF300E6649}" sibTransId="{20F9BB09-D601-443D-B622-A7E40D165F3E}"/>
    <dgm:cxn modelId="{C7A59A3B-3D3B-4D8E-BFD0-B4502F09C987}" type="presOf" srcId="{77DEFD25-6C3D-43FB-AC1C-5B8CE272EC2C}" destId="{7EA22DE6-77F2-4F2C-9329-88741BE6F47D}" srcOrd="0" destOrd="0" presId="urn:microsoft.com/office/officeart/2005/8/layout/cycle2"/>
    <dgm:cxn modelId="{8A436196-6996-4B97-9E4B-6507878475B4}" type="presOf" srcId="{F72A82E1-510B-4664-BFDC-39411C50E75E}" destId="{E81D7F17-D105-42DD-8D9D-AE8F17FF83FB}" srcOrd="1" destOrd="0" presId="urn:microsoft.com/office/officeart/2005/8/layout/cycle2"/>
    <dgm:cxn modelId="{C485D645-48EF-4FC4-A53D-E5A4FCECA9F0}" type="presOf" srcId="{062124E8-970C-4A0C-85D8-C64199BF513B}" destId="{5ACC78FC-1A46-4EC2-9A95-02F65B2E9ABE}" srcOrd="0" destOrd="0" presId="urn:microsoft.com/office/officeart/2005/8/layout/cycle2"/>
    <dgm:cxn modelId="{4EB7F4E8-69DE-49E4-ADA3-15E412C9E876}" type="presOf" srcId="{20F9BB09-D601-443D-B622-A7E40D165F3E}" destId="{DD3FB6FB-DCD7-4AA5-8BE8-F87C348A1DA4}" srcOrd="0" destOrd="0" presId="urn:microsoft.com/office/officeart/2005/8/layout/cycle2"/>
    <dgm:cxn modelId="{8925F659-F249-44D4-A0A5-E5E71F618D02}" srcId="{A67AD3BD-E27A-4D90-B316-31B5D75F0E48}" destId="{18135A81-36B0-43DD-B99D-A97750816A2E}" srcOrd="4" destOrd="0" parTransId="{65069FEF-D62D-4838-B039-C9B2BBC7C4A5}" sibTransId="{062124E8-970C-4A0C-85D8-C64199BF513B}"/>
    <dgm:cxn modelId="{10657777-6E68-4E55-86EB-DD98855CE03A}" type="presOf" srcId="{DEE8A2A3-B16D-46B1-9B54-D8A769E7B325}" destId="{5BF7B261-9AB0-44A9-857B-FE74CACD4AC5}" srcOrd="0" destOrd="0" presId="urn:microsoft.com/office/officeart/2005/8/layout/cycle2"/>
    <dgm:cxn modelId="{4474C850-580E-4C9B-81EB-3482D7AD0F4E}" type="presOf" srcId="{062124E8-970C-4A0C-85D8-C64199BF513B}" destId="{51A9ADC2-5BF2-449C-ABC2-2E75A82B206B}" srcOrd="1" destOrd="0" presId="urn:microsoft.com/office/officeart/2005/8/layout/cycle2"/>
    <dgm:cxn modelId="{A8A9B51E-A9E3-40F7-B391-ED4E89CFE3A6}" type="presOf" srcId="{3D1FBDDF-F773-490F-998C-FD0B8567D8C6}" destId="{45D26751-ED2D-4633-9BA9-AAFD907CEA6F}" srcOrd="0" destOrd="0" presId="urn:microsoft.com/office/officeart/2005/8/layout/cycle2"/>
    <dgm:cxn modelId="{6ACED1A5-DA92-4C68-9B7C-015F328944D0}" type="presParOf" srcId="{26BE6831-9F76-4CC1-A7CD-2BDD535338A0}" destId="{CA4D3685-F823-4AAC-8DCE-AC884144A84E}" srcOrd="0" destOrd="0" presId="urn:microsoft.com/office/officeart/2005/8/layout/cycle2"/>
    <dgm:cxn modelId="{B153764A-F8F9-436E-9A5D-AFFDE297AC01}" type="presParOf" srcId="{26BE6831-9F76-4CC1-A7CD-2BDD535338A0}" destId="{A94DC57D-DE68-4100-8066-64A0855DB7E1}" srcOrd="1" destOrd="0" presId="urn:microsoft.com/office/officeart/2005/8/layout/cycle2"/>
    <dgm:cxn modelId="{A7EC19B3-E4C7-40AD-B33A-38FB8888C255}" type="presParOf" srcId="{A94DC57D-DE68-4100-8066-64A0855DB7E1}" destId="{E81D7F17-D105-42DD-8D9D-AE8F17FF83FB}" srcOrd="0" destOrd="0" presId="urn:microsoft.com/office/officeart/2005/8/layout/cycle2"/>
    <dgm:cxn modelId="{FF4D9238-495F-4E51-A5E2-66652212603A}" type="presParOf" srcId="{26BE6831-9F76-4CC1-A7CD-2BDD535338A0}" destId="{5BF7B261-9AB0-44A9-857B-FE74CACD4AC5}" srcOrd="2" destOrd="0" presId="urn:microsoft.com/office/officeart/2005/8/layout/cycle2"/>
    <dgm:cxn modelId="{89197848-AC44-4DF2-94D8-9FC4794600E1}" type="presParOf" srcId="{26BE6831-9F76-4CC1-A7CD-2BDD535338A0}" destId="{241B9954-AFDA-4572-99C3-1DFF471988E9}" srcOrd="3" destOrd="0" presId="urn:microsoft.com/office/officeart/2005/8/layout/cycle2"/>
    <dgm:cxn modelId="{CD828747-F060-4D32-B33E-3F75F42741A7}" type="presParOf" srcId="{241B9954-AFDA-4572-99C3-1DFF471988E9}" destId="{7BF94CAB-6954-4E3E-A38D-0C7A7F0C68E7}" srcOrd="0" destOrd="0" presId="urn:microsoft.com/office/officeart/2005/8/layout/cycle2"/>
    <dgm:cxn modelId="{58CA5160-4B81-4F05-BA58-BF159110C132}" type="presParOf" srcId="{26BE6831-9F76-4CC1-A7CD-2BDD535338A0}" destId="{7EA22DE6-77F2-4F2C-9329-88741BE6F47D}" srcOrd="4" destOrd="0" presId="urn:microsoft.com/office/officeart/2005/8/layout/cycle2"/>
    <dgm:cxn modelId="{870A2B79-4679-4B2A-BC0F-AF3603485832}" type="presParOf" srcId="{26BE6831-9F76-4CC1-A7CD-2BDD535338A0}" destId="{66E44554-E2F3-4380-80B2-63857ED69E3E}" srcOrd="5" destOrd="0" presId="urn:microsoft.com/office/officeart/2005/8/layout/cycle2"/>
    <dgm:cxn modelId="{D2377137-0F6C-44ED-853F-C97F4A1D3612}" type="presParOf" srcId="{66E44554-E2F3-4380-80B2-63857ED69E3E}" destId="{58D15C37-2D02-45C2-B2A3-CFD2D21D9768}" srcOrd="0" destOrd="0" presId="urn:microsoft.com/office/officeart/2005/8/layout/cycle2"/>
    <dgm:cxn modelId="{775FA2EE-2ED6-4F50-8576-C85234A35098}" type="presParOf" srcId="{26BE6831-9F76-4CC1-A7CD-2BDD535338A0}" destId="{45D26751-ED2D-4633-9BA9-AAFD907CEA6F}" srcOrd="6" destOrd="0" presId="urn:microsoft.com/office/officeart/2005/8/layout/cycle2"/>
    <dgm:cxn modelId="{07B4DABD-4CD0-4760-A7D5-B68AF1550C4F}" type="presParOf" srcId="{26BE6831-9F76-4CC1-A7CD-2BDD535338A0}" destId="{DD3FB6FB-DCD7-4AA5-8BE8-F87C348A1DA4}" srcOrd="7" destOrd="0" presId="urn:microsoft.com/office/officeart/2005/8/layout/cycle2"/>
    <dgm:cxn modelId="{2770D0D3-4526-43E5-B586-3B8DD02A3BD6}" type="presParOf" srcId="{DD3FB6FB-DCD7-4AA5-8BE8-F87C348A1DA4}" destId="{1C9F5CAA-3C60-4390-A560-45B23CFC4291}" srcOrd="0" destOrd="0" presId="urn:microsoft.com/office/officeart/2005/8/layout/cycle2"/>
    <dgm:cxn modelId="{9F7E8CA1-EC2F-4D94-8F30-1DAA2CE56F5A}" type="presParOf" srcId="{26BE6831-9F76-4CC1-A7CD-2BDD535338A0}" destId="{956C2043-4F2D-4F63-95D9-2EB3CE0DB7F1}" srcOrd="8" destOrd="0" presId="urn:microsoft.com/office/officeart/2005/8/layout/cycle2"/>
    <dgm:cxn modelId="{69C46B30-4071-456C-9A90-97AC0EE6941B}" type="presParOf" srcId="{26BE6831-9F76-4CC1-A7CD-2BDD535338A0}" destId="{5ACC78FC-1A46-4EC2-9A95-02F65B2E9ABE}" srcOrd="9" destOrd="0" presId="urn:microsoft.com/office/officeart/2005/8/layout/cycle2"/>
    <dgm:cxn modelId="{DCF2E456-F88D-46C9-86BB-3FDD337A01EF}" type="presParOf" srcId="{5ACC78FC-1A46-4EC2-9A95-02F65B2E9ABE}" destId="{51A9ADC2-5BF2-449C-ABC2-2E75A82B206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B0AA0-3BB5-410B-B331-54A405A1089F}">
      <dsp:nvSpPr>
        <dsp:cNvPr id="0" name=""/>
        <dsp:cNvSpPr/>
      </dsp:nvSpPr>
      <dsp:spPr>
        <a:xfrm>
          <a:off x="4167"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拉团队</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程序</a:t>
          </a:r>
          <a:r>
            <a:rPr lang="en-US" altLang="zh-CN" sz="1400" kern="1200" dirty="0" smtClean="0"/>
            <a:t>X2</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设计</a:t>
          </a:r>
          <a:r>
            <a:rPr lang="en-US" altLang="zh-CN" sz="1400" kern="1200" dirty="0" smtClean="0"/>
            <a:t>X2</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t>美术</a:t>
          </a:r>
          <a:r>
            <a:rPr lang="zh-CN" altLang="en-US" sz="1400" kern="1200" dirty="0" smtClean="0"/>
            <a:t>文案</a:t>
          </a:r>
          <a:r>
            <a:rPr lang="en-US" altLang="zh-CN" sz="1400" kern="1200" dirty="0" smtClean="0"/>
            <a:t>X1</a:t>
          </a:r>
          <a:endParaRPr lang="zh-CN" altLang="en-US" sz="1400" kern="1200" dirty="0"/>
        </a:p>
      </dsp:txBody>
      <dsp:txXfrm>
        <a:off x="37208" y="2727002"/>
        <a:ext cx="1062035" cy="1403995"/>
      </dsp:txXfrm>
    </dsp:sp>
    <dsp:sp modelId="{1F83FD38-CC8A-434B-9987-A691CB145CAE}">
      <dsp:nvSpPr>
        <dsp:cNvPr id="0" name=""/>
        <dsp:cNvSpPr/>
      </dsp:nvSpPr>
      <dsp:spPr>
        <a:xfrm>
          <a:off x="1245096"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245096" y="3345068"/>
        <a:ext cx="167412" cy="167863"/>
      </dsp:txXfrm>
    </dsp:sp>
    <dsp:sp modelId="{A8AA2B05-E4D2-40BA-B059-68D87F1EFFC5}">
      <dsp:nvSpPr>
        <dsp:cNvPr id="0" name=""/>
        <dsp:cNvSpPr/>
      </dsp:nvSpPr>
      <dsp:spPr>
        <a:xfrm>
          <a:off x="1583531"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做</a:t>
          </a:r>
          <a:r>
            <a:rPr lang="en-US" altLang="zh-CN" sz="1800" kern="1200" dirty="0" smtClean="0"/>
            <a:t>demo</a:t>
          </a:r>
          <a:endParaRPr lang="zh-CN" altLang="en-US" sz="1800" kern="1200" dirty="0"/>
        </a:p>
      </dsp:txBody>
      <dsp:txXfrm>
        <a:off x="1616572" y="2727002"/>
        <a:ext cx="1062035" cy="1403995"/>
      </dsp:txXfrm>
    </dsp:sp>
    <dsp:sp modelId="{57CCC532-2D55-45F6-917D-6CCD01D1FE53}">
      <dsp:nvSpPr>
        <dsp:cNvPr id="0" name=""/>
        <dsp:cNvSpPr/>
      </dsp:nvSpPr>
      <dsp:spPr>
        <a:xfrm>
          <a:off x="2824460"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824460" y="3345068"/>
        <a:ext cx="167412" cy="167863"/>
      </dsp:txXfrm>
    </dsp:sp>
    <dsp:sp modelId="{F4065138-42EA-4522-94E8-F32264FA451E}">
      <dsp:nvSpPr>
        <dsp:cNvPr id="0" name=""/>
        <dsp:cNvSpPr/>
      </dsp:nvSpPr>
      <dsp:spPr>
        <a:xfrm>
          <a:off x="3162895"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找</a:t>
          </a:r>
          <a:r>
            <a:rPr lang="zh-CN" altLang="en-US" sz="1800" kern="1200" dirty="0" smtClean="0"/>
            <a:t>天使</a:t>
          </a:r>
          <a:endParaRPr lang="zh-CN" altLang="en-US" sz="1800" kern="1200" dirty="0"/>
        </a:p>
      </dsp:txBody>
      <dsp:txXfrm>
        <a:off x="3195936" y="2727002"/>
        <a:ext cx="1062035" cy="1403995"/>
      </dsp:txXfrm>
    </dsp:sp>
    <dsp:sp modelId="{CD155606-E50B-42DC-A555-6F239FB16AE1}">
      <dsp:nvSpPr>
        <dsp:cNvPr id="0" name=""/>
        <dsp:cNvSpPr/>
      </dsp:nvSpPr>
      <dsp:spPr>
        <a:xfrm>
          <a:off x="4403824"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403824" y="3345068"/>
        <a:ext cx="167412" cy="167863"/>
      </dsp:txXfrm>
    </dsp:sp>
    <dsp:sp modelId="{373B2FE9-D6BE-49BD-8F1D-BA8917AF168E}">
      <dsp:nvSpPr>
        <dsp:cNvPr id="0" name=""/>
        <dsp:cNvSpPr/>
      </dsp:nvSpPr>
      <dsp:spPr>
        <a:xfrm>
          <a:off x="4742259"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后续开发</a:t>
          </a:r>
          <a:endParaRPr lang="zh-CN" altLang="en-US" sz="1800" kern="1200" dirty="0"/>
        </a:p>
      </dsp:txBody>
      <dsp:txXfrm>
        <a:off x="4775300" y="2727002"/>
        <a:ext cx="1062035" cy="1403995"/>
      </dsp:txXfrm>
    </dsp:sp>
    <dsp:sp modelId="{916BAE5E-7FAD-40A1-93E4-CF6509929256}">
      <dsp:nvSpPr>
        <dsp:cNvPr id="0" name=""/>
        <dsp:cNvSpPr/>
      </dsp:nvSpPr>
      <dsp:spPr>
        <a:xfrm>
          <a:off x="5983188"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983188" y="3345068"/>
        <a:ext cx="167412" cy="167863"/>
      </dsp:txXfrm>
    </dsp:sp>
    <dsp:sp modelId="{624F26FF-E10F-457F-A75C-81D2EA55333B}">
      <dsp:nvSpPr>
        <dsp:cNvPr id="0" name=""/>
        <dsp:cNvSpPr/>
      </dsp:nvSpPr>
      <dsp:spPr>
        <a:xfrm>
          <a:off x="6321623"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Beta</a:t>
          </a:r>
          <a:r>
            <a:rPr lang="zh-CN" altLang="en-US" sz="1800" kern="1200" dirty="0" smtClean="0"/>
            <a:t>测试</a:t>
          </a:r>
          <a:endParaRPr lang="zh-CN" altLang="en-US" sz="1800" kern="1200" dirty="0"/>
        </a:p>
      </dsp:txBody>
      <dsp:txXfrm>
        <a:off x="6354664" y="2727002"/>
        <a:ext cx="1062035" cy="1403995"/>
      </dsp:txXfrm>
    </dsp:sp>
    <dsp:sp modelId="{DE9BB1A6-7618-4872-B233-DD3A118B4DAA}">
      <dsp:nvSpPr>
        <dsp:cNvPr id="0" name=""/>
        <dsp:cNvSpPr/>
      </dsp:nvSpPr>
      <dsp:spPr>
        <a:xfrm>
          <a:off x="7562552"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7562552" y="3345068"/>
        <a:ext cx="167412" cy="167863"/>
      </dsp:txXfrm>
    </dsp:sp>
    <dsp:sp modelId="{A21459C0-65AF-4547-AA7C-0E1521A18A27}">
      <dsp:nvSpPr>
        <dsp:cNvPr id="0" name=""/>
        <dsp:cNvSpPr/>
      </dsp:nvSpPr>
      <dsp:spPr>
        <a:xfrm>
          <a:off x="7900987"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推广</a:t>
          </a:r>
          <a:endParaRPr lang="zh-CN" altLang="en-US" sz="1800" kern="1200" dirty="0"/>
        </a:p>
      </dsp:txBody>
      <dsp:txXfrm>
        <a:off x="7934028" y="2727002"/>
        <a:ext cx="1062035" cy="1403995"/>
      </dsp:txXfrm>
    </dsp:sp>
    <dsp:sp modelId="{BEA47F10-1290-406A-BFB4-B4A9786FEBD6}">
      <dsp:nvSpPr>
        <dsp:cNvPr id="0" name=""/>
        <dsp:cNvSpPr/>
      </dsp:nvSpPr>
      <dsp:spPr>
        <a:xfrm>
          <a:off x="9141916"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9141916" y="3345068"/>
        <a:ext cx="167412" cy="167863"/>
      </dsp:txXfrm>
    </dsp:sp>
    <dsp:sp modelId="{3B258E16-FA59-4DE6-9805-03E0BF680D29}">
      <dsp:nvSpPr>
        <dsp:cNvPr id="0" name=""/>
        <dsp:cNvSpPr/>
      </dsp:nvSpPr>
      <dsp:spPr>
        <a:xfrm>
          <a:off x="9480351"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上架</a:t>
          </a:r>
          <a:endParaRPr lang="zh-CN" altLang="en-US" sz="1800" kern="1200" dirty="0"/>
        </a:p>
      </dsp:txBody>
      <dsp:txXfrm>
        <a:off x="9513392" y="2727002"/>
        <a:ext cx="1062035" cy="1403995"/>
      </dsp:txXfrm>
    </dsp:sp>
    <dsp:sp modelId="{F8C14070-A79F-463E-AAB8-899E19A262F3}">
      <dsp:nvSpPr>
        <dsp:cNvPr id="0" name=""/>
        <dsp:cNvSpPr/>
      </dsp:nvSpPr>
      <dsp:spPr>
        <a:xfrm>
          <a:off x="10721280" y="3289113"/>
          <a:ext cx="239160" cy="279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0721280" y="3345068"/>
        <a:ext cx="167412" cy="167863"/>
      </dsp:txXfrm>
    </dsp:sp>
    <dsp:sp modelId="{F44C6104-0D39-43E3-8C9C-17F4B918ED81}">
      <dsp:nvSpPr>
        <dsp:cNvPr id="0" name=""/>
        <dsp:cNvSpPr/>
      </dsp:nvSpPr>
      <dsp:spPr>
        <a:xfrm>
          <a:off x="11059715" y="2693961"/>
          <a:ext cx="1128117" cy="147007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后续运营</a:t>
          </a:r>
          <a:endParaRPr lang="zh-CN" altLang="en-US" sz="1800" kern="1200" dirty="0"/>
        </a:p>
      </dsp:txBody>
      <dsp:txXfrm>
        <a:off x="11092756" y="2727002"/>
        <a:ext cx="1062035" cy="1403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D3685-F823-4AAC-8DCE-AC884144A84E}">
      <dsp:nvSpPr>
        <dsp:cNvPr id="0" name=""/>
        <dsp:cNvSpPr/>
      </dsp:nvSpPr>
      <dsp:spPr>
        <a:xfrm>
          <a:off x="2177585" y="239"/>
          <a:ext cx="900804" cy="9008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现金流</a:t>
          </a:r>
          <a:endParaRPr lang="zh-CN" altLang="en-US" sz="1500" kern="1200" dirty="0"/>
        </a:p>
      </dsp:txBody>
      <dsp:txXfrm>
        <a:off x="2309505" y="132159"/>
        <a:ext cx="636964" cy="636964"/>
      </dsp:txXfrm>
    </dsp:sp>
    <dsp:sp modelId="{A94DC57D-DE68-4100-8066-64A0855DB7E1}">
      <dsp:nvSpPr>
        <dsp:cNvPr id="0" name=""/>
        <dsp:cNvSpPr/>
      </dsp:nvSpPr>
      <dsp:spPr>
        <a:xfrm rot="2160000">
          <a:off x="3049842" y="691999"/>
          <a:ext cx="239141" cy="304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056693" y="731719"/>
        <a:ext cx="167399" cy="182413"/>
      </dsp:txXfrm>
    </dsp:sp>
    <dsp:sp modelId="{5BF7B261-9AB0-44A9-857B-FE74CACD4AC5}">
      <dsp:nvSpPr>
        <dsp:cNvPr id="0" name=""/>
        <dsp:cNvSpPr/>
      </dsp:nvSpPr>
      <dsp:spPr>
        <a:xfrm>
          <a:off x="3271387" y="794933"/>
          <a:ext cx="900804" cy="9008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我司</a:t>
          </a:r>
          <a:endParaRPr lang="zh-CN" altLang="en-US" sz="1500" kern="1200" dirty="0"/>
        </a:p>
      </dsp:txBody>
      <dsp:txXfrm>
        <a:off x="3403307" y="926853"/>
        <a:ext cx="636964" cy="636964"/>
      </dsp:txXfrm>
    </dsp:sp>
    <dsp:sp modelId="{241B9954-AFDA-4572-99C3-1DFF471988E9}">
      <dsp:nvSpPr>
        <dsp:cNvPr id="0" name=""/>
        <dsp:cNvSpPr/>
      </dsp:nvSpPr>
      <dsp:spPr>
        <a:xfrm rot="6480000">
          <a:off x="3395412" y="1729808"/>
          <a:ext cx="239141" cy="304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3442368" y="1756497"/>
        <a:ext cx="167399" cy="182413"/>
      </dsp:txXfrm>
    </dsp:sp>
    <dsp:sp modelId="{7EA22DE6-77F2-4F2C-9329-88741BE6F47D}">
      <dsp:nvSpPr>
        <dsp:cNvPr id="0" name=""/>
        <dsp:cNvSpPr/>
      </dsp:nvSpPr>
      <dsp:spPr>
        <a:xfrm>
          <a:off x="2853592" y="2080774"/>
          <a:ext cx="900804" cy="9008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进一步开发</a:t>
          </a:r>
          <a:endParaRPr lang="zh-CN" altLang="en-US" sz="1500" kern="1200" dirty="0"/>
        </a:p>
      </dsp:txBody>
      <dsp:txXfrm>
        <a:off x="2985512" y="2212694"/>
        <a:ext cx="636964" cy="636964"/>
      </dsp:txXfrm>
    </dsp:sp>
    <dsp:sp modelId="{66E44554-E2F3-4380-80B2-63857ED69E3E}">
      <dsp:nvSpPr>
        <dsp:cNvPr id="0" name=""/>
        <dsp:cNvSpPr/>
      </dsp:nvSpPr>
      <dsp:spPr>
        <a:xfrm rot="10800000">
          <a:off x="2515185" y="2379166"/>
          <a:ext cx="239141" cy="304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2586927" y="2439970"/>
        <a:ext cx="167399" cy="182413"/>
      </dsp:txXfrm>
    </dsp:sp>
    <dsp:sp modelId="{45D26751-ED2D-4633-9BA9-AAFD907CEA6F}">
      <dsp:nvSpPr>
        <dsp:cNvPr id="0" name=""/>
        <dsp:cNvSpPr/>
      </dsp:nvSpPr>
      <dsp:spPr>
        <a:xfrm>
          <a:off x="1501578" y="2080774"/>
          <a:ext cx="900804" cy="9008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宣传推广</a:t>
          </a:r>
          <a:endParaRPr lang="zh-CN" altLang="en-US" sz="1500" kern="1200" dirty="0"/>
        </a:p>
      </dsp:txBody>
      <dsp:txXfrm>
        <a:off x="1633498" y="2212694"/>
        <a:ext cx="636964" cy="636964"/>
      </dsp:txXfrm>
    </dsp:sp>
    <dsp:sp modelId="{DD3FB6FB-DCD7-4AA5-8BE8-F87C348A1DA4}">
      <dsp:nvSpPr>
        <dsp:cNvPr id="0" name=""/>
        <dsp:cNvSpPr/>
      </dsp:nvSpPr>
      <dsp:spPr>
        <a:xfrm rot="15120000">
          <a:off x="1625603" y="1742682"/>
          <a:ext cx="239141" cy="304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672559" y="1837601"/>
        <a:ext cx="167399" cy="182413"/>
      </dsp:txXfrm>
    </dsp:sp>
    <dsp:sp modelId="{956C2043-4F2D-4F63-95D9-2EB3CE0DB7F1}">
      <dsp:nvSpPr>
        <dsp:cNvPr id="0" name=""/>
        <dsp:cNvSpPr/>
      </dsp:nvSpPr>
      <dsp:spPr>
        <a:xfrm>
          <a:off x="1083783" y="794933"/>
          <a:ext cx="900804" cy="9008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玩家</a:t>
          </a:r>
          <a:endParaRPr lang="zh-CN" altLang="en-US" sz="1500" kern="1200" dirty="0"/>
        </a:p>
      </dsp:txBody>
      <dsp:txXfrm>
        <a:off x="1215703" y="926853"/>
        <a:ext cx="636964" cy="636964"/>
      </dsp:txXfrm>
    </dsp:sp>
    <dsp:sp modelId="{5ACC78FC-1A46-4EC2-9A95-02F65B2E9ABE}">
      <dsp:nvSpPr>
        <dsp:cNvPr id="0" name=""/>
        <dsp:cNvSpPr/>
      </dsp:nvSpPr>
      <dsp:spPr>
        <a:xfrm rot="19440000">
          <a:off x="1956040" y="699956"/>
          <a:ext cx="239141" cy="304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962891" y="781844"/>
        <a:ext cx="167399" cy="1824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5A24F-C689-460B-967E-EBB76ED691A6}" type="datetimeFigureOut">
              <a:rPr lang="en-US" smtClean="0"/>
              <a:t>6/13/2018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A770-A7EA-48F8-A9A4-CA4E93A2C62F}" type="slidenum">
              <a:rPr lang="en-US" smtClean="0"/>
              <a:t>‹#›</a:t>
            </a:fld>
            <a:endParaRPr lang="en-US"/>
          </a:p>
        </p:txBody>
      </p:sp>
    </p:spTree>
    <p:extLst>
      <p:ext uri="{BB962C8B-B14F-4D97-AF65-F5344CB8AC3E}">
        <p14:creationId xmlns:p14="http://schemas.microsoft.com/office/powerpoint/2010/main" val="150903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腾讯和网易两个巨头公司占据了</a:t>
            </a:r>
            <a:r>
              <a:rPr lang="en-US" altLang="zh-CN" dirty="0" smtClean="0"/>
              <a:t>70%</a:t>
            </a:r>
            <a:r>
              <a:rPr lang="zh-CN" altLang="en-US" dirty="0" smtClean="0"/>
              <a:t>的市场份额，留给其余开发者的份额仅剩</a:t>
            </a:r>
            <a:r>
              <a:rPr lang="en-US" altLang="zh-CN" dirty="0" smtClean="0"/>
              <a:t>30%</a:t>
            </a:r>
            <a:r>
              <a:rPr lang="zh-CN" altLang="en-US" dirty="0" smtClean="0"/>
              <a:t>，行业竞争激烈，没有渠道优势的小开发者只能转向其他游戏细分行业或是挖掘更加细分的手机端游市场</a:t>
            </a:r>
            <a:endParaRPr lang="en-US" dirty="0" smtClean="0"/>
          </a:p>
          <a:p>
            <a:endParaRPr lang="en-US" dirty="0"/>
          </a:p>
        </p:txBody>
      </p:sp>
      <p:sp>
        <p:nvSpPr>
          <p:cNvPr id="4" name="灯片编号占位符 3"/>
          <p:cNvSpPr>
            <a:spLocks noGrp="1"/>
          </p:cNvSpPr>
          <p:nvPr>
            <p:ph type="sldNum" sz="quarter" idx="10"/>
          </p:nvPr>
        </p:nvSpPr>
        <p:spPr/>
        <p:txBody>
          <a:bodyPr/>
          <a:lstStyle/>
          <a:p>
            <a:fld id="{D672A770-A7EA-48F8-A9A4-CA4E93A2C62F}" type="slidenum">
              <a:rPr lang="en-US" smtClean="0"/>
              <a:t>3</a:t>
            </a:fld>
            <a:endParaRPr lang="en-US"/>
          </a:p>
        </p:txBody>
      </p:sp>
    </p:spTree>
    <p:extLst>
      <p:ext uri="{BB962C8B-B14F-4D97-AF65-F5344CB8AC3E}">
        <p14:creationId xmlns:p14="http://schemas.microsoft.com/office/powerpoint/2010/main" val="276749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672A770-A7EA-48F8-A9A4-CA4E93A2C62F}" type="slidenum">
              <a:rPr lang="en-US" smtClean="0"/>
              <a:t>6</a:t>
            </a:fld>
            <a:endParaRPr lang="en-US"/>
          </a:p>
        </p:txBody>
      </p:sp>
    </p:spTree>
    <p:extLst>
      <p:ext uri="{BB962C8B-B14F-4D97-AF65-F5344CB8AC3E}">
        <p14:creationId xmlns:p14="http://schemas.microsoft.com/office/powerpoint/2010/main" val="60139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要有完整的商业模型与盈利模型</a:t>
            </a:r>
            <a:endParaRPr lang="en-US" dirty="0"/>
          </a:p>
        </p:txBody>
      </p:sp>
      <p:sp>
        <p:nvSpPr>
          <p:cNvPr id="4" name="灯片编号占位符 3"/>
          <p:cNvSpPr>
            <a:spLocks noGrp="1"/>
          </p:cNvSpPr>
          <p:nvPr>
            <p:ph type="sldNum" sz="quarter" idx="10"/>
          </p:nvPr>
        </p:nvSpPr>
        <p:spPr/>
        <p:txBody>
          <a:bodyPr/>
          <a:lstStyle/>
          <a:p>
            <a:fld id="{D672A770-A7EA-48F8-A9A4-CA4E93A2C62F}" type="slidenum">
              <a:rPr lang="en-US" smtClean="0"/>
              <a:t>10</a:t>
            </a:fld>
            <a:endParaRPr lang="en-US"/>
          </a:p>
        </p:txBody>
      </p:sp>
    </p:spTree>
    <p:extLst>
      <p:ext uri="{BB962C8B-B14F-4D97-AF65-F5344CB8AC3E}">
        <p14:creationId xmlns:p14="http://schemas.microsoft.com/office/powerpoint/2010/main" val="319841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57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Date Placeholder 2"/>
          <p:cNvSpPr>
            <a:spLocks noGrp="1"/>
          </p:cNvSpPr>
          <p:nvPr>
            <p:ph type="dt" sz="half" idx="10"/>
          </p:nvPr>
        </p:nvSpPr>
        <p:spPr/>
        <p:txBody>
          <a:bodyPr/>
          <a:lstStyle/>
          <a:p>
            <a:fld id="{11101B06-C951-477B-90D6-0863A525A0A2}"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67135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184339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6519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83725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1665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3292595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969964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4705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36336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1101B06-C951-477B-90D6-0863A525A0A2}"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425084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1101B06-C951-477B-90D6-0863A525A0A2}"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229730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1101B06-C951-477B-90D6-0863A525A0A2}" type="datetimeFigureOut">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115134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1101B06-C951-477B-90D6-0863A525A0A2}"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47793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01B06-C951-477B-90D6-0863A525A0A2}" type="datetimeFigureOut">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179980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1101B06-C951-477B-90D6-0863A525A0A2}"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361236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1101B06-C951-477B-90D6-0863A525A0A2}"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8334-F4A4-4B8D-95B3-77FEF9FC368C}" type="slidenum">
              <a:rPr lang="en-US" smtClean="0"/>
              <a:t>‹#›</a:t>
            </a:fld>
            <a:endParaRPr lang="en-US"/>
          </a:p>
        </p:txBody>
      </p:sp>
    </p:spTree>
    <p:extLst>
      <p:ext uri="{BB962C8B-B14F-4D97-AF65-F5344CB8AC3E}">
        <p14:creationId xmlns:p14="http://schemas.microsoft.com/office/powerpoint/2010/main" val="407468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01B06-C951-477B-90D6-0863A525A0A2}" type="datetimeFigureOut">
              <a:rPr lang="en-US" smtClean="0"/>
              <a:t>6/13/2018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F888334-F4A4-4B8D-95B3-77FEF9FC368C}" type="slidenum">
              <a:rPr lang="en-US" smtClean="0"/>
              <a:t>‹#›</a:t>
            </a:fld>
            <a:endParaRPr lang="en-US"/>
          </a:p>
        </p:txBody>
      </p:sp>
    </p:spTree>
    <p:extLst>
      <p:ext uri="{BB962C8B-B14F-4D97-AF65-F5344CB8AC3E}">
        <p14:creationId xmlns:p14="http://schemas.microsoft.com/office/powerpoint/2010/main" val="24847660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尖塔求生</a:t>
            </a:r>
            <a:endParaRPr lang="en-US" dirty="0"/>
          </a:p>
        </p:txBody>
      </p:sp>
      <p:sp>
        <p:nvSpPr>
          <p:cNvPr id="3" name="副标题 2"/>
          <p:cNvSpPr>
            <a:spLocks noGrp="1"/>
          </p:cNvSpPr>
          <p:nvPr>
            <p:ph type="subTitle" idx="1"/>
          </p:nvPr>
        </p:nvSpPr>
        <p:spPr/>
        <p:txBody>
          <a:bodyPr/>
          <a:lstStyle/>
          <a:p>
            <a:r>
              <a:rPr lang="en-US" altLang="zh-CN" dirty="0" smtClean="0"/>
              <a:t>---《</a:t>
            </a:r>
            <a:r>
              <a:rPr lang="zh-CN" altLang="en-US" dirty="0" smtClean="0"/>
              <a:t>大逃杀</a:t>
            </a:r>
            <a:r>
              <a:rPr lang="en-US" altLang="zh-CN" dirty="0" smtClean="0"/>
              <a:t>》</a:t>
            </a:r>
            <a:r>
              <a:rPr lang="zh-CN" altLang="en-US" dirty="0" smtClean="0"/>
              <a:t>类社交互动</a:t>
            </a:r>
            <a:r>
              <a:rPr lang="en-US" dirty="0" smtClean="0"/>
              <a:t>html</a:t>
            </a:r>
            <a:r>
              <a:rPr lang="en-US" altLang="zh-CN" dirty="0" smtClean="0"/>
              <a:t>5</a:t>
            </a:r>
            <a:r>
              <a:rPr lang="zh-CN" altLang="en-US" dirty="0" smtClean="0"/>
              <a:t>小游戏</a:t>
            </a:r>
            <a:endParaRPr lang="en-US" dirty="0"/>
          </a:p>
        </p:txBody>
      </p:sp>
    </p:spTree>
    <p:extLst>
      <p:ext uri="{BB962C8B-B14F-4D97-AF65-F5344CB8AC3E}">
        <p14:creationId xmlns:p14="http://schemas.microsoft.com/office/powerpoint/2010/main" val="2445603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游戏的盈利模式</a:t>
            </a:r>
            <a:endParaRPr lang="en-US" dirty="0"/>
          </a:p>
        </p:txBody>
      </p:sp>
      <p:sp>
        <p:nvSpPr>
          <p:cNvPr id="3" name="内容占位符 2"/>
          <p:cNvSpPr>
            <a:spLocks noGrp="1"/>
          </p:cNvSpPr>
          <p:nvPr>
            <p:ph idx="1"/>
          </p:nvPr>
        </p:nvSpPr>
        <p:spPr/>
        <p:txBody>
          <a:bodyPr>
            <a:normAutofit/>
          </a:bodyPr>
          <a:lstStyle/>
          <a:p>
            <a:r>
              <a:rPr lang="en-US" altLang="zh-CN" dirty="0" smtClean="0"/>
              <a:t>Option1</a:t>
            </a:r>
            <a:r>
              <a:rPr lang="zh-CN" altLang="en-US" dirty="0" smtClean="0"/>
              <a:t>：初期</a:t>
            </a:r>
            <a:r>
              <a:rPr lang="en-US" altLang="zh-CN" dirty="0" smtClean="0"/>
              <a:t>free</a:t>
            </a:r>
            <a:r>
              <a:rPr lang="zh-CN" altLang="en-US" dirty="0" smtClean="0"/>
              <a:t>，只赚流量不赚</a:t>
            </a:r>
            <a:r>
              <a:rPr lang="en-US" altLang="zh-CN" dirty="0" smtClean="0"/>
              <a:t>$$</a:t>
            </a:r>
            <a:r>
              <a:rPr lang="zh-CN" altLang="en-US" dirty="0" smtClean="0"/>
              <a:t>；</a:t>
            </a:r>
            <a:endParaRPr lang="en-US" altLang="zh-CN" dirty="0" smtClean="0"/>
          </a:p>
          <a:p>
            <a:r>
              <a:rPr lang="en-US" altLang="zh-CN" dirty="0" smtClean="0"/>
              <a:t>Option2</a:t>
            </a:r>
            <a:r>
              <a:rPr lang="zh-CN" altLang="en-US" dirty="0" smtClean="0"/>
              <a:t>：广告费用</a:t>
            </a:r>
            <a:endParaRPr lang="en-US" altLang="zh-CN" dirty="0" smtClean="0"/>
          </a:p>
          <a:p>
            <a:r>
              <a:rPr lang="en-US" altLang="zh-CN" dirty="0" smtClean="0"/>
              <a:t>Option3</a:t>
            </a:r>
            <a:r>
              <a:rPr lang="zh-CN" altLang="en-US" dirty="0" smtClean="0"/>
              <a:t>：用户支付（待设计）</a:t>
            </a:r>
            <a:endParaRPr lang="en-US" altLang="zh-CN" dirty="0" smtClean="0"/>
          </a:p>
          <a:p>
            <a:pPr lvl="1"/>
            <a:r>
              <a:rPr lang="zh-CN" altLang="en-US" dirty="0" smtClean="0"/>
              <a:t>游戏内付费</a:t>
            </a:r>
            <a:endParaRPr lang="en-US" altLang="zh-CN" dirty="0" smtClean="0"/>
          </a:p>
          <a:p>
            <a:pPr lvl="2"/>
            <a:r>
              <a:rPr lang="zh-CN" altLang="en-US" dirty="0" smtClean="0"/>
              <a:t>少量</a:t>
            </a:r>
            <a:r>
              <a:rPr lang="zh-CN" altLang="en-US" dirty="0"/>
              <a:t>但是高</a:t>
            </a:r>
            <a:r>
              <a:rPr lang="zh-CN" altLang="en-US" dirty="0" smtClean="0"/>
              <a:t>氪的玩家</a:t>
            </a:r>
            <a:endParaRPr lang="zh-CN" altLang="en-US" dirty="0"/>
          </a:p>
          <a:p>
            <a:pPr lvl="2"/>
            <a:r>
              <a:rPr lang="zh-CN" altLang="en-US" dirty="0"/>
              <a:t>大量但是</a:t>
            </a:r>
            <a:r>
              <a:rPr lang="zh-CN" altLang="en-US" dirty="0" smtClean="0"/>
              <a:t>微克的玩家</a:t>
            </a:r>
            <a:endParaRPr lang="en-US" altLang="zh-CN" dirty="0" smtClean="0"/>
          </a:p>
          <a:p>
            <a:pPr lvl="1"/>
            <a:r>
              <a:rPr lang="zh-CN" altLang="en-US" dirty="0"/>
              <a:t>博</a:t>
            </a:r>
            <a:r>
              <a:rPr lang="zh-CN" altLang="en-US" dirty="0" smtClean="0"/>
              <a:t>彩模型</a:t>
            </a:r>
            <a:endParaRPr lang="en-US" altLang="zh-CN" dirty="0" smtClean="0"/>
          </a:p>
          <a:p>
            <a:r>
              <a:rPr lang="en-US" altLang="zh-CN" dirty="0" smtClean="0"/>
              <a:t>Op2&amp;3</a:t>
            </a:r>
            <a:r>
              <a:rPr lang="zh-CN" altLang="en-US" dirty="0" smtClean="0"/>
              <a:t>是基于</a:t>
            </a:r>
            <a:r>
              <a:rPr lang="en-US" altLang="zh-CN" dirty="0" smtClean="0"/>
              <a:t>Op1</a:t>
            </a:r>
            <a:r>
              <a:rPr lang="zh-CN" altLang="en-US" dirty="0" smtClean="0"/>
              <a:t>的</a:t>
            </a:r>
            <a:endParaRPr lang="en-US" altLang="zh-CN" dirty="0" smtClean="0"/>
          </a:p>
          <a:p>
            <a:endParaRPr lang="en-US" dirty="0"/>
          </a:p>
        </p:txBody>
      </p:sp>
      <p:graphicFrame>
        <p:nvGraphicFramePr>
          <p:cNvPr id="4" name="内容占位符 4"/>
          <p:cNvGraphicFramePr>
            <a:graphicFrameLocks/>
          </p:cNvGraphicFramePr>
          <p:nvPr>
            <p:extLst>
              <p:ext uri="{D42A27DB-BD31-4B8C-83A1-F6EECF244321}">
                <p14:modId xmlns:p14="http://schemas.microsoft.com/office/powerpoint/2010/main" val="4149902343"/>
              </p:ext>
            </p:extLst>
          </p:nvPr>
        </p:nvGraphicFramePr>
        <p:xfrm>
          <a:off x="4506883" y="1002523"/>
          <a:ext cx="5255975" cy="2981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222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产品的后续开发与未来展望</a:t>
            </a:r>
            <a:endParaRPr lang="en-US" dirty="0"/>
          </a:p>
        </p:txBody>
      </p:sp>
      <p:sp>
        <p:nvSpPr>
          <p:cNvPr id="3" name="内容占位符 2"/>
          <p:cNvSpPr>
            <a:spLocks noGrp="1"/>
          </p:cNvSpPr>
          <p:nvPr>
            <p:ph idx="1"/>
          </p:nvPr>
        </p:nvSpPr>
        <p:spPr/>
        <p:txBody>
          <a:bodyPr/>
          <a:lstStyle/>
          <a:p>
            <a:r>
              <a:rPr lang="en-US" altLang="zh-CN" dirty="0" smtClean="0"/>
              <a:t>H5</a:t>
            </a:r>
            <a:r>
              <a:rPr lang="zh-CN" altLang="en-US" dirty="0" smtClean="0"/>
              <a:t>游戏的寿命可能</a:t>
            </a:r>
            <a:r>
              <a:rPr lang="zh-CN" altLang="en-US" dirty="0"/>
              <a:t>偏</a:t>
            </a:r>
            <a:r>
              <a:rPr lang="zh-CN" altLang="en-US" dirty="0" smtClean="0"/>
              <a:t>短 </a:t>
            </a:r>
            <a:r>
              <a:rPr lang="en-US" altLang="zh-CN" dirty="0" smtClean="0"/>
              <a:t>--- </a:t>
            </a:r>
            <a:r>
              <a:rPr lang="zh-CN" altLang="en-US" dirty="0" smtClean="0"/>
              <a:t>你的“青蛙儿子”呢？</a:t>
            </a:r>
            <a:endParaRPr lang="en-US" altLang="zh-CN" dirty="0" smtClean="0"/>
          </a:p>
          <a:p>
            <a:r>
              <a:rPr lang="zh-CN" altLang="en-US" dirty="0" smtClean="0"/>
              <a:t>不同于其他大型游戏的诸如资料片拓展（新内容），平衡性更新（耐玩性）等方式来提高用户依存。对于我们的</a:t>
            </a:r>
            <a:r>
              <a:rPr lang="en-US" altLang="zh-CN" dirty="0" smtClean="0"/>
              <a:t>H5</a:t>
            </a:r>
            <a:r>
              <a:rPr lang="zh-CN" altLang="en-US" dirty="0" smtClean="0"/>
              <a:t>：</a:t>
            </a:r>
            <a:endParaRPr lang="en-US" altLang="zh-CN" dirty="0" smtClean="0"/>
          </a:p>
          <a:p>
            <a:pPr lvl="1"/>
            <a:r>
              <a:rPr lang="en-US" altLang="zh-CN" dirty="0" smtClean="0"/>
              <a:t>Option1</a:t>
            </a:r>
            <a:r>
              <a:rPr lang="zh-CN" altLang="en-US" dirty="0" smtClean="0"/>
              <a:t>：一步到位，大力宣传（甚至病毒式营销</a:t>
            </a:r>
            <a:r>
              <a:rPr lang="en-US" altLang="zh-CN" dirty="0" smtClean="0"/>
              <a:t>-</a:t>
            </a:r>
            <a:r>
              <a:rPr lang="zh-CN" altLang="en-US" dirty="0" smtClean="0"/>
              <a:t>贪玩蓝月）以拔高新用户量；</a:t>
            </a:r>
            <a:endParaRPr lang="en-US" altLang="zh-CN" dirty="0" smtClean="0"/>
          </a:p>
          <a:p>
            <a:pPr lvl="1"/>
            <a:r>
              <a:rPr lang="en-US" altLang="zh-CN" dirty="0" smtClean="0"/>
              <a:t>Option2</a:t>
            </a:r>
            <a:r>
              <a:rPr lang="zh-CN" altLang="en-US" dirty="0" smtClean="0"/>
              <a:t>：精设计，以求玩法经久不衰（参考欢乐斗地主）</a:t>
            </a:r>
            <a:r>
              <a:rPr lang="en-US" altLang="zh-CN" dirty="0" smtClean="0">
                <a:solidFill>
                  <a:srgbClr val="FFFF00"/>
                </a:solidFill>
                <a:sym typeface="Wingdings" panose="05000000000000000000" pitchFamily="2" charset="2"/>
              </a:rPr>
              <a:t> </a:t>
            </a:r>
            <a:r>
              <a:rPr lang="zh-CN" altLang="en-US" dirty="0" smtClean="0">
                <a:solidFill>
                  <a:srgbClr val="FFFF00"/>
                </a:solidFill>
                <a:sym typeface="Wingdings" panose="05000000000000000000" pitchFamily="2" charset="2"/>
              </a:rPr>
              <a:t>不太可能</a:t>
            </a:r>
            <a:endParaRPr lang="en-US" altLang="zh-CN" dirty="0" smtClean="0">
              <a:solidFill>
                <a:srgbClr val="FFFF00"/>
              </a:solidFill>
            </a:endParaRPr>
          </a:p>
          <a:p>
            <a:r>
              <a:rPr lang="zh-CN" altLang="en-US" dirty="0" smtClean="0"/>
              <a:t>因此</a:t>
            </a:r>
            <a:r>
              <a:rPr lang="zh-CN" altLang="en-US" dirty="0"/>
              <a:t>，我们可能将决定除维持基本的服务器运营外，在获取一定的流量之后，</a:t>
            </a:r>
            <a:r>
              <a:rPr lang="zh-CN" altLang="en-US" dirty="0" smtClean="0"/>
              <a:t>将集中资源</a:t>
            </a:r>
            <a:r>
              <a:rPr lang="zh-CN" altLang="en-US" b="1" i="1" u="sng" dirty="0" smtClean="0">
                <a:solidFill>
                  <a:schemeClr val="tx1"/>
                </a:solidFill>
              </a:rPr>
              <a:t>开发下一款游戏，力求在流量顶峰推出！</a:t>
            </a:r>
            <a:endParaRPr lang="en-US" b="1" i="1" u="sng" dirty="0">
              <a:solidFill>
                <a:schemeClr val="tx1"/>
              </a:solidFill>
            </a:endParaRPr>
          </a:p>
        </p:txBody>
      </p:sp>
    </p:spTree>
    <p:extLst>
      <p:ext uri="{BB962C8B-B14F-4D97-AF65-F5344CB8AC3E}">
        <p14:creationId xmlns:p14="http://schemas.microsoft.com/office/powerpoint/2010/main" val="1893614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Any Questions</a:t>
            </a:r>
            <a:r>
              <a:rPr lang="zh-CN" altLang="en-US" dirty="0" smtClean="0"/>
              <a:t>？</a:t>
            </a:r>
            <a:endParaRPr lang="en-US" dirty="0"/>
          </a:p>
        </p:txBody>
      </p:sp>
      <p:sp>
        <p:nvSpPr>
          <p:cNvPr id="3" name="内容占位符 2"/>
          <p:cNvSpPr>
            <a:spLocks noGrp="1"/>
          </p:cNvSpPr>
          <p:nvPr>
            <p:ph idx="1"/>
          </p:nvPr>
        </p:nvSpPr>
        <p:spPr/>
        <p:txBody>
          <a:bodyPr>
            <a:normAutofit/>
          </a:bodyPr>
          <a:lstStyle/>
          <a:p>
            <a:pPr marL="0" indent="0">
              <a:buNone/>
            </a:pPr>
            <a:r>
              <a:rPr lang="en-US" altLang="zh-CN" sz="11500" dirty="0" smtClean="0">
                <a:effectLst>
                  <a:outerShdw blurRad="38100" dist="38100" dir="2700000" algn="tl">
                    <a:srgbClr val="000000">
                      <a:alpha val="43137"/>
                    </a:srgbClr>
                  </a:outerShdw>
                </a:effectLst>
              </a:rPr>
              <a:t>Thank you</a:t>
            </a:r>
            <a:r>
              <a:rPr lang="zh-CN" altLang="en-US" sz="11500" dirty="0" smtClean="0">
                <a:effectLst>
                  <a:outerShdw blurRad="38100" dist="38100" dir="2700000" algn="tl">
                    <a:srgbClr val="000000">
                      <a:alpha val="43137"/>
                    </a:srgbClr>
                  </a:outerShdw>
                </a:effectLst>
              </a:rPr>
              <a:t>！</a:t>
            </a:r>
            <a:endParaRPr lang="en-US" sz="11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828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Html5</a:t>
            </a:r>
            <a:r>
              <a:rPr lang="zh-CN" altLang="en-US" dirty="0" smtClean="0"/>
              <a:t>小游戏</a:t>
            </a:r>
            <a:endParaRPr lang="en-US" dirty="0"/>
          </a:p>
        </p:txBody>
      </p:sp>
      <p:sp>
        <p:nvSpPr>
          <p:cNvPr id="3" name="内容占位符 2"/>
          <p:cNvSpPr>
            <a:spLocks noGrp="1"/>
          </p:cNvSpPr>
          <p:nvPr>
            <p:ph idx="1"/>
          </p:nvPr>
        </p:nvSpPr>
        <p:spPr/>
        <p:txBody>
          <a:bodyPr/>
          <a:lstStyle/>
          <a:p>
            <a:r>
              <a:rPr lang="zh-CN" altLang="en-US" dirty="0"/>
              <a:t>基于</a:t>
            </a:r>
            <a:r>
              <a:rPr lang="en-US" altLang="zh-CN" dirty="0"/>
              <a:t>HTML5</a:t>
            </a:r>
            <a:r>
              <a:rPr lang="zh-CN" altLang="en-US" dirty="0"/>
              <a:t>技术制作的小</a:t>
            </a:r>
            <a:r>
              <a:rPr lang="zh-CN" altLang="en-US" dirty="0" smtClean="0"/>
              <a:t>游戏</a:t>
            </a:r>
            <a:endParaRPr lang="en-US" altLang="zh-CN" dirty="0" smtClean="0"/>
          </a:p>
          <a:p>
            <a:pPr lvl="1"/>
            <a:r>
              <a:rPr lang="en-US" altLang="zh-CN" dirty="0" smtClean="0"/>
              <a:t>H5-</a:t>
            </a:r>
            <a:r>
              <a:rPr lang="zh-CN" altLang="en-US" dirty="0" smtClean="0"/>
              <a:t>移动</a:t>
            </a:r>
            <a:r>
              <a:rPr lang="zh-CN" altLang="en-US" dirty="0"/>
              <a:t>端的</a:t>
            </a:r>
            <a:r>
              <a:rPr lang="en-US" altLang="zh-CN" dirty="0"/>
              <a:t>web</a:t>
            </a:r>
            <a:r>
              <a:rPr lang="zh-CN" altLang="en-US" dirty="0" smtClean="0"/>
              <a:t>页面</a:t>
            </a:r>
            <a:r>
              <a:rPr lang="en-US" altLang="zh-CN" dirty="0" smtClean="0"/>
              <a:t>;</a:t>
            </a:r>
          </a:p>
          <a:p>
            <a:r>
              <a:rPr lang="zh-CN" altLang="en-US" dirty="0"/>
              <a:t>手机页</a:t>
            </a:r>
            <a:r>
              <a:rPr lang="zh-CN" altLang="en-US" dirty="0" smtClean="0"/>
              <a:t>游</a:t>
            </a:r>
            <a:r>
              <a:rPr lang="zh-CN" altLang="en-US" dirty="0"/>
              <a:t>，</a:t>
            </a:r>
            <a:r>
              <a:rPr lang="zh-CN" altLang="en-US" dirty="0" smtClean="0"/>
              <a:t>移动</a:t>
            </a:r>
            <a:r>
              <a:rPr lang="zh-CN" altLang="en-US" dirty="0"/>
              <a:t>页</a:t>
            </a:r>
            <a:r>
              <a:rPr lang="zh-CN" altLang="en-US" dirty="0" smtClean="0"/>
              <a:t>游</a:t>
            </a:r>
            <a:endParaRPr lang="en-US" altLang="zh-CN" dirty="0" smtClean="0"/>
          </a:p>
          <a:p>
            <a:r>
              <a:rPr lang="en-US" altLang="zh-CN" dirty="0" smtClean="0"/>
              <a:t>《</a:t>
            </a:r>
            <a:r>
              <a:rPr lang="zh-CN" altLang="en-US" dirty="0" smtClean="0"/>
              <a:t>围住神经猫</a:t>
            </a:r>
            <a:r>
              <a:rPr lang="en-US" altLang="zh-CN" dirty="0" smtClean="0"/>
              <a:t>》</a:t>
            </a:r>
            <a:r>
              <a:rPr lang="zh-CN" altLang="en-US" dirty="0" smtClean="0"/>
              <a:t>，</a:t>
            </a:r>
            <a:r>
              <a:rPr lang="en-US" altLang="zh-CN" dirty="0" smtClean="0"/>
              <a:t>《</a:t>
            </a:r>
            <a:r>
              <a:rPr lang="zh-CN" altLang="en-US" dirty="0" smtClean="0"/>
              <a:t>微信跳一跳</a:t>
            </a:r>
            <a:r>
              <a:rPr lang="en-US" altLang="zh-CN" dirty="0" smtClean="0"/>
              <a:t>》</a:t>
            </a:r>
            <a:r>
              <a:rPr lang="zh-CN" altLang="en-US" dirty="0" smtClean="0"/>
              <a:t>，</a:t>
            </a:r>
            <a:r>
              <a:rPr lang="en-US" altLang="zh-CN" dirty="0" smtClean="0"/>
              <a:t>《</a:t>
            </a:r>
            <a:r>
              <a:rPr lang="zh-CN" altLang="en-US" dirty="0" smtClean="0"/>
              <a:t>欢乐斗地主</a:t>
            </a:r>
            <a:r>
              <a:rPr lang="en-US" altLang="zh-CN" dirty="0" smtClean="0"/>
              <a:t>》</a:t>
            </a:r>
            <a:endParaRPr 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8415" y="86925"/>
            <a:ext cx="6098276" cy="2799736"/>
          </a:xfrm>
          <a:prstGeom prst="rect">
            <a:avLst/>
          </a:prstGeom>
        </p:spPr>
      </p:pic>
    </p:spTree>
    <p:extLst>
      <p:ext uri="{BB962C8B-B14F-4D97-AF65-F5344CB8AC3E}">
        <p14:creationId xmlns:p14="http://schemas.microsoft.com/office/powerpoint/2010/main" val="2764842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为什么是</a:t>
            </a:r>
            <a:r>
              <a:rPr lang="en-US" altLang="zh-CN" dirty="0" smtClean="0"/>
              <a:t>Html5</a:t>
            </a:r>
            <a:r>
              <a:rPr lang="zh-CN" altLang="en-US" dirty="0"/>
              <a:t>小游戏</a:t>
            </a:r>
            <a:endParaRPr lang="en-US" dirty="0"/>
          </a:p>
        </p:txBody>
      </p:sp>
      <p:sp>
        <p:nvSpPr>
          <p:cNvPr id="3" name="内容占位符 2"/>
          <p:cNvSpPr>
            <a:spLocks noGrp="1"/>
          </p:cNvSpPr>
          <p:nvPr>
            <p:ph idx="1"/>
          </p:nvPr>
        </p:nvSpPr>
        <p:spPr>
          <a:xfrm>
            <a:off x="684211" y="685800"/>
            <a:ext cx="9525263" cy="4387132"/>
          </a:xfrm>
        </p:spPr>
        <p:txBody>
          <a:bodyPr>
            <a:normAutofit lnSpcReduction="10000"/>
          </a:bodyPr>
          <a:lstStyle/>
          <a:p>
            <a:r>
              <a:rPr lang="zh-CN" altLang="en-US" b="1" i="1" u="sng" dirty="0" smtClean="0"/>
              <a:t>硬件软件成熟</a:t>
            </a:r>
            <a:endParaRPr lang="en-US" altLang="zh-CN" b="1" i="1" u="sng" dirty="0" smtClean="0"/>
          </a:p>
          <a:p>
            <a:pPr lvl="1"/>
            <a:r>
              <a:rPr lang="zh-CN" altLang="en-US" dirty="0" smtClean="0"/>
              <a:t>移动</a:t>
            </a:r>
            <a:r>
              <a:rPr lang="zh-CN" altLang="en-US" dirty="0"/>
              <a:t>智能设备的快速迭代和</a:t>
            </a:r>
            <a:r>
              <a:rPr lang="zh-CN" altLang="en-US" dirty="0" smtClean="0"/>
              <a:t>普及</a:t>
            </a:r>
            <a:endParaRPr lang="en-US" altLang="zh-CN" dirty="0" smtClean="0"/>
          </a:p>
          <a:p>
            <a:pPr lvl="1"/>
            <a:r>
              <a:rPr lang="en-US" altLang="zh-CN" dirty="0" smtClean="0"/>
              <a:t>4G</a:t>
            </a:r>
            <a:r>
              <a:rPr lang="zh-CN" altLang="en-US" dirty="0" smtClean="0"/>
              <a:t>网络的普及</a:t>
            </a:r>
            <a:endParaRPr lang="en-US" altLang="zh-CN" dirty="0" smtClean="0"/>
          </a:p>
          <a:p>
            <a:r>
              <a:rPr lang="zh-CN" altLang="en-US" b="1" i="1" u="sng" dirty="0" smtClean="0"/>
              <a:t>投放渠道成熟</a:t>
            </a:r>
            <a:endParaRPr lang="en-US" altLang="zh-CN" b="1" i="1" u="sng" dirty="0" smtClean="0"/>
          </a:p>
          <a:p>
            <a:pPr lvl="1"/>
            <a:r>
              <a:rPr lang="en-US" altLang="zh-CN" dirty="0"/>
              <a:t>Facebook</a:t>
            </a:r>
            <a:r>
              <a:rPr lang="zh-CN" altLang="en-US" dirty="0" smtClean="0"/>
              <a:t>， </a:t>
            </a:r>
            <a:r>
              <a:rPr lang="zh-CN" altLang="en-US" dirty="0"/>
              <a:t>微</a:t>
            </a:r>
            <a:r>
              <a:rPr lang="zh-CN" altLang="en-US" dirty="0" smtClean="0"/>
              <a:t>信</a:t>
            </a:r>
            <a:endParaRPr lang="en-US" altLang="zh-CN" dirty="0" smtClean="0"/>
          </a:p>
          <a:p>
            <a:pPr lvl="1"/>
            <a:r>
              <a:rPr lang="zh-CN" altLang="en-US" dirty="0" smtClean="0"/>
              <a:t>方便社交属性的引流</a:t>
            </a:r>
            <a:endParaRPr lang="en-US" altLang="zh-CN" dirty="0" smtClean="0"/>
          </a:p>
          <a:p>
            <a:r>
              <a:rPr lang="zh-CN" altLang="en-US" b="1" i="1" u="sng" dirty="0" smtClean="0"/>
              <a:t>开发门槛低</a:t>
            </a:r>
            <a:endParaRPr lang="en-US" altLang="zh-CN" b="1" i="1" u="sng" dirty="0" smtClean="0"/>
          </a:p>
          <a:p>
            <a:pPr lvl="1"/>
            <a:r>
              <a:rPr lang="zh-CN" altLang="en-US" dirty="0"/>
              <a:t>技术门款和制作成本都很</a:t>
            </a:r>
            <a:endParaRPr lang="en-US" altLang="zh-CN" dirty="0" smtClean="0"/>
          </a:p>
          <a:p>
            <a:r>
              <a:rPr lang="zh-CN" altLang="en-US" b="1" i="1" u="sng" dirty="0"/>
              <a:t>休闲小</a:t>
            </a:r>
            <a:r>
              <a:rPr lang="zh-CN" altLang="en-US" b="1" i="1" u="sng" dirty="0" smtClean="0"/>
              <a:t>游戏市场</a:t>
            </a:r>
            <a:endParaRPr lang="en-US" altLang="zh-CN" b="1" i="1" u="sng" dirty="0" smtClean="0"/>
          </a:p>
          <a:p>
            <a:pPr lvl="1"/>
            <a:r>
              <a:rPr lang="zh-CN" altLang="en-US" dirty="0"/>
              <a:t>尚没有巨头</a:t>
            </a:r>
            <a:r>
              <a:rPr lang="zh-CN" altLang="en-US" dirty="0" smtClean="0"/>
              <a:t>涉足</a:t>
            </a:r>
            <a:endParaRPr lang="en-US" altLang="zh-CN" dirty="0" smtClean="0"/>
          </a:p>
          <a:p>
            <a:pPr lvl="1"/>
            <a:r>
              <a:rPr lang="zh-CN" altLang="en-US" dirty="0"/>
              <a:t>碎片</a:t>
            </a:r>
            <a:r>
              <a:rPr lang="zh-CN" altLang="en-US" dirty="0" smtClean="0"/>
              <a:t>时间的累计和休闲需求</a:t>
            </a:r>
            <a:endParaRPr lang="en-US" altLang="zh-CN" dirty="0" smtClean="0"/>
          </a:p>
          <a:p>
            <a:pPr lvl="1"/>
            <a:endParaRPr lang="en-US" altLang="zh-CN" dirty="0" smtClean="0"/>
          </a:p>
        </p:txBody>
      </p:sp>
    </p:spTree>
    <p:extLst>
      <p:ext uri="{BB962C8B-B14F-4D97-AF65-F5344CB8AC3E}">
        <p14:creationId xmlns:p14="http://schemas.microsoft.com/office/powerpoint/2010/main" val="1747039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2018-2020</a:t>
            </a:r>
            <a:r>
              <a:rPr lang="zh-CN" altLang="en-US" dirty="0" smtClean="0"/>
              <a:t>年</a:t>
            </a:r>
            <a:r>
              <a:rPr lang="zh-CN" altLang="en-US" dirty="0"/>
              <a:t>的游戏行业</a:t>
            </a:r>
            <a:endParaRPr lang="en-US" dirty="0"/>
          </a:p>
        </p:txBody>
      </p:sp>
      <p:sp>
        <p:nvSpPr>
          <p:cNvPr id="3" name="内容占位符 2"/>
          <p:cNvSpPr>
            <a:spLocks noGrp="1"/>
          </p:cNvSpPr>
          <p:nvPr>
            <p:ph idx="1"/>
          </p:nvPr>
        </p:nvSpPr>
        <p:spPr/>
        <p:txBody>
          <a:bodyPr>
            <a:normAutofit fontScale="92500" lnSpcReduction="10000"/>
          </a:bodyPr>
          <a:lstStyle/>
          <a:p>
            <a:r>
              <a:rPr lang="zh-CN" altLang="en-US" b="1" dirty="0"/>
              <a:t>“吃鸡”类游戏</a:t>
            </a:r>
            <a:r>
              <a:rPr lang="en-US" altLang="zh-CN" b="1" dirty="0"/>
              <a:t>2018</a:t>
            </a:r>
            <a:r>
              <a:rPr lang="zh-CN" altLang="en-US" b="1" dirty="0"/>
              <a:t>年有望延续</a:t>
            </a:r>
            <a:r>
              <a:rPr lang="zh-CN" altLang="en-US" b="1" dirty="0" smtClean="0"/>
              <a:t>热潮</a:t>
            </a:r>
            <a:endParaRPr lang="en-US" altLang="zh-CN" b="1" dirty="0" smtClean="0"/>
          </a:p>
          <a:p>
            <a:pPr lvl="1"/>
            <a:r>
              <a:rPr lang="zh-CN" altLang="en-US" sz="2000" b="1" dirty="0"/>
              <a:t>“大逃杀”类，“绝地求生”类</a:t>
            </a:r>
            <a:endParaRPr lang="en-US" altLang="zh-CN" sz="2000" b="1" dirty="0"/>
          </a:p>
          <a:p>
            <a:r>
              <a:rPr lang="en-US" altLang="zh-CN" b="1" dirty="0"/>
              <a:t>VR</a:t>
            </a:r>
            <a:r>
              <a:rPr lang="zh-CN" altLang="en-US" b="1" dirty="0"/>
              <a:t>体验游戏市场将持续增长</a:t>
            </a:r>
            <a:endParaRPr lang="en-US" altLang="zh-CN" b="1" dirty="0"/>
          </a:p>
          <a:p>
            <a:r>
              <a:rPr lang="zh-CN" altLang="en-US" b="1" dirty="0"/>
              <a:t>棋牌游戏行业将持续火爆 </a:t>
            </a:r>
            <a:r>
              <a:rPr lang="en-US" altLang="zh-CN" b="1" dirty="0">
                <a:sym typeface="Wingdings" panose="05000000000000000000" pitchFamily="2" charset="2"/>
              </a:rPr>
              <a:t> </a:t>
            </a:r>
            <a:r>
              <a:rPr lang="zh-CN" altLang="en-US" b="1" dirty="0">
                <a:sym typeface="Wingdings" panose="05000000000000000000" pitchFamily="2" charset="2"/>
              </a:rPr>
              <a:t>我们的另一款</a:t>
            </a:r>
            <a:r>
              <a:rPr lang="en-US" altLang="zh-CN" b="1" dirty="0">
                <a:sym typeface="Wingdings" panose="05000000000000000000" pitchFamily="2" charset="2"/>
              </a:rPr>
              <a:t>TCG</a:t>
            </a:r>
            <a:r>
              <a:rPr lang="zh-CN" altLang="en-US" b="1" dirty="0">
                <a:sym typeface="Wingdings" panose="05000000000000000000" pitchFamily="2" charset="2"/>
              </a:rPr>
              <a:t>卡牌游戏正在开发中</a:t>
            </a:r>
            <a:endParaRPr lang="en-US" altLang="zh-CN" b="1" dirty="0">
              <a:sym typeface="Wingdings" panose="05000000000000000000" pitchFamily="2" charset="2"/>
            </a:endParaRPr>
          </a:p>
          <a:p>
            <a:r>
              <a:rPr lang="en-US" b="1" dirty="0"/>
              <a:t>H5</a:t>
            </a:r>
            <a:r>
              <a:rPr lang="zh-CN" altLang="en-US" b="1" dirty="0"/>
              <a:t>游戏强势回归（继</a:t>
            </a:r>
            <a:r>
              <a:rPr lang="en-US" altLang="zh-CN" b="1" dirty="0"/>
              <a:t>14</a:t>
            </a:r>
            <a:r>
              <a:rPr lang="zh-CN" altLang="en-US" b="1" dirty="0"/>
              <a:t>年沉寂之后）</a:t>
            </a:r>
            <a:endParaRPr lang="en-US" altLang="zh-CN" b="1" dirty="0"/>
          </a:p>
          <a:p>
            <a:pPr lvl="1"/>
            <a:r>
              <a:rPr lang="en-US" altLang="zh-CN" sz="2000" b="1" dirty="0"/>
              <a:t>H5</a:t>
            </a:r>
          </a:p>
          <a:p>
            <a:r>
              <a:rPr lang="zh-CN" altLang="en-US" b="1" dirty="0"/>
              <a:t>电竞行业总价值将在</a:t>
            </a:r>
            <a:r>
              <a:rPr lang="en-US" altLang="zh-CN" b="1" dirty="0"/>
              <a:t>18</a:t>
            </a:r>
            <a:r>
              <a:rPr lang="zh-CN" altLang="en-US" b="1" dirty="0"/>
              <a:t>年突破</a:t>
            </a:r>
            <a:r>
              <a:rPr lang="en-US" altLang="zh-CN" b="1" dirty="0"/>
              <a:t>10</a:t>
            </a:r>
            <a:r>
              <a:rPr lang="zh-CN" altLang="en-US" b="1" dirty="0"/>
              <a:t>亿！</a:t>
            </a:r>
            <a:endParaRPr lang="en-US" altLang="zh-CN" b="1" dirty="0"/>
          </a:p>
          <a:p>
            <a:pPr lvl="1"/>
            <a:r>
              <a:rPr lang="zh-CN" altLang="en-US" sz="2000" b="1" dirty="0"/>
              <a:t>竞技性</a:t>
            </a:r>
            <a:endParaRPr lang="en-US" altLang="zh-CN" sz="2000" b="1" dirty="0"/>
          </a:p>
          <a:p>
            <a:r>
              <a:rPr lang="zh-CN" altLang="en-US" b="1" dirty="0"/>
              <a:t>游戏业有望在区块链时代迎来新一轮增长</a:t>
            </a:r>
            <a:endParaRPr lang="en-US" altLang="zh-CN" b="1" dirty="0"/>
          </a:p>
        </p:txBody>
      </p:sp>
      <p:sp>
        <p:nvSpPr>
          <p:cNvPr id="4" name="椭圆 3"/>
          <p:cNvSpPr/>
          <p:nvPr/>
        </p:nvSpPr>
        <p:spPr>
          <a:xfrm>
            <a:off x="1176793" y="1065475"/>
            <a:ext cx="4317558" cy="485029"/>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p:cNvSpPr/>
          <p:nvPr/>
        </p:nvSpPr>
        <p:spPr>
          <a:xfrm>
            <a:off x="1186075" y="2649106"/>
            <a:ext cx="4317558" cy="485029"/>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p:cNvSpPr/>
          <p:nvPr/>
        </p:nvSpPr>
        <p:spPr>
          <a:xfrm>
            <a:off x="1154264" y="3460141"/>
            <a:ext cx="4317558" cy="485029"/>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接箭头连接符 7"/>
          <p:cNvCxnSpPr>
            <a:stCxn id="4" idx="6"/>
          </p:cNvCxnSpPr>
          <p:nvPr/>
        </p:nvCxnSpPr>
        <p:spPr>
          <a:xfrm>
            <a:off x="5494351" y="1307990"/>
            <a:ext cx="4216842" cy="178429"/>
          </a:xfrm>
          <a:prstGeom prst="straightConnector1">
            <a:avLst/>
          </a:prstGeom>
          <a:ln w="22225">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503633" y="1622623"/>
            <a:ext cx="4207560" cy="1239106"/>
          </a:xfrm>
          <a:prstGeom prst="straightConnector1">
            <a:avLst/>
          </a:prstGeom>
          <a:ln w="22225">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5471822" y="1812425"/>
            <a:ext cx="4239371" cy="1890231"/>
          </a:xfrm>
          <a:prstGeom prst="straightConnector1">
            <a:avLst/>
          </a:prstGeom>
          <a:ln w="22225">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496510" y="1327878"/>
            <a:ext cx="2398643" cy="584775"/>
          </a:xfrm>
          <a:prstGeom prst="rect">
            <a:avLst/>
          </a:prstGeom>
          <a:noFill/>
        </p:spPr>
        <p:txBody>
          <a:bodyPr wrap="square" rtlCol="0">
            <a:spAutoFit/>
          </a:bodyPr>
          <a:lstStyle/>
          <a:p>
            <a:r>
              <a:rPr lang="en-US" altLang="zh-CN" sz="3200" b="1" dirty="0" smtClean="0">
                <a:solidFill>
                  <a:srgbClr val="FF0000"/>
                </a:solidFill>
                <a:latin typeface="Cooper Black" panose="0208090404030B020404" pitchFamily="18" charset="0"/>
              </a:rPr>
              <a:t>《</a:t>
            </a:r>
            <a:r>
              <a:rPr lang="zh-CN" altLang="en-US" sz="3200" b="1" dirty="0" smtClean="0">
                <a:solidFill>
                  <a:srgbClr val="FF0000"/>
                </a:solidFill>
                <a:latin typeface="Cooper Black" panose="0208090404030B020404" pitchFamily="18" charset="0"/>
              </a:rPr>
              <a:t>尖塔求生</a:t>
            </a:r>
            <a:r>
              <a:rPr lang="en-US" altLang="zh-CN" sz="3200" b="1" dirty="0" smtClean="0">
                <a:solidFill>
                  <a:srgbClr val="FF0000"/>
                </a:solidFill>
                <a:latin typeface="Cooper Black" panose="0208090404030B020404" pitchFamily="18" charset="0"/>
              </a:rPr>
              <a:t>》</a:t>
            </a:r>
            <a:endParaRPr lang="en-US" sz="3200" b="1" dirty="0">
              <a:solidFill>
                <a:srgbClr val="FF0000"/>
              </a:solidFill>
              <a:latin typeface="Cooper Black" panose="0208090404030B020404" pitchFamily="18" charset="0"/>
            </a:endParaRPr>
          </a:p>
        </p:txBody>
      </p:sp>
    </p:spTree>
    <p:extLst>
      <p:ext uri="{BB962C8B-B14F-4D97-AF65-F5344CB8AC3E}">
        <p14:creationId xmlns:p14="http://schemas.microsoft.com/office/powerpoint/2010/main" val="317171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我们的产品</a:t>
            </a:r>
            <a:r>
              <a:rPr lang="en-US" altLang="zh-CN" dirty="0" smtClean="0"/>
              <a:t>《</a:t>
            </a:r>
            <a:r>
              <a:rPr lang="zh-CN" altLang="en-US" dirty="0" smtClean="0"/>
              <a:t>尖塔求生</a:t>
            </a:r>
            <a:r>
              <a:rPr lang="en-US" altLang="zh-CN" dirty="0" smtClean="0"/>
              <a:t>》</a:t>
            </a:r>
            <a:endParaRPr lang="en-US" dirty="0"/>
          </a:p>
        </p:txBody>
      </p:sp>
      <p:sp>
        <p:nvSpPr>
          <p:cNvPr id="3" name="内容占位符 2"/>
          <p:cNvSpPr>
            <a:spLocks noGrp="1"/>
          </p:cNvSpPr>
          <p:nvPr>
            <p:ph idx="1"/>
          </p:nvPr>
        </p:nvSpPr>
        <p:spPr>
          <a:xfrm>
            <a:off x="684212" y="685800"/>
            <a:ext cx="5452594" cy="4002578"/>
          </a:xfrm>
        </p:spPr>
        <p:txBody>
          <a:bodyPr>
            <a:normAutofit lnSpcReduction="10000"/>
          </a:bodyPr>
          <a:lstStyle/>
          <a:p>
            <a:r>
              <a:rPr lang="en-US" altLang="zh-CN" dirty="0"/>
              <a:t>《</a:t>
            </a:r>
            <a:r>
              <a:rPr lang="zh-CN" altLang="en-US" dirty="0"/>
              <a:t>是男人就下</a:t>
            </a:r>
            <a:r>
              <a:rPr lang="en-US" dirty="0"/>
              <a:t>100</a:t>
            </a:r>
            <a:r>
              <a:rPr lang="zh-CN" altLang="en-US" dirty="0"/>
              <a:t>层之绝地求生</a:t>
            </a:r>
            <a:r>
              <a:rPr lang="en-US" altLang="zh-CN" dirty="0"/>
              <a:t>》</a:t>
            </a:r>
            <a:r>
              <a:rPr lang="zh-CN" altLang="en-US" dirty="0"/>
              <a:t>是一个的多人休闲小</a:t>
            </a:r>
            <a:r>
              <a:rPr lang="zh-CN" altLang="en-US" dirty="0" smtClean="0"/>
              <a:t>游戏，</a:t>
            </a:r>
            <a:r>
              <a:rPr lang="zh-CN" altLang="en-US" dirty="0"/>
              <a:t>基于</a:t>
            </a:r>
            <a:r>
              <a:rPr lang="en-US" altLang="zh-CN" dirty="0"/>
              <a:t>《</a:t>
            </a:r>
            <a:r>
              <a:rPr lang="zh-CN" altLang="en-US" dirty="0"/>
              <a:t>是男人就下</a:t>
            </a:r>
            <a:r>
              <a:rPr lang="en-US" dirty="0"/>
              <a:t>100</a:t>
            </a:r>
            <a:r>
              <a:rPr lang="zh-CN" altLang="en-US" dirty="0"/>
              <a:t>层</a:t>
            </a:r>
            <a:r>
              <a:rPr lang="en-US" altLang="zh-CN" dirty="0"/>
              <a:t>》</a:t>
            </a:r>
            <a:r>
              <a:rPr lang="zh-CN" altLang="en-US" dirty="0"/>
              <a:t>模板，在此基础上</a:t>
            </a:r>
            <a:r>
              <a:rPr lang="zh-CN" altLang="en-US" dirty="0" smtClean="0"/>
              <a:t>，引入</a:t>
            </a:r>
            <a:r>
              <a:rPr lang="en-US" altLang="zh-CN" dirty="0" smtClean="0"/>
              <a:t>《</a:t>
            </a:r>
            <a:r>
              <a:rPr lang="zh-CN" altLang="en-US" dirty="0" smtClean="0"/>
              <a:t>跑跑卡丁车</a:t>
            </a:r>
            <a:r>
              <a:rPr lang="en-US" altLang="zh-CN" dirty="0" smtClean="0"/>
              <a:t>》</a:t>
            </a:r>
            <a:r>
              <a:rPr lang="zh-CN" altLang="en-US" dirty="0" smtClean="0"/>
              <a:t>道具竞速玩法，改良</a:t>
            </a:r>
            <a:r>
              <a:rPr lang="zh-CN" altLang="en-US" dirty="0"/>
              <a:t>成为多人对战的</a:t>
            </a:r>
            <a:r>
              <a:rPr lang="zh-CN" altLang="en-US" dirty="0" smtClean="0"/>
              <a:t>“大逃杀”模式的游戏。</a:t>
            </a:r>
            <a:endParaRPr lang="en-US" altLang="zh-CN" dirty="0" smtClean="0"/>
          </a:p>
          <a:p>
            <a:pPr lvl="1"/>
            <a:r>
              <a:rPr lang="zh-CN" altLang="en-US" dirty="0" smtClean="0"/>
              <a:t>一局</a:t>
            </a:r>
            <a:r>
              <a:rPr lang="en-US" altLang="zh-CN" dirty="0" smtClean="0"/>
              <a:t>5~10min</a:t>
            </a:r>
            <a:r>
              <a:rPr lang="zh-CN" altLang="en-US" dirty="0" smtClean="0"/>
              <a:t>（休闲）</a:t>
            </a:r>
            <a:endParaRPr lang="en-US" altLang="zh-CN" dirty="0" smtClean="0"/>
          </a:p>
          <a:p>
            <a:pPr lvl="1"/>
            <a:r>
              <a:rPr lang="zh-CN" altLang="en-US" dirty="0" smtClean="0"/>
              <a:t>呼朋唤友来一局（社交）</a:t>
            </a:r>
            <a:endParaRPr lang="en-US" altLang="zh-CN" dirty="0" smtClean="0"/>
          </a:p>
          <a:p>
            <a:pPr lvl="1"/>
            <a:r>
              <a:rPr lang="zh-CN" altLang="en-US" dirty="0" smtClean="0"/>
              <a:t>丰富的地图要素和各色的道具（探索）</a:t>
            </a:r>
            <a:endParaRPr lang="en-US" altLang="zh-CN" dirty="0" smtClean="0"/>
          </a:p>
          <a:p>
            <a:pPr lvl="1"/>
            <a:r>
              <a:rPr lang="zh-CN" altLang="en-US" dirty="0"/>
              <a:t>紧张</a:t>
            </a:r>
            <a:r>
              <a:rPr lang="zh-CN" altLang="en-US" dirty="0" smtClean="0"/>
              <a:t>刺激的互怼（</a:t>
            </a:r>
            <a:r>
              <a:rPr lang="en-US" altLang="zh-CN" dirty="0" err="1" smtClean="0"/>
              <a:t>pvp</a:t>
            </a:r>
            <a:r>
              <a:rPr lang="zh-CN" altLang="en-US" dirty="0" smtClean="0"/>
              <a:t>）</a:t>
            </a:r>
            <a:endParaRPr lang="en-US" altLang="zh-CN" dirty="0" smtClean="0"/>
          </a:p>
          <a:p>
            <a:pPr lvl="1"/>
            <a:r>
              <a:rPr lang="zh-CN" altLang="en-US" dirty="0" smtClean="0"/>
              <a:t>大吉大利，宝箱给你（吃鸡）</a:t>
            </a:r>
            <a:endParaRPr lang="en-US" altLang="zh-CN" dirty="0" smtClean="0"/>
          </a:p>
          <a:p>
            <a:pPr lvl="1"/>
            <a:r>
              <a:rPr lang="zh-CN" altLang="en-US" dirty="0" smtClean="0"/>
              <a:t>不叫，不叫，抢地主（博彩</a:t>
            </a:r>
            <a:r>
              <a:rPr lang="en-US" altLang="zh-CN" dirty="0" smtClean="0"/>
              <a:t>/</a:t>
            </a:r>
            <a:r>
              <a:rPr lang="zh-CN" altLang="en-US" dirty="0" smtClean="0"/>
              <a:t>菠菜，待开发）</a:t>
            </a:r>
            <a:endParaRPr lang="en-US" dirty="0"/>
          </a:p>
          <a:p>
            <a:endParaRPr lang="en-US" dirty="0"/>
          </a:p>
        </p:txBody>
      </p:sp>
      <p:pic>
        <p:nvPicPr>
          <p:cNvPr id="1026" name="Picture 2" descr="游戏界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6806" y="1108365"/>
            <a:ext cx="5272088" cy="393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25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我们的计划</a:t>
            </a:r>
            <a:endParaRPr lang="en-US" dirty="0"/>
          </a:p>
        </p:txBody>
      </p:sp>
      <p:graphicFrame>
        <p:nvGraphicFramePr>
          <p:cNvPr id="4" name="图示 3"/>
          <p:cNvGraphicFramePr/>
          <p:nvPr>
            <p:extLst>
              <p:ext uri="{D42A27DB-BD31-4B8C-83A1-F6EECF244321}">
                <p14:modId xmlns:p14="http://schemas.microsoft.com/office/powerpoint/2010/main" val="2843731346"/>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标注 6"/>
          <p:cNvSpPr/>
          <p:nvPr/>
        </p:nvSpPr>
        <p:spPr>
          <a:xfrm>
            <a:off x="4595849" y="325943"/>
            <a:ext cx="1374370" cy="612648"/>
          </a:xfrm>
          <a:prstGeom prst="wedgeRectCallout">
            <a:avLst>
              <a:gd name="adj1" fmla="val -110259"/>
              <a:gd name="adj2" fmla="val 372288"/>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Here you are!</a:t>
            </a:r>
            <a:endParaRPr lang="en-US" dirty="0"/>
          </a:p>
        </p:txBody>
      </p:sp>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55905" y="1379913"/>
            <a:ext cx="965453" cy="1251009"/>
          </a:xfrm>
          <a:prstGeom prst="rect">
            <a:avLst/>
          </a:prstGeom>
        </p:spPr>
      </p:pic>
    </p:spTree>
    <p:extLst>
      <p:ext uri="{BB962C8B-B14F-4D97-AF65-F5344CB8AC3E}">
        <p14:creationId xmlns:p14="http://schemas.microsoft.com/office/powerpoint/2010/main" val="1412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我们正在制作</a:t>
            </a:r>
            <a:r>
              <a:rPr lang="en-US" altLang="zh-CN" dirty="0" smtClean="0"/>
              <a:t>demo</a:t>
            </a:r>
            <a:endParaRPr lang="en-US" dirty="0"/>
          </a:p>
        </p:txBody>
      </p:sp>
      <p:pic>
        <p:nvPicPr>
          <p:cNvPr id="15" name="图片 14"/>
          <p:cNvPicPr>
            <a:picLocks noChangeAspect="1"/>
          </p:cNvPicPr>
          <p:nvPr/>
        </p:nvPicPr>
        <p:blipFill>
          <a:blip r:embed="rId2"/>
          <a:stretch>
            <a:fillRect/>
          </a:stretch>
        </p:blipFill>
        <p:spPr>
          <a:xfrm>
            <a:off x="114354" y="919942"/>
            <a:ext cx="11934015" cy="3020167"/>
          </a:xfrm>
          <a:prstGeom prst="rect">
            <a:avLst/>
          </a:prstGeom>
        </p:spPr>
      </p:pic>
      <p:sp>
        <p:nvSpPr>
          <p:cNvPr id="35" name="矩形标注 34"/>
          <p:cNvSpPr/>
          <p:nvPr/>
        </p:nvSpPr>
        <p:spPr>
          <a:xfrm>
            <a:off x="3631277" y="166688"/>
            <a:ext cx="1374370" cy="612648"/>
          </a:xfrm>
          <a:prstGeom prst="wedgeRectCallout">
            <a:avLst>
              <a:gd name="adj1" fmla="val -111820"/>
              <a:gd name="adj2" fmla="val 354224"/>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Here we are!</a:t>
            </a:r>
            <a:endParaRPr lang="en-US" dirty="0"/>
          </a:p>
        </p:txBody>
      </p:sp>
      <p:sp>
        <p:nvSpPr>
          <p:cNvPr id="36" name="内容占位符 2"/>
          <p:cNvSpPr>
            <a:spLocks noGrp="1"/>
          </p:cNvSpPr>
          <p:nvPr>
            <p:ph idx="1"/>
          </p:nvPr>
        </p:nvSpPr>
        <p:spPr>
          <a:xfrm>
            <a:off x="5477884" y="4246418"/>
            <a:ext cx="5723515" cy="2549237"/>
          </a:xfrm>
        </p:spPr>
        <p:txBody>
          <a:bodyPr>
            <a:normAutofit/>
          </a:bodyPr>
          <a:lstStyle/>
          <a:p>
            <a:r>
              <a:rPr lang="en-US" altLang="zh-CN" dirty="0" smtClean="0">
                <a:solidFill>
                  <a:srgbClr val="FFFF00"/>
                </a:solidFill>
              </a:rPr>
              <a:t>5</a:t>
            </a:r>
            <a:r>
              <a:rPr lang="zh-CN" altLang="en-US" dirty="0" smtClean="0">
                <a:solidFill>
                  <a:srgbClr val="FFFF00"/>
                </a:solidFill>
              </a:rPr>
              <a:t>月中旬</a:t>
            </a:r>
            <a:r>
              <a:rPr lang="en-US" altLang="zh-CN" dirty="0" smtClean="0">
                <a:solidFill>
                  <a:srgbClr val="FFFF00"/>
                </a:solidFill>
              </a:rPr>
              <a:t>(May. 18</a:t>
            </a:r>
            <a:r>
              <a:rPr lang="en-US" altLang="zh-CN" baseline="30000" dirty="0" smtClean="0">
                <a:solidFill>
                  <a:srgbClr val="FFFF00"/>
                </a:solidFill>
              </a:rPr>
              <a:t>th</a:t>
            </a:r>
            <a:r>
              <a:rPr lang="en-US" altLang="zh-CN" dirty="0" smtClean="0">
                <a:solidFill>
                  <a:srgbClr val="FFFF00"/>
                </a:solidFill>
              </a:rPr>
              <a:t> )</a:t>
            </a:r>
            <a:r>
              <a:rPr lang="zh-CN" altLang="en-US" dirty="0" smtClean="0">
                <a:solidFill>
                  <a:srgbClr val="FFFF00"/>
                </a:solidFill>
              </a:rPr>
              <a:t>完成单人</a:t>
            </a:r>
            <a:r>
              <a:rPr lang="en-US" altLang="zh-CN" dirty="0" smtClean="0">
                <a:solidFill>
                  <a:srgbClr val="FFFF00"/>
                </a:solidFill>
              </a:rPr>
              <a:t>demo</a:t>
            </a:r>
            <a:r>
              <a:rPr lang="zh-CN" altLang="en-US" dirty="0" smtClean="0">
                <a:solidFill>
                  <a:srgbClr val="FFFF00"/>
                </a:solidFill>
              </a:rPr>
              <a:t>；</a:t>
            </a:r>
            <a:endParaRPr lang="en-US" altLang="zh-CN" dirty="0" smtClean="0">
              <a:solidFill>
                <a:srgbClr val="FFFF00"/>
              </a:solidFill>
            </a:endParaRPr>
          </a:p>
          <a:p>
            <a:r>
              <a:rPr lang="en-US" altLang="zh-CN" dirty="0" smtClean="0">
                <a:solidFill>
                  <a:srgbClr val="FFFF00"/>
                </a:solidFill>
              </a:rPr>
              <a:t>6</a:t>
            </a:r>
            <a:r>
              <a:rPr lang="zh-CN" altLang="en-US" dirty="0" smtClean="0">
                <a:solidFill>
                  <a:srgbClr val="FFFF00"/>
                </a:solidFill>
              </a:rPr>
              <a:t>月中旬</a:t>
            </a:r>
            <a:r>
              <a:rPr lang="en-US" altLang="zh-CN" dirty="0" smtClean="0">
                <a:solidFill>
                  <a:srgbClr val="FFFF00"/>
                </a:solidFill>
              </a:rPr>
              <a:t>(Jun. 15</a:t>
            </a:r>
            <a:r>
              <a:rPr lang="en-US" altLang="zh-CN" baseline="30000" dirty="0" smtClean="0">
                <a:solidFill>
                  <a:srgbClr val="FFFF00"/>
                </a:solidFill>
              </a:rPr>
              <a:t>th</a:t>
            </a:r>
            <a:r>
              <a:rPr lang="en-US" altLang="zh-CN" dirty="0" smtClean="0">
                <a:solidFill>
                  <a:srgbClr val="FFFF00"/>
                </a:solidFill>
              </a:rPr>
              <a:t> )</a:t>
            </a:r>
            <a:r>
              <a:rPr lang="zh-CN" altLang="en-US" dirty="0" smtClean="0">
                <a:solidFill>
                  <a:srgbClr val="FFFF00"/>
                </a:solidFill>
              </a:rPr>
              <a:t>完成多人；</a:t>
            </a:r>
            <a:endParaRPr lang="en-US" altLang="zh-CN" dirty="0" smtClean="0">
              <a:solidFill>
                <a:srgbClr val="FFFF00"/>
              </a:solidFill>
            </a:endParaRPr>
          </a:p>
          <a:p>
            <a:r>
              <a:rPr lang="en-US" altLang="zh-CN" dirty="0" smtClean="0">
                <a:solidFill>
                  <a:srgbClr val="FFFF00"/>
                </a:solidFill>
              </a:rPr>
              <a:t>7</a:t>
            </a:r>
            <a:r>
              <a:rPr lang="zh-CN" altLang="en-US" dirty="0" smtClean="0">
                <a:solidFill>
                  <a:srgbClr val="FFFF00"/>
                </a:solidFill>
              </a:rPr>
              <a:t>月底</a:t>
            </a:r>
            <a:r>
              <a:rPr lang="en-US" altLang="zh-CN" dirty="0" smtClean="0">
                <a:solidFill>
                  <a:srgbClr val="FFFF00"/>
                </a:solidFill>
              </a:rPr>
              <a:t>(Jul. 27</a:t>
            </a:r>
            <a:r>
              <a:rPr lang="en-US" altLang="zh-CN" baseline="30000" dirty="0" smtClean="0">
                <a:solidFill>
                  <a:srgbClr val="FFFF00"/>
                </a:solidFill>
              </a:rPr>
              <a:t>th</a:t>
            </a:r>
            <a:r>
              <a:rPr lang="en-US" altLang="zh-CN" dirty="0" smtClean="0">
                <a:solidFill>
                  <a:srgbClr val="FFFF00"/>
                </a:solidFill>
              </a:rPr>
              <a:t> )</a:t>
            </a:r>
            <a:r>
              <a:rPr lang="zh-CN" altLang="en-US" dirty="0" smtClean="0">
                <a:solidFill>
                  <a:srgbClr val="FFFF00"/>
                </a:solidFill>
              </a:rPr>
              <a:t>完成联机，线上及服务器架构；</a:t>
            </a:r>
            <a:endParaRPr lang="en-US" altLang="zh-CN" dirty="0" smtClean="0">
              <a:solidFill>
                <a:srgbClr val="FFFF00"/>
              </a:solidFill>
            </a:endParaRPr>
          </a:p>
          <a:p>
            <a:r>
              <a:rPr lang="en-US" altLang="zh-CN" dirty="0" smtClean="0">
                <a:solidFill>
                  <a:srgbClr val="FFFF00"/>
                </a:solidFill>
              </a:rPr>
              <a:t>8</a:t>
            </a:r>
            <a:r>
              <a:rPr lang="zh-CN" altLang="en-US" dirty="0" smtClean="0">
                <a:solidFill>
                  <a:srgbClr val="FFFF00"/>
                </a:solidFill>
              </a:rPr>
              <a:t>月，</a:t>
            </a:r>
            <a:r>
              <a:rPr lang="en-US" altLang="zh-CN" dirty="0" smtClean="0">
                <a:solidFill>
                  <a:srgbClr val="FFFF00"/>
                </a:solidFill>
              </a:rPr>
              <a:t>9</a:t>
            </a:r>
            <a:r>
              <a:rPr lang="zh-CN" altLang="en-US" dirty="0" smtClean="0">
                <a:solidFill>
                  <a:srgbClr val="FFFF00"/>
                </a:solidFill>
              </a:rPr>
              <a:t>月完成后续开发和推广</a:t>
            </a:r>
            <a:endParaRPr lang="en-US" altLang="zh-CN" dirty="0" smtClean="0">
              <a:solidFill>
                <a:srgbClr val="FFFF00"/>
              </a:solidFill>
            </a:endParaRPr>
          </a:p>
          <a:p>
            <a:r>
              <a:rPr lang="zh-CN" altLang="en-US" dirty="0" smtClean="0">
                <a:solidFill>
                  <a:srgbClr val="FFFF00"/>
                </a:solidFill>
              </a:rPr>
              <a:t>目标 </a:t>
            </a:r>
            <a:r>
              <a:rPr lang="en-US" altLang="zh-CN" dirty="0" smtClean="0">
                <a:solidFill>
                  <a:srgbClr val="FFFF00"/>
                </a:solidFill>
              </a:rPr>
              <a:t>--- 10</a:t>
            </a:r>
            <a:r>
              <a:rPr lang="zh-CN" altLang="en-US" dirty="0" smtClean="0">
                <a:solidFill>
                  <a:srgbClr val="FFFF00"/>
                </a:solidFill>
              </a:rPr>
              <a:t>底月上线！！</a:t>
            </a:r>
            <a:endParaRPr lang="en-US" altLang="zh-CN" dirty="0" smtClean="0">
              <a:solidFill>
                <a:srgbClr val="FFFF00"/>
              </a:solidFill>
            </a:endParaRPr>
          </a:p>
          <a:p>
            <a:endParaRPr lang="en-US" dirty="0"/>
          </a:p>
          <a:p>
            <a:endParaRPr lang="en-US" dirty="0"/>
          </a:p>
        </p:txBody>
      </p:sp>
    </p:spTree>
    <p:extLst>
      <p:ext uri="{BB962C8B-B14F-4D97-AF65-F5344CB8AC3E}">
        <p14:creationId xmlns:p14="http://schemas.microsoft.com/office/powerpoint/2010/main" val="326080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怎么用您的</a:t>
            </a:r>
            <a:r>
              <a:rPr lang="en-US" altLang="zh-CN" dirty="0" smtClean="0"/>
              <a:t>$$</a:t>
            </a:r>
            <a:endParaRPr lang="en-US" dirty="0"/>
          </a:p>
        </p:txBody>
      </p:sp>
      <p:sp>
        <p:nvSpPr>
          <p:cNvPr id="3" name="内容占位符 2"/>
          <p:cNvSpPr>
            <a:spLocks noGrp="1"/>
          </p:cNvSpPr>
          <p:nvPr>
            <p:ph idx="1"/>
          </p:nvPr>
        </p:nvSpPr>
        <p:spPr/>
        <p:txBody>
          <a:bodyPr/>
          <a:lstStyle/>
          <a:p>
            <a:r>
              <a:rPr lang="zh-CN" altLang="en-US" dirty="0" smtClean="0"/>
              <a:t>可能的外包美术设计；</a:t>
            </a:r>
            <a:endParaRPr lang="en-US" altLang="zh-CN" dirty="0" smtClean="0"/>
          </a:p>
          <a:p>
            <a:r>
              <a:rPr lang="zh-CN" altLang="en-US" dirty="0" smtClean="0"/>
              <a:t>推广费用（公众号运营，微博宣传，广告等）；</a:t>
            </a:r>
            <a:endParaRPr lang="en-US" altLang="zh-CN" dirty="0" smtClean="0"/>
          </a:p>
          <a:p>
            <a:r>
              <a:rPr lang="zh-CN" altLang="en-US" dirty="0" smtClean="0"/>
              <a:t>服务器搭建等硬件；</a:t>
            </a:r>
            <a:endParaRPr lang="en-US" altLang="zh-CN" dirty="0" smtClean="0"/>
          </a:p>
          <a:p>
            <a:r>
              <a:rPr lang="zh-CN" altLang="en-US" dirty="0" smtClean="0"/>
              <a:t>可能的代理发行运营商；</a:t>
            </a:r>
            <a:endParaRPr lang="en-US" altLang="zh-CN" dirty="0" smtClean="0"/>
          </a:p>
          <a:p>
            <a:r>
              <a:rPr lang="zh-CN" altLang="en-US" dirty="0" smtClean="0"/>
              <a:t>海外渠道拓展</a:t>
            </a:r>
            <a:endParaRPr lang="en-US" altLang="zh-CN" dirty="0" smtClean="0"/>
          </a:p>
          <a:p>
            <a:r>
              <a:rPr lang="zh-CN" altLang="en-US" dirty="0"/>
              <a:t>其他</a:t>
            </a:r>
            <a:endParaRPr lang="en-US" dirty="0"/>
          </a:p>
        </p:txBody>
      </p:sp>
    </p:spTree>
    <p:extLst>
      <p:ext uri="{BB962C8B-B14F-4D97-AF65-F5344CB8AC3E}">
        <p14:creationId xmlns:p14="http://schemas.microsoft.com/office/powerpoint/2010/main" val="252416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凭什么给我钱</a:t>
            </a:r>
            <a:endParaRPr lang="en-US" dirty="0"/>
          </a:p>
        </p:txBody>
      </p:sp>
      <p:sp>
        <p:nvSpPr>
          <p:cNvPr id="3" name="内容占位符 2"/>
          <p:cNvSpPr>
            <a:spLocks noGrp="1"/>
          </p:cNvSpPr>
          <p:nvPr>
            <p:ph idx="1"/>
          </p:nvPr>
        </p:nvSpPr>
        <p:spPr/>
        <p:txBody>
          <a:bodyPr/>
          <a:lstStyle/>
          <a:p>
            <a:r>
              <a:rPr lang="en-US" altLang="zh-CN" dirty="0" smtClean="0"/>
              <a:t>H5</a:t>
            </a:r>
            <a:r>
              <a:rPr lang="zh-CN" altLang="en-US" dirty="0" smtClean="0"/>
              <a:t>小游戏可能成为下一个风口，正欠您推波助澜；</a:t>
            </a:r>
            <a:endParaRPr lang="en-US" altLang="zh-CN" dirty="0" smtClean="0"/>
          </a:p>
          <a:p>
            <a:r>
              <a:rPr lang="zh-CN" altLang="en-US" dirty="0" smtClean="0"/>
              <a:t>反正您钱闲着也是没事，不如投资我们，您将可能获得如下道具：</a:t>
            </a:r>
            <a:endParaRPr lang="en-US" altLang="zh-CN" dirty="0" smtClean="0"/>
          </a:p>
          <a:p>
            <a:pPr lvl="1"/>
            <a:r>
              <a:rPr lang="zh-CN" altLang="en-US" dirty="0" smtClean="0"/>
              <a:t>游戏</a:t>
            </a:r>
            <a:r>
              <a:rPr lang="zh-CN" altLang="en-US" dirty="0" smtClean="0"/>
              <a:t>的</a:t>
            </a:r>
            <a:r>
              <a:rPr lang="en-US" altLang="zh-CN" dirty="0" smtClean="0"/>
              <a:t>Beta</a:t>
            </a:r>
            <a:r>
              <a:rPr lang="zh-CN" altLang="en-US" dirty="0" smtClean="0"/>
              <a:t>测试资格；</a:t>
            </a:r>
            <a:endParaRPr lang="en-US" altLang="zh-CN" dirty="0" smtClean="0"/>
          </a:p>
          <a:p>
            <a:pPr lvl="1"/>
            <a:r>
              <a:rPr lang="zh-CN" altLang="en-US" dirty="0" smtClean="0"/>
              <a:t>游戏内将隐藏着您的足迹；</a:t>
            </a:r>
            <a:endParaRPr lang="en-US" altLang="zh-CN" dirty="0" smtClean="0"/>
          </a:p>
          <a:p>
            <a:pPr lvl="1"/>
            <a:r>
              <a:rPr lang="zh-CN" altLang="en-US" dirty="0" smtClean="0"/>
              <a:t>盈利</a:t>
            </a:r>
            <a:r>
              <a:rPr lang="zh-CN" altLang="en-US" dirty="0" smtClean="0"/>
              <a:t>的分成；</a:t>
            </a:r>
            <a:endParaRPr lang="en-US" altLang="zh-CN" dirty="0" smtClean="0"/>
          </a:p>
          <a:p>
            <a:pPr lvl="1"/>
            <a:r>
              <a:rPr lang="zh-CN" altLang="en-US" dirty="0" smtClean="0"/>
              <a:t>公司的股权；</a:t>
            </a:r>
            <a:endParaRPr lang="en-US" altLang="zh-CN" dirty="0" smtClean="0"/>
          </a:p>
          <a:p>
            <a:pPr lvl="1"/>
            <a:r>
              <a:rPr lang="zh-CN" altLang="en-US" dirty="0" smtClean="0"/>
              <a:t>利息？？</a:t>
            </a:r>
          </a:p>
        </p:txBody>
      </p:sp>
    </p:spTree>
    <p:extLst>
      <p:ext uri="{BB962C8B-B14F-4D97-AF65-F5344CB8AC3E}">
        <p14:creationId xmlns:p14="http://schemas.microsoft.com/office/powerpoint/2010/main" val="330915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298</TotalTime>
  <Words>789</Words>
  <Application>Microsoft Office PowerPoint</Application>
  <PresentationFormat>宽屏</PresentationFormat>
  <Paragraphs>100</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幼圆</vt:lpstr>
      <vt:lpstr>Calibri</vt:lpstr>
      <vt:lpstr>Century Gothic</vt:lpstr>
      <vt:lpstr>Cooper Black</vt:lpstr>
      <vt:lpstr>Wingdings</vt:lpstr>
      <vt:lpstr>Wingdings 3</vt:lpstr>
      <vt:lpstr>切片</vt:lpstr>
      <vt:lpstr>尖塔求生</vt:lpstr>
      <vt:lpstr>什么是Html5小游戏</vt:lpstr>
      <vt:lpstr>为什么是Html5小游戏</vt:lpstr>
      <vt:lpstr>2018-2020年的游戏行业</vt:lpstr>
      <vt:lpstr>我们的产品《尖塔求生》</vt:lpstr>
      <vt:lpstr>我们的计划</vt:lpstr>
      <vt:lpstr>我们正在制作demo</vt:lpstr>
      <vt:lpstr>怎么用您的$$</vt:lpstr>
      <vt:lpstr>凭什么给我钱</vt:lpstr>
      <vt:lpstr>游戏的盈利模式</vt:lpstr>
      <vt:lpstr>产品的后续开发与未来展望</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尖塔求生</dc:title>
  <dc:creator>yudellling2017@gmail.com</dc:creator>
  <cp:lastModifiedBy>yudellling2017@gmail.com</cp:lastModifiedBy>
  <cp:revision>27</cp:revision>
  <dcterms:created xsi:type="dcterms:W3CDTF">2018-04-04T23:29:29Z</dcterms:created>
  <dcterms:modified xsi:type="dcterms:W3CDTF">2018-06-13T15:43:04Z</dcterms:modified>
</cp:coreProperties>
</file>