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5"/>
    <p:restoredTop sz="94789"/>
  </p:normalViewPr>
  <p:slideViewPr>
    <p:cSldViewPr snapToGrid="0" snapToObjects="1">
      <p:cViewPr varScale="1">
        <p:scale>
          <a:sx n="117" d="100"/>
          <a:sy n="117" d="100"/>
        </p:scale>
        <p:origin x="36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0B83A-B5E3-594F-A521-6A248CE58FFB}" type="datetimeFigureOut">
              <a:rPr lang="en-CN" smtClean="0"/>
              <a:t>9/21/21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DE174-73CD-2A4C-939F-24AE7C048F9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4655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EDE174-73CD-2A4C-939F-24AE7C048F97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99520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EDE174-73CD-2A4C-939F-24AE7C048F97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52708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EDE174-73CD-2A4C-939F-24AE7C048F97}" type="slidenum">
              <a:rPr lang="en-CN" smtClean="0"/>
              <a:t>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21187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EDE174-73CD-2A4C-939F-24AE7C048F97}" type="slidenum">
              <a:rPr lang="en-CN" smtClean="0"/>
              <a:t>10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48281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8B5AB-F64F-8C40-9956-7A766FA0A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63E462-C311-3047-8C67-C1C509E505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AD718-F156-A34A-BA96-DBAB3CA0E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30596-AE11-9E41-8D32-015885F947C7}" type="datetimeFigureOut">
              <a:rPr lang="en-CN" smtClean="0"/>
              <a:t>9/21/21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F5BD8-7380-D44A-A461-87E814C36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44D5C-4E7B-7845-9D74-4EA2741EA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B7217-70E0-9B40-BB92-99909789CE0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34950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B01B0-A4B1-3C4F-95CC-5EEE5B799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48BB5E-8CEF-2246-AEE4-F813D8B3B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C984B-C34E-954D-A5D4-0CC586F2E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30596-AE11-9E41-8D32-015885F947C7}" type="datetimeFigureOut">
              <a:rPr lang="en-CN" smtClean="0"/>
              <a:t>9/21/21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6DDE4-2361-C745-A574-C88FF778B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4A2C6-4915-8C47-AF8A-EA496A88A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B7217-70E0-9B40-BB92-99909789CE0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82354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23A730-FF8F-6949-8AE7-7F6EB7E7E5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98E7D-099C-1D4F-8CAC-DC401DEC7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D206F-E44E-F74A-B285-F15A4ADEE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30596-AE11-9E41-8D32-015885F947C7}" type="datetimeFigureOut">
              <a:rPr lang="en-CN" smtClean="0"/>
              <a:t>9/21/21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2D611-CC1C-6F46-B022-D9C57A158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D1EC6-8D7F-454C-96DE-5BE195FF1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B7217-70E0-9B40-BB92-99909789CE0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69394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C912-F292-8948-9FDA-6DF4DD58C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DE285-BEAE-F34D-9485-DBDEB8DE0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4AD7D-43E5-E648-9F56-0681B3775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30596-AE11-9E41-8D32-015885F947C7}" type="datetimeFigureOut">
              <a:rPr lang="en-CN" smtClean="0"/>
              <a:t>9/21/21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062A0-40AE-2F46-BC2D-77A621178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92FED-651A-534F-A5A8-76B3E6305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B7217-70E0-9B40-BB92-99909789CE0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28427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73A83-CEE1-A84A-A297-DC0AD1441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9D916-5416-B042-A36E-97213A2F1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484F9-3FA8-434F-815F-123C9A3B5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30596-AE11-9E41-8D32-015885F947C7}" type="datetimeFigureOut">
              <a:rPr lang="en-CN" smtClean="0"/>
              <a:t>9/21/21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708C7-A62A-AF4A-957F-396F0A9EF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6BBBF-AC81-9D44-92B5-9C77C2F85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B7217-70E0-9B40-BB92-99909789CE0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43558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5E447-2D84-C244-B35E-EC4C9211A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E8F0C-65E2-084D-89CC-B9109A27EE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A2D3D-89B0-7C4A-AC1F-EE90E5906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1D194-9BD0-094F-8F5D-490697B32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30596-AE11-9E41-8D32-015885F947C7}" type="datetimeFigureOut">
              <a:rPr lang="en-CN" smtClean="0"/>
              <a:t>9/21/21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C9595-46A9-A044-BB71-36906AD58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4B45D-6CDE-5E40-AFDD-94E3DEFF2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B7217-70E0-9B40-BB92-99909789CE0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31810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4E07A-24A9-CA4E-BBF1-83B0BBC95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516CF-70E4-C542-8AC9-C1EEA1914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29CBC-0329-0A48-B7B6-2A473BCAA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598BDA-43F8-6F4D-BBA0-E030C0333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520106-6182-0744-9424-CF44E85A81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C8AAC-906E-8C45-B22E-1A213CBCD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30596-AE11-9E41-8D32-015885F947C7}" type="datetimeFigureOut">
              <a:rPr lang="en-CN" smtClean="0"/>
              <a:t>9/21/21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19AAAB-6B0A-8245-BEB1-00E398A12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F4550E-DD16-3D45-AA6C-D2468287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B7217-70E0-9B40-BB92-99909789CE0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40860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4EAC9-C777-AE40-B23C-64B3451AD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E7D0F3-D313-FC47-96CC-90451DB7F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30596-AE11-9E41-8D32-015885F947C7}" type="datetimeFigureOut">
              <a:rPr lang="en-CN" smtClean="0"/>
              <a:t>9/21/21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921567-9485-9A42-8228-06FD7087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012E05-AA89-B049-A662-610C4B4F0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B7217-70E0-9B40-BB92-99909789CE0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95752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0C5805-08E3-1947-81AF-131325E80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30596-AE11-9E41-8D32-015885F947C7}" type="datetimeFigureOut">
              <a:rPr lang="en-CN" smtClean="0"/>
              <a:t>9/21/21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74A977-C550-C84B-9A9C-30E7FBF60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423FC-74CE-AE45-9AF5-F0ED9CE5B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B7217-70E0-9B40-BB92-99909789CE0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32515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44D53-CF51-2640-8CD0-6535AFA7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2C6AD-0B4B-C74B-A8F4-96411C7E5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FCDE62-1AF6-3B41-A2C8-2B0DA71A1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D5696-FFAB-D44E-8F19-4521E997A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30596-AE11-9E41-8D32-015885F947C7}" type="datetimeFigureOut">
              <a:rPr lang="en-CN" smtClean="0"/>
              <a:t>9/21/21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62C72-3753-634D-BA67-0B349AFE2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119DDD-6693-E840-B84F-30DD07FC8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B7217-70E0-9B40-BB92-99909789CE0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95178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EE0E3-FE43-FA47-9AAA-8563E5AB3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BF15ED-D3BB-4645-A72F-5B5E6250D3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1F580B-1DEB-B346-8A2B-BE56089DB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7FE14-C380-9D4D-A484-B71E21897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30596-AE11-9E41-8D32-015885F947C7}" type="datetimeFigureOut">
              <a:rPr lang="en-CN" smtClean="0"/>
              <a:t>9/21/21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284EB-0662-D948-9AB1-CF84AE3BB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4BEA5-AFE0-374D-B0EB-A50DD2B32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B7217-70E0-9B40-BB92-99909789CE0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91450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AE24BD-0B24-6048-B835-DC0F82482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20AAA-5CBC-014A-9CC0-1808F9A9C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9B3BD-81EC-CE4A-B51D-71DF5F4319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30596-AE11-9E41-8D32-015885F947C7}" type="datetimeFigureOut">
              <a:rPr lang="en-CN" smtClean="0"/>
              <a:t>9/21/21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93536-51F2-944E-B828-81C0E29BA1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31120-EF7C-6947-87BE-B07FA133A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B7217-70E0-9B40-BB92-99909789CE0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97116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g"/><Relationship Id="rId3" Type="http://schemas.openxmlformats.org/officeDocument/2006/relationships/image" Target="../media/image3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jpg"/><Relationship Id="rId11" Type="http://schemas.openxmlformats.org/officeDocument/2006/relationships/image" Target="../media/image37.jpg"/><Relationship Id="rId5" Type="http://schemas.openxmlformats.org/officeDocument/2006/relationships/image" Target="../media/image6.jpg"/><Relationship Id="rId10" Type="http://schemas.openxmlformats.org/officeDocument/2006/relationships/image" Target="../media/image36.jpg"/><Relationship Id="rId4" Type="http://schemas.openxmlformats.org/officeDocument/2006/relationships/image" Target="../media/image32.jpg"/><Relationship Id="rId9" Type="http://schemas.openxmlformats.org/officeDocument/2006/relationships/image" Target="../media/image35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4.pn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jpg"/><Relationship Id="rId3" Type="http://schemas.openxmlformats.org/officeDocument/2006/relationships/image" Target="../media/image2.jpg"/><Relationship Id="rId7" Type="http://schemas.openxmlformats.org/officeDocument/2006/relationships/image" Target="../media/image5.jpg"/><Relationship Id="rId12" Type="http://schemas.openxmlformats.org/officeDocument/2006/relationships/image" Target="../media/image1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9.jpg"/><Relationship Id="rId5" Type="http://schemas.openxmlformats.org/officeDocument/2006/relationships/image" Target="../media/image4.png"/><Relationship Id="rId10" Type="http://schemas.openxmlformats.org/officeDocument/2006/relationships/image" Target="../media/image8.jpg"/><Relationship Id="rId4" Type="http://schemas.openxmlformats.org/officeDocument/2006/relationships/image" Target="../media/image3.jpg"/><Relationship Id="rId9" Type="http://schemas.openxmlformats.org/officeDocument/2006/relationships/image" Target="../media/image7.jpg"/><Relationship Id="rId1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13" Type="http://schemas.openxmlformats.org/officeDocument/2006/relationships/image" Target="../media/image10.jpg"/><Relationship Id="rId18" Type="http://schemas.openxmlformats.org/officeDocument/2006/relationships/image" Target="../media/image15.jpg"/><Relationship Id="rId3" Type="http://schemas.openxmlformats.org/officeDocument/2006/relationships/image" Target="../media/image1.jpg"/><Relationship Id="rId7" Type="http://schemas.openxmlformats.org/officeDocument/2006/relationships/image" Target="../media/image4.jpg"/><Relationship Id="rId12" Type="http://schemas.openxmlformats.org/officeDocument/2006/relationships/image" Target="../media/image9.jpg"/><Relationship Id="rId17" Type="http://schemas.openxmlformats.org/officeDocument/2006/relationships/image" Target="../media/image14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jpg"/><Relationship Id="rId5" Type="http://schemas.openxmlformats.org/officeDocument/2006/relationships/image" Target="../media/image3.jpg"/><Relationship Id="rId15" Type="http://schemas.openxmlformats.org/officeDocument/2006/relationships/image" Target="../media/image12.jpg"/><Relationship Id="rId10" Type="http://schemas.openxmlformats.org/officeDocument/2006/relationships/image" Target="../media/image7.jpg"/><Relationship Id="rId4" Type="http://schemas.openxmlformats.org/officeDocument/2006/relationships/image" Target="../media/image2.jpg"/><Relationship Id="rId9" Type="http://schemas.openxmlformats.org/officeDocument/2006/relationships/image" Target="../media/image6.jpg"/><Relationship Id="rId1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13" Type="http://schemas.openxmlformats.org/officeDocument/2006/relationships/image" Target="../media/image20.jpg"/><Relationship Id="rId3" Type="http://schemas.openxmlformats.org/officeDocument/2006/relationships/image" Target="../media/image1.jpg"/><Relationship Id="rId7" Type="http://schemas.openxmlformats.org/officeDocument/2006/relationships/image" Target="../media/image7.jpg"/><Relationship Id="rId12" Type="http://schemas.openxmlformats.org/officeDocument/2006/relationships/image" Target="../media/image19.jpg"/><Relationship Id="rId17" Type="http://schemas.openxmlformats.org/officeDocument/2006/relationships/image" Target="../media/image24.jp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11" Type="http://schemas.openxmlformats.org/officeDocument/2006/relationships/image" Target="../media/image18.jpg"/><Relationship Id="rId5" Type="http://schemas.openxmlformats.org/officeDocument/2006/relationships/image" Target="../media/image4.jpg"/><Relationship Id="rId15" Type="http://schemas.openxmlformats.org/officeDocument/2006/relationships/image" Target="../media/image22.jpg"/><Relationship Id="rId10" Type="http://schemas.openxmlformats.org/officeDocument/2006/relationships/image" Target="../media/image17.jpg"/><Relationship Id="rId4" Type="http://schemas.openxmlformats.org/officeDocument/2006/relationships/image" Target="../media/image3.jpg"/><Relationship Id="rId9" Type="http://schemas.openxmlformats.org/officeDocument/2006/relationships/image" Target="../media/image16.jpg"/><Relationship Id="rId14" Type="http://schemas.openxmlformats.org/officeDocument/2006/relationships/image" Target="../media/image21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13" Type="http://schemas.openxmlformats.org/officeDocument/2006/relationships/image" Target="../media/image27.jpg"/><Relationship Id="rId3" Type="http://schemas.openxmlformats.org/officeDocument/2006/relationships/image" Target="../media/image3.jpg"/><Relationship Id="rId7" Type="http://schemas.openxmlformats.org/officeDocument/2006/relationships/image" Target="../media/image9.jpg"/><Relationship Id="rId12" Type="http://schemas.openxmlformats.org/officeDocument/2006/relationships/image" Target="../media/image26.jpg"/><Relationship Id="rId17" Type="http://schemas.openxmlformats.org/officeDocument/2006/relationships/image" Target="../media/image31.jpg"/><Relationship Id="rId2" Type="http://schemas.openxmlformats.org/officeDocument/2006/relationships/image" Target="../media/image1.jpg"/><Relationship Id="rId16" Type="http://schemas.openxmlformats.org/officeDocument/2006/relationships/image" Target="../media/image30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11" Type="http://schemas.openxmlformats.org/officeDocument/2006/relationships/image" Target="../media/image25.jpg"/><Relationship Id="rId5" Type="http://schemas.openxmlformats.org/officeDocument/2006/relationships/image" Target="../media/image6.jpg"/><Relationship Id="rId15" Type="http://schemas.openxmlformats.org/officeDocument/2006/relationships/image" Target="../media/image29.jpg"/><Relationship Id="rId10" Type="http://schemas.openxmlformats.org/officeDocument/2006/relationships/image" Target="../media/image18.jpg"/><Relationship Id="rId4" Type="http://schemas.openxmlformats.org/officeDocument/2006/relationships/image" Target="../media/image4.jpg"/><Relationship Id="rId9" Type="http://schemas.openxmlformats.org/officeDocument/2006/relationships/image" Target="../media/image17.jpg"/><Relationship Id="rId14" Type="http://schemas.openxmlformats.org/officeDocument/2006/relationships/image" Target="../media/image2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jpg"/><Relationship Id="rId5" Type="http://schemas.openxmlformats.org/officeDocument/2006/relationships/image" Target="../media/image6.jpg"/><Relationship Id="rId4" Type="http://schemas.openxmlformats.org/officeDocument/2006/relationships/image" Target="../media/image3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E0E81B-9E8A-EA4A-9959-9FB83BB18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440" y="2795426"/>
            <a:ext cx="10804634" cy="10954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E8DB69-271A-3D45-8BA3-7AB784EA9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440" y="1461968"/>
            <a:ext cx="10804634" cy="1095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339971-6AEA-B143-A9D4-DDA660FCE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440" y="128510"/>
            <a:ext cx="10804634" cy="10954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E66C3FA-5472-054B-BF9E-FDB34E6F52C5}"/>
              </a:ext>
            </a:extLst>
          </p:cNvPr>
          <p:cNvCxnSpPr>
            <a:cxnSpLocks/>
          </p:cNvCxnSpPr>
          <p:nvPr/>
        </p:nvCxnSpPr>
        <p:spPr>
          <a:xfrm>
            <a:off x="956440" y="1334814"/>
            <a:ext cx="10804634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662A0ED-0F8A-7C48-ACDD-8825404F7480}"/>
              </a:ext>
            </a:extLst>
          </p:cNvPr>
          <p:cNvSpPr txBox="1"/>
          <p:nvPr/>
        </p:nvSpPr>
        <p:spPr>
          <a:xfrm rot="16200000">
            <a:off x="12388" y="173208"/>
            <a:ext cx="1355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800" dirty="0">
                <a:latin typeface="Times" pitchFamily="2" charset="0"/>
              </a:rPr>
              <a:t>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F297E2-8971-0F46-8C64-AA2A2A6B3C9C}"/>
              </a:ext>
            </a:extLst>
          </p:cNvPr>
          <p:cNvSpPr txBox="1"/>
          <p:nvPr/>
        </p:nvSpPr>
        <p:spPr>
          <a:xfrm rot="16200000">
            <a:off x="12388" y="1652119"/>
            <a:ext cx="1355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800" dirty="0">
                <a:latin typeface="Times" pitchFamily="2" charset="0"/>
              </a:rPr>
              <a:t>Vanilla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9F5AE00-7359-5141-BE08-B76C838822B7}"/>
                  </a:ext>
                </a:extLst>
              </p:cNvPr>
              <p:cNvSpPr txBox="1"/>
              <p:nvPr/>
            </p:nvSpPr>
            <p:spPr>
              <a:xfrm rot="16200000">
                <a:off x="5132" y="3003509"/>
                <a:ext cx="13558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\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lit/>
                        </m:rP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N" sz="2800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9F5AE00-7359-5141-BE08-B76C83882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132" y="3003509"/>
                <a:ext cx="1355835" cy="523220"/>
              </a:xfrm>
              <a:prstGeom prst="rect">
                <a:avLst/>
              </a:prstGeom>
              <a:blipFill>
                <a:blip r:embed="rId5"/>
                <a:stretch>
                  <a:fillRect t="-2778" r="-2142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7628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B339971-6AEA-B143-A9D4-DDA660FCE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440" y="128510"/>
            <a:ext cx="10804634" cy="10954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E66C3FA-5472-054B-BF9E-FDB34E6F52C5}"/>
              </a:ext>
            </a:extLst>
          </p:cNvPr>
          <p:cNvCxnSpPr>
            <a:cxnSpLocks/>
          </p:cNvCxnSpPr>
          <p:nvPr/>
        </p:nvCxnSpPr>
        <p:spPr>
          <a:xfrm>
            <a:off x="937335" y="1536481"/>
            <a:ext cx="11077784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CA9F022-B1F6-4745-9CF4-213051543CF8}"/>
              </a:ext>
            </a:extLst>
          </p:cNvPr>
          <p:cNvSpPr txBox="1"/>
          <p:nvPr/>
        </p:nvSpPr>
        <p:spPr>
          <a:xfrm rot="16200000">
            <a:off x="2960" y="210768"/>
            <a:ext cx="1355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800" dirty="0">
                <a:latin typeface="Times" pitchFamily="2" charset="0"/>
              </a:rPr>
              <a:t>Input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78C761-8EF2-914D-BE67-7D61E3F6D32D}"/>
              </a:ext>
            </a:extLst>
          </p:cNvPr>
          <p:cNvSpPr txBox="1"/>
          <p:nvPr/>
        </p:nvSpPr>
        <p:spPr>
          <a:xfrm rot="16200000">
            <a:off x="12388" y="2000463"/>
            <a:ext cx="1355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800" dirty="0">
                <a:latin typeface="Times" pitchFamily="2" charset="0"/>
              </a:rPr>
              <a:t>Vanilla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89CAAB-BD80-024F-90B7-D77A8C8F5BDB}"/>
              </a:ext>
            </a:extLst>
          </p:cNvPr>
          <p:cNvSpPr txBox="1"/>
          <p:nvPr/>
        </p:nvSpPr>
        <p:spPr>
          <a:xfrm rot="16200000">
            <a:off x="14559" y="4517136"/>
            <a:ext cx="1355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" pitchFamily="2" charset="0"/>
              </a:rPr>
              <a:t>Oracle</a:t>
            </a:r>
            <a:endParaRPr lang="en-CN" sz="2800" dirty="0">
              <a:latin typeface="Times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DCFE8F-1995-F346-9C7D-168F12C9C9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495" y="4378561"/>
            <a:ext cx="10998251" cy="111503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2FA5093-DD98-D24A-B919-092042AE59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404" y="125176"/>
            <a:ext cx="10993141" cy="111451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C502D84-276D-2D48-A494-8261A46FD4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336" y="3101977"/>
            <a:ext cx="10998250" cy="111503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C257740-FF4E-9D45-9867-B21D8113CF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7335" y="1812544"/>
            <a:ext cx="10998250" cy="11150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A219575-C728-CA4C-B9A4-644AE3AFBA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495" y="1800126"/>
            <a:ext cx="10997964" cy="11150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C0A897-B716-AC46-983B-4018CF28E0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1403" y="103645"/>
            <a:ext cx="10993131" cy="11145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3C98C2-C133-7946-A008-6C8129E83C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2495" y="3086086"/>
            <a:ext cx="10997904" cy="11149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BBD000-AF50-A04B-9112-C444454F200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2487" y="4370280"/>
            <a:ext cx="10997905" cy="111499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0C7577A-028D-0642-A6E3-0933FF61F588}"/>
              </a:ext>
            </a:extLst>
          </p:cNvPr>
          <p:cNvSpPr txBox="1"/>
          <p:nvPr/>
        </p:nvSpPr>
        <p:spPr>
          <a:xfrm rot="16200000">
            <a:off x="21877" y="3339793"/>
            <a:ext cx="1355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" pitchFamily="2" charset="0"/>
              </a:rPr>
              <a:t>MLDG</a:t>
            </a:r>
            <a:endParaRPr lang="en-CN" sz="2800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993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E0E81B-9E8A-EA4A-9959-9FB83BB18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440" y="2795426"/>
            <a:ext cx="10804634" cy="10954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E8DB69-271A-3D45-8BA3-7AB784EA9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440" y="1461968"/>
            <a:ext cx="10804634" cy="1095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339971-6AEA-B143-A9D4-DDA660FCE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440" y="128510"/>
            <a:ext cx="10804634" cy="10954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E66C3FA-5472-054B-BF9E-FDB34E6F52C5}"/>
              </a:ext>
            </a:extLst>
          </p:cNvPr>
          <p:cNvCxnSpPr>
            <a:cxnSpLocks/>
          </p:cNvCxnSpPr>
          <p:nvPr/>
        </p:nvCxnSpPr>
        <p:spPr>
          <a:xfrm>
            <a:off x="956440" y="1334814"/>
            <a:ext cx="11077784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8F34D3B-892A-2F44-9454-E06B8BFC95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440" y="2767722"/>
            <a:ext cx="11077903" cy="11231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677122-1E86-5240-BE62-920368A0F5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6439" y="1434263"/>
            <a:ext cx="11077785" cy="11230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69A72B-8E54-EF44-8B30-181A1EAFAD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6439" y="100804"/>
            <a:ext cx="11077785" cy="11230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C77EE94-9821-8E4E-9C84-67A7865F1B1B}"/>
              </a:ext>
            </a:extLst>
          </p:cNvPr>
          <p:cNvSpPr txBox="1"/>
          <p:nvPr/>
        </p:nvSpPr>
        <p:spPr>
          <a:xfrm rot="16200000">
            <a:off x="12388" y="173208"/>
            <a:ext cx="1355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800" dirty="0">
                <a:latin typeface="Times" pitchFamily="2" charset="0"/>
              </a:rPr>
              <a:t>Input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223BBB-7BBE-A44E-87A5-06E950B09B9D}"/>
              </a:ext>
            </a:extLst>
          </p:cNvPr>
          <p:cNvSpPr txBox="1"/>
          <p:nvPr/>
        </p:nvSpPr>
        <p:spPr>
          <a:xfrm rot="16200000">
            <a:off x="12388" y="1652119"/>
            <a:ext cx="1355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800" dirty="0">
                <a:latin typeface="Times" pitchFamily="2" charset="0"/>
              </a:rPr>
              <a:t>Vanilla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18B1C72-8F66-3E48-8D98-E9A0E52FCFD7}"/>
                  </a:ext>
                </a:extLst>
              </p:cNvPr>
              <p:cNvSpPr txBox="1"/>
              <p:nvPr/>
            </p:nvSpPr>
            <p:spPr>
              <a:xfrm rot="16200000">
                <a:off x="5132" y="3003509"/>
                <a:ext cx="13558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\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lit/>
                        </m:rP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N" sz="2800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18B1C72-8F66-3E48-8D98-E9A0E52FC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132" y="3003509"/>
                <a:ext cx="1355835" cy="523220"/>
              </a:xfrm>
              <a:prstGeom prst="rect">
                <a:avLst/>
              </a:prstGeom>
              <a:blipFill>
                <a:blip r:embed="rId8"/>
                <a:stretch>
                  <a:fillRect t="-2778" r="-2142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1358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E0E81B-9E8A-EA4A-9959-9FB83BB18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440" y="2795426"/>
            <a:ext cx="10804634" cy="10954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E8DB69-271A-3D45-8BA3-7AB784EA9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440" y="1461968"/>
            <a:ext cx="10804634" cy="1095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339971-6AEA-B143-A9D4-DDA660FCE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440" y="128510"/>
            <a:ext cx="10804634" cy="10954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E66C3FA-5472-054B-BF9E-FDB34E6F52C5}"/>
              </a:ext>
            </a:extLst>
          </p:cNvPr>
          <p:cNvCxnSpPr>
            <a:cxnSpLocks/>
          </p:cNvCxnSpPr>
          <p:nvPr/>
        </p:nvCxnSpPr>
        <p:spPr>
          <a:xfrm>
            <a:off x="956440" y="1334814"/>
            <a:ext cx="11077784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8F34D3B-892A-2F44-9454-E06B8BFC95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440" y="2767722"/>
            <a:ext cx="11077903" cy="11231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677122-1E86-5240-BE62-920368A0F5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6439" y="1434263"/>
            <a:ext cx="11077785" cy="11230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69A72B-8E54-EF44-8B30-181A1EAFAD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6439" y="100804"/>
            <a:ext cx="11077785" cy="11230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B1C39A3-34DD-9940-BE70-6AABC909B9CA}"/>
              </a:ext>
            </a:extLst>
          </p:cNvPr>
          <p:cNvSpPr txBox="1"/>
          <p:nvPr/>
        </p:nvSpPr>
        <p:spPr>
          <a:xfrm rot="16200000">
            <a:off x="12388" y="173208"/>
            <a:ext cx="1355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800" dirty="0">
                <a:latin typeface="Times" pitchFamily="2" charset="0"/>
              </a:rPr>
              <a:t>Input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DD9026-F400-004F-B871-BC4A60519265}"/>
              </a:ext>
            </a:extLst>
          </p:cNvPr>
          <p:cNvSpPr txBox="1"/>
          <p:nvPr/>
        </p:nvSpPr>
        <p:spPr>
          <a:xfrm rot="16200000">
            <a:off x="12388" y="1652119"/>
            <a:ext cx="1355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800" dirty="0">
                <a:latin typeface="Times" pitchFamily="2" charset="0"/>
              </a:rPr>
              <a:t>Vanilla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FF50505-123F-0747-893D-78BF9D54FFFD}"/>
                  </a:ext>
                </a:extLst>
              </p:cNvPr>
              <p:cNvSpPr txBox="1"/>
              <p:nvPr/>
            </p:nvSpPr>
            <p:spPr>
              <a:xfrm rot="16200000">
                <a:off x="5132" y="3003509"/>
                <a:ext cx="13558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\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lit/>
                        </m:rP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N" sz="2800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FF50505-123F-0747-893D-78BF9D54F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132" y="3003509"/>
                <a:ext cx="1355835" cy="523220"/>
              </a:xfrm>
              <a:prstGeom prst="rect">
                <a:avLst/>
              </a:prstGeom>
              <a:blipFill>
                <a:blip r:embed="rId8"/>
                <a:stretch>
                  <a:fillRect t="-2778" r="-2142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6136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E0E81B-9E8A-EA4A-9959-9FB83BB18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440" y="2795426"/>
            <a:ext cx="10804634" cy="10954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E8DB69-271A-3D45-8BA3-7AB784EA9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440" y="1461968"/>
            <a:ext cx="10804634" cy="1095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339971-6AEA-B143-A9D4-DDA660FCE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440" y="128510"/>
            <a:ext cx="10804634" cy="10954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E66C3FA-5472-054B-BF9E-FDB34E6F52C5}"/>
              </a:ext>
            </a:extLst>
          </p:cNvPr>
          <p:cNvCxnSpPr>
            <a:cxnSpLocks/>
          </p:cNvCxnSpPr>
          <p:nvPr/>
        </p:nvCxnSpPr>
        <p:spPr>
          <a:xfrm>
            <a:off x="956440" y="1334814"/>
            <a:ext cx="11077784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8F34D3B-892A-2F44-9454-E06B8BFC95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440" y="2767722"/>
            <a:ext cx="11077903" cy="11231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677122-1E86-5240-BE62-920368A0F5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6439" y="1434263"/>
            <a:ext cx="11077785" cy="11230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69A72B-8E54-EF44-8B30-181A1EAFAD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6439" y="100804"/>
            <a:ext cx="11077785" cy="11230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6ABBEF9-F4F6-D14F-AAC7-22A67E1544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6438" y="116596"/>
            <a:ext cx="11077784" cy="11230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1313FEA-A956-C440-BF9F-8414E4C38B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6438" y="1450255"/>
            <a:ext cx="11077784" cy="112309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D9444BC-B4C9-B54C-844A-A972FA79AE9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6318" y="2766148"/>
            <a:ext cx="11077904" cy="112310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2C8E670-600A-9043-B331-16949619F974}"/>
              </a:ext>
            </a:extLst>
          </p:cNvPr>
          <p:cNvSpPr txBox="1"/>
          <p:nvPr/>
        </p:nvSpPr>
        <p:spPr>
          <a:xfrm rot="16200000">
            <a:off x="12388" y="173208"/>
            <a:ext cx="1355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800" dirty="0">
                <a:latin typeface="Times" pitchFamily="2" charset="0"/>
              </a:rPr>
              <a:t>Input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AE9904-0250-A040-A57B-1DEB7A645A29}"/>
              </a:ext>
            </a:extLst>
          </p:cNvPr>
          <p:cNvSpPr txBox="1"/>
          <p:nvPr/>
        </p:nvSpPr>
        <p:spPr>
          <a:xfrm rot="16200000">
            <a:off x="12388" y="1652119"/>
            <a:ext cx="1355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800" dirty="0">
                <a:latin typeface="Times" pitchFamily="2" charset="0"/>
              </a:rPr>
              <a:t>Vanilla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5B396F2-4177-3C41-BB37-C6AF1CB0D5D6}"/>
                  </a:ext>
                </a:extLst>
              </p:cNvPr>
              <p:cNvSpPr txBox="1"/>
              <p:nvPr/>
            </p:nvSpPr>
            <p:spPr>
              <a:xfrm rot="16200000">
                <a:off x="5132" y="3003509"/>
                <a:ext cx="13558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\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lit/>
                        </m:rP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N" sz="2800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5B396F2-4177-3C41-BB37-C6AF1CB0D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132" y="3003509"/>
                <a:ext cx="1355835" cy="523220"/>
              </a:xfrm>
              <a:prstGeom prst="rect">
                <a:avLst/>
              </a:prstGeom>
              <a:blipFill>
                <a:blip r:embed="rId11"/>
                <a:stretch>
                  <a:fillRect t="-2778" r="-2142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6431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E0E81B-9E8A-EA4A-9959-9FB83BB18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440" y="2795426"/>
            <a:ext cx="10804634" cy="10954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E8DB69-271A-3D45-8BA3-7AB784EA9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440" y="1461968"/>
            <a:ext cx="10804634" cy="1095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339971-6AEA-B143-A9D4-DDA660FCE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440" y="128510"/>
            <a:ext cx="10804634" cy="10954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E66C3FA-5472-054B-BF9E-FDB34E6F52C5}"/>
              </a:ext>
            </a:extLst>
          </p:cNvPr>
          <p:cNvCxnSpPr>
            <a:cxnSpLocks/>
          </p:cNvCxnSpPr>
          <p:nvPr/>
        </p:nvCxnSpPr>
        <p:spPr>
          <a:xfrm>
            <a:off x="956440" y="1334814"/>
            <a:ext cx="11077784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CA9F022-B1F6-4745-9CF4-213051543CF8}"/>
              </a:ext>
            </a:extLst>
          </p:cNvPr>
          <p:cNvSpPr txBox="1"/>
          <p:nvPr/>
        </p:nvSpPr>
        <p:spPr>
          <a:xfrm rot="16200000">
            <a:off x="12388" y="173208"/>
            <a:ext cx="1355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800" dirty="0">
                <a:latin typeface="Times" pitchFamily="2" charset="0"/>
              </a:rPr>
              <a:t>Input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78C761-8EF2-914D-BE67-7D61E3F6D32D}"/>
              </a:ext>
            </a:extLst>
          </p:cNvPr>
          <p:cNvSpPr txBox="1"/>
          <p:nvPr/>
        </p:nvSpPr>
        <p:spPr>
          <a:xfrm rot="16200000">
            <a:off x="12388" y="1652119"/>
            <a:ext cx="1355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800" dirty="0">
                <a:latin typeface="Times" pitchFamily="2" charset="0"/>
              </a:rPr>
              <a:t>Vanilla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389CAAB-BD80-024F-90B7-D77A8C8F5BDB}"/>
                  </a:ext>
                </a:extLst>
              </p:cNvPr>
              <p:cNvSpPr txBox="1"/>
              <p:nvPr/>
            </p:nvSpPr>
            <p:spPr>
              <a:xfrm rot="16200000">
                <a:off x="5132" y="3003509"/>
                <a:ext cx="13558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\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lit/>
                        </m:rP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N" sz="2800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389CAAB-BD80-024F-90B7-D77A8C8F5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132" y="3003509"/>
                <a:ext cx="1355835" cy="523220"/>
              </a:xfrm>
              <a:prstGeom prst="rect">
                <a:avLst/>
              </a:prstGeom>
              <a:blipFill>
                <a:blip r:embed="rId5"/>
                <a:stretch>
                  <a:fillRect t="-2778" r="-2142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08F34D3B-892A-2F44-9454-E06B8BFC95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6440" y="2767722"/>
            <a:ext cx="11077903" cy="11231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677122-1E86-5240-BE62-920368A0F5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6439" y="1434263"/>
            <a:ext cx="11077785" cy="11230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69A72B-8E54-EF44-8B30-181A1EAFAD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6439" y="100804"/>
            <a:ext cx="11077785" cy="11230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6ABBEF9-F4F6-D14F-AAC7-22A67E1544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6438" y="116596"/>
            <a:ext cx="11077784" cy="11230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1313FEA-A956-C440-BF9F-8414E4C38B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6438" y="1450255"/>
            <a:ext cx="11077784" cy="112309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D9444BC-B4C9-B54C-844A-A972FA79AE9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6318" y="2766148"/>
            <a:ext cx="11077904" cy="11231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EE2213-FDED-3344-ABF4-22A485B58A8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1916" y="2785026"/>
            <a:ext cx="11077784" cy="117380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002B483-8889-2649-A331-BAD9B7470E2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59172" y="1450054"/>
            <a:ext cx="11077502" cy="11737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6B289A8-35B2-094D-8872-E2B0DAC9291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44659" y="115348"/>
            <a:ext cx="11104115" cy="117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933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E0E81B-9E8A-EA4A-9959-9FB83BB18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440" y="2795426"/>
            <a:ext cx="10804634" cy="10954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E8DB69-271A-3D45-8BA3-7AB784EA9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440" y="1461968"/>
            <a:ext cx="10804634" cy="1095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339971-6AEA-B143-A9D4-DDA660FCEC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440" y="128510"/>
            <a:ext cx="10804634" cy="10954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E66C3FA-5472-054B-BF9E-FDB34E6F52C5}"/>
              </a:ext>
            </a:extLst>
          </p:cNvPr>
          <p:cNvCxnSpPr>
            <a:cxnSpLocks/>
          </p:cNvCxnSpPr>
          <p:nvPr/>
        </p:nvCxnSpPr>
        <p:spPr>
          <a:xfrm>
            <a:off x="956440" y="1334814"/>
            <a:ext cx="11077784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CA9F022-B1F6-4745-9CF4-213051543CF8}"/>
              </a:ext>
            </a:extLst>
          </p:cNvPr>
          <p:cNvSpPr txBox="1"/>
          <p:nvPr/>
        </p:nvSpPr>
        <p:spPr>
          <a:xfrm rot="16200000">
            <a:off x="12388" y="173208"/>
            <a:ext cx="1355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800" dirty="0">
                <a:latin typeface="Times" pitchFamily="2" charset="0"/>
              </a:rPr>
              <a:t>Input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78C761-8EF2-914D-BE67-7D61E3F6D32D}"/>
              </a:ext>
            </a:extLst>
          </p:cNvPr>
          <p:cNvSpPr txBox="1"/>
          <p:nvPr/>
        </p:nvSpPr>
        <p:spPr>
          <a:xfrm rot="16200000">
            <a:off x="12388" y="1652119"/>
            <a:ext cx="1355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800" dirty="0">
                <a:latin typeface="Times" pitchFamily="2" charset="0"/>
              </a:rPr>
              <a:t>Vanilla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389CAAB-BD80-024F-90B7-D77A8C8F5BDB}"/>
                  </a:ext>
                </a:extLst>
              </p:cNvPr>
              <p:cNvSpPr txBox="1"/>
              <p:nvPr/>
            </p:nvSpPr>
            <p:spPr>
              <a:xfrm rot="16200000">
                <a:off x="5132" y="3003509"/>
                <a:ext cx="13558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\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lit/>
                        </m:rP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N" sz="2800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389CAAB-BD80-024F-90B7-D77A8C8F5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132" y="3003509"/>
                <a:ext cx="1355835" cy="523220"/>
              </a:xfrm>
              <a:prstGeom prst="rect">
                <a:avLst/>
              </a:prstGeom>
              <a:blipFill>
                <a:blip r:embed="rId6"/>
                <a:stretch>
                  <a:fillRect t="-2778" r="-2142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08F34D3B-892A-2F44-9454-E06B8BFC95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6440" y="2767722"/>
            <a:ext cx="11077903" cy="11231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677122-1E86-5240-BE62-920368A0F5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6439" y="1434263"/>
            <a:ext cx="11077785" cy="11230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69A72B-8E54-EF44-8B30-181A1EAFAD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6439" y="100804"/>
            <a:ext cx="11077785" cy="11230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6ABBEF9-F4F6-D14F-AAC7-22A67E15443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6438" y="116596"/>
            <a:ext cx="11077784" cy="11230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1313FEA-A956-C440-BF9F-8414E4C38BD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6438" y="1450255"/>
            <a:ext cx="11077784" cy="112309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D9444BC-B4C9-B54C-844A-A972FA79AE9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6318" y="2766148"/>
            <a:ext cx="11077904" cy="11231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EE2213-FDED-3344-ABF4-22A485B58A8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51916" y="2785026"/>
            <a:ext cx="11077784" cy="117380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002B483-8889-2649-A331-BAD9B7470E2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59172" y="1450054"/>
            <a:ext cx="11077502" cy="11737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6B289A8-35B2-094D-8872-E2B0DAC9291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44659" y="115348"/>
            <a:ext cx="11104115" cy="11765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063923-A4D6-D345-9821-A38ECBEA436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66427" y="1450041"/>
            <a:ext cx="11077445" cy="117376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625262A-9C3E-7F44-A91E-5520F3FCE6F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59172" y="2764574"/>
            <a:ext cx="11077492" cy="117377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481425C-A234-2D4F-9681-76CDFDE6119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41886" y="104723"/>
            <a:ext cx="11104106" cy="117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886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E0E81B-9E8A-EA4A-9959-9FB83BB18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269" y="4394932"/>
            <a:ext cx="10804634" cy="10954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339971-6AEA-B143-A9D4-DDA660FCE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440" y="128510"/>
            <a:ext cx="10804634" cy="10954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E66C3FA-5472-054B-BF9E-FDB34E6F52C5}"/>
              </a:ext>
            </a:extLst>
          </p:cNvPr>
          <p:cNvCxnSpPr>
            <a:cxnSpLocks/>
          </p:cNvCxnSpPr>
          <p:nvPr/>
        </p:nvCxnSpPr>
        <p:spPr>
          <a:xfrm>
            <a:off x="937335" y="1536481"/>
            <a:ext cx="11077784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CA9F022-B1F6-4745-9CF4-213051543CF8}"/>
              </a:ext>
            </a:extLst>
          </p:cNvPr>
          <p:cNvSpPr txBox="1"/>
          <p:nvPr/>
        </p:nvSpPr>
        <p:spPr>
          <a:xfrm rot="16200000">
            <a:off x="2960" y="210768"/>
            <a:ext cx="1355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800" dirty="0">
                <a:latin typeface="Times" pitchFamily="2" charset="0"/>
              </a:rPr>
              <a:t>Input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78C761-8EF2-914D-BE67-7D61E3F6D32D}"/>
              </a:ext>
            </a:extLst>
          </p:cNvPr>
          <p:cNvSpPr txBox="1"/>
          <p:nvPr/>
        </p:nvSpPr>
        <p:spPr>
          <a:xfrm rot="16200000">
            <a:off x="12388" y="2000463"/>
            <a:ext cx="1355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800" dirty="0">
                <a:latin typeface="Times" pitchFamily="2" charset="0"/>
              </a:rPr>
              <a:t>Vanilla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89CAAB-BD80-024F-90B7-D77A8C8F5BDB}"/>
              </a:ext>
            </a:extLst>
          </p:cNvPr>
          <p:cNvSpPr txBox="1"/>
          <p:nvPr/>
        </p:nvSpPr>
        <p:spPr>
          <a:xfrm rot="16200000">
            <a:off x="14559" y="4517136"/>
            <a:ext cx="1355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" pitchFamily="2" charset="0"/>
              </a:rPr>
              <a:t>Oracle</a:t>
            </a:r>
            <a:endParaRPr lang="en-CN" sz="2800" dirty="0">
              <a:latin typeface="Times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F34D3B-892A-2F44-9454-E06B8BFC95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269" y="4345458"/>
            <a:ext cx="11077903" cy="11231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69A72B-8E54-EF44-8B30-181A1EAFAD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6439" y="100804"/>
            <a:ext cx="11077785" cy="11230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6ABBEF9-F4F6-D14F-AAC7-22A67E1544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6438" y="116596"/>
            <a:ext cx="11077784" cy="112309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D9444BC-B4C9-B54C-844A-A972FA79AE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4147" y="4343884"/>
            <a:ext cx="11077904" cy="11231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9FD2C3-32FD-904E-8B81-8A0CE81F87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5805" y="93122"/>
            <a:ext cx="11088015" cy="117488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67C0992-CC67-9244-877B-882F92C0C30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8727" y="4339992"/>
            <a:ext cx="11070460" cy="117302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A6AEFEF-9357-4542-B953-9B43E7B2808C}"/>
              </a:ext>
            </a:extLst>
          </p:cNvPr>
          <p:cNvSpPr txBox="1"/>
          <p:nvPr/>
        </p:nvSpPr>
        <p:spPr>
          <a:xfrm rot="16200000">
            <a:off x="23825" y="3129265"/>
            <a:ext cx="1355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" pitchFamily="2" charset="0"/>
              </a:rPr>
              <a:t>TRM</a:t>
            </a:r>
            <a:endParaRPr lang="en-CN" sz="2800" dirty="0">
              <a:latin typeface="Times" pitchFamily="2" charset="0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048722C3-518C-704E-9DAC-A231E26D4D9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1916" y="3055501"/>
            <a:ext cx="11101904" cy="1176361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8F1E96E0-AF91-FF45-84EF-F0CEAAB4E7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1915" y="1762176"/>
            <a:ext cx="11087977" cy="117488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38D41CB-0178-A844-B05B-5E55E2DA955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3687" y="3069316"/>
            <a:ext cx="11047478" cy="1170594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2F4739C5-EBA2-E440-B0D7-6FA19F5E993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51914" y="1750277"/>
            <a:ext cx="11080137" cy="11740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5C80EB-1736-A441-B7DD-9A2CA52DB0C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69937" y="105710"/>
            <a:ext cx="11058364" cy="11717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22E32D-97FF-0F44-9B40-69FE94A79B3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69936" y="1773734"/>
            <a:ext cx="11045183" cy="11703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E2D6864-12FF-654D-89E5-11CC79B8FD4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61406" y="4357491"/>
            <a:ext cx="11070463" cy="117302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7CBE8ED-D62B-A646-94C4-56D5705676D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61405" y="3067742"/>
            <a:ext cx="11047477" cy="117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307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E0E81B-9E8A-EA4A-9959-9FB83BB18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269" y="4394932"/>
            <a:ext cx="10804634" cy="10954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339971-6AEA-B143-A9D4-DDA660FCE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440" y="128510"/>
            <a:ext cx="10804634" cy="10954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E66C3FA-5472-054B-BF9E-FDB34E6F52C5}"/>
              </a:ext>
            </a:extLst>
          </p:cNvPr>
          <p:cNvCxnSpPr>
            <a:cxnSpLocks/>
          </p:cNvCxnSpPr>
          <p:nvPr/>
        </p:nvCxnSpPr>
        <p:spPr>
          <a:xfrm>
            <a:off x="937335" y="1536481"/>
            <a:ext cx="11077784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CA9F022-B1F6-4745-9CF4-213051543CF8}"/>
              </a:ext>
            </a:extLst>
          </p:cNvPr>
          <p:cNvSpPr txBox="1"/>
          <p:nvPr/>
        </p:nvSpPr>
        <p:spPr>
          <a:xfrm rot="16200000">
            <a:off x="2960" y="210768"/>
            <a:ext cx="1355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800" dirty="0">
                <a:latin typeface="Times" pitchFamily="2" charset="0"/>
              </a:rPr>
              <a:t>Input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78C761-8EF2-914D-BE67-7D61E3F6D32D}"/>
              </a:ext>
            </a:extLst>
          </p:cNvPr>
          <p:cNvSpPr txBox="1"/>
          <p:nvPr/>
        </p:nvSpPr>
        <p:spPr>
          <a:xfrm rot="16200000">
            <a:off x="12388" y="2000463"/>
            <a:ext cx="1355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800" dirty="0">
                <a:latin typeface="Times" pitchFamily="2" charset="0"/>
              </a:rPr>
              <a:t>Vanilla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89CAAB-BD80-024F-90B7-D77A8C8F5BDB}"/>
              </a:ext>
            </a:extLst>
          </p:cNvPr>
          <p:cNvSpPr txBox="1"/>
          <p:nvPr/>
        </p:nvSpPr>
        <p:spPr>
          <a:xfrm rot="16200000">
            <a:off x="14559" y="4517136"/>
            <a:ext cx="1355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" pitchFamily="2" charset="0"/>
              </a:rPr>
              <a:t>Oracle</a:t>
            </a:r>
            <a:endParaRPr lang="en-CN" sz="2800" dirty="0">
              <a:latin typeface="Times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F34D3B-892A-2F44-9454-E06B8BFC9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269" y="4345458"/>
            <a:ext cx="11077903" cy="11231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69A72B-8E54-EF44-8B30-181A1EAFAD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439" y="100804"/>
            <a:ext cx="11077785" cy="11230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6ABBEF9-F4F6-D14F-AAC7-22A67E154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6438" y="116596"/>
            <a:ext cx="11077784" cy="112309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D9444BC-B4C9-B54C-844A-A972FA79AE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4147" y="4343884"/>
            <a:ext cx="11077904" cy="11231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9FD2C3-32FD-904E-8B81-8A0CE81F87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5805" y="93122"/>
            <a:ext cx="11088015" cy="117488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67C0992-CC67-9244-877B-882F92C0C3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8727" y="4339992"/>
            <a:ext cx="11070460" cy="117302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48722C3-518C-704E-9DAC-A231E26D4D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1916" y="3036971"/>
            <a:ext cx="11101904" cy="1176361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8F1E96E0-AF91-FF45-84EF-F0CEAAB4E7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1915" y="1762176"/>
            <a:ext cx="11087977" cy="117488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A68EFA9-79BB-5B4F-A21D-13DE39E4AC9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0400" y="124192"/>
            <a:ext cx="11088015" cy="117488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4914A0D-88D8-7543-9522-C65FE67F361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2467" y="1747990"/>
            <a:ext cx="11049302" cy="117078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AA354C7-FAC4-DE43-AADF-A2E93C14BF3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65805" y="4315725"/>
            <a:ext cx="11049314" cy="11707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70B133-FD2B-E949-8350-F7B0426AC41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57840" y="105163"/>
            <a:ext cx="11098811" cy="11760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66AEE9E-7AA2-5B4B-B858-C7525BB995C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71570" y="1756150"/>
            <a:ext cx="11049261" cy="117078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E38096D-AE98-3048-B573-E52276D48A4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54026" y="4321611"/>
            <a:ext cx="11077902" cy="117381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32ED012-29AC-E547-9946-46CE2AC11AF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57840" y="3053592"/>
            <a:ext cx="11095980" cy="117573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280BFC8-11C3-1E41-AB37-77C9B52E76A2}"/>
              </a:ext>
            </a:extLst>
          </p:cNvPr>
          <p:cNvSpPr txBox="1"/>
          <p:nvPr/>
        </p:nvSpPr>
        <p:spPr>
          <a:xfrm rot="16200000">
            <a:off x="21877" y="3339793"/>
            <a:ext cx="1355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" pitchFamily="2" charset="0"/>
              </a:rPr>
              <a:t>MLDG</a:t>
            </a:r>
            <a:endParaRPr lang="en-CN" sz="2800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099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B339971-6AEA-B143-A9D4-DDA660FCE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440" y="128510"/>
            <a:ext cx="10804634" cy="10954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E66C3FA-5472-054B-BF9E-FDB34E6F52C5}"/>
              </a:ext>
            </a:extLst>
          </p:cNvPr>
          <p:cNvCxnSpPr>
            <a:cxnSpLocks/>
          </p:cNvCxnSpPr>
          <p:nvPr/>
        </p:nvCxnSpPr>
        <p:spPr>
          <a:xfrm>
            <a:off x="937335" y="1536481"/>
            <a:ext cx="11077784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CA9F022-B1F6-4745-9CF4-213051543CF8}"/>
              </a:ext>
            </a:extLst>
          </p:cNvPr>
          <p:cNvSpPr txBox="1"/>
          <p:nvPr/>
        </p:nvSpPr>
        <p:spPr>
          <a:xfrm rot="16200000">
            <a:off x="2960" y="210768"/>
            <a:ext cx="1355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800" dirty="0">
                <a:latin typeface="Times" pitchFamily="2" charset="0"/>
              </a:rPr>
              <a:t>Input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78C761-8EF2-914D-BE67-7D61E3F6D32D}"/>
              </a:ext>
            </a:extLst>
          </p:cNvPr>
          <p:cNvSpPr txBox="1"/>
          <p:nvPr/>
        </p:nvSpPr>
        <p:spPr>
          <a:xfrm rot="16200000">
            <a:off x="12388" y="2000463"/>
            <a:ext cx="1355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800" dirty="0">
                <a:latin typeface="Times" pitchFamily="2" charset="0"/>
              </a:rPr>
              <a:t>Vanilla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89CAAB-BD80-024F-90B7-D77A8C8F5BDB}"/>
              </a:ext>
            </a:extLst>
          </p:cNvPr>
          <p:cNvSpPr txBox="1"/>
          <p:nvPr/>
        </p:nvSpPr>
        <p:spPr>
          <a:xfrm rot="16200000">
            <a:off x="14559" y="4517136"/>
            <a:ext cx="1355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" pitchFamily="2" charset="0"/>
              </a:rPr>
              <a:t>Oracle</a:t>
            </a:r>
            <a:endParaRPr lang="en-CN" sz="2800" dirty="0">
              <a:latin typeface="Times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DCFE8F-1995-F346-9C7D-168F12C9C9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495" y="4378561"/>
            <a:ext cx="10998251" cy="111503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2FA5093-DD98-D24A-B919-092042AE59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404" y="125176"/>
            <a:ext cx="10993141" cy="111451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C502D84-276D-2D48-A494-8261A46FD4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336" y="3101977"/>
            <a:ext cx="10998250" cy="111503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C257740-FF4E-9D45-9867-B21D8113CF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7335" y="1812544"/>
            <a:ext cx="10998250" cy="111503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A6B3278-EF38-BF41-83B1-D095A8FBD534}"/>
              </a:ext>
            </a:extLst>
          </p:cNvPr>
          <p:cNvSpPr txBox="1"/>
          <p:nvPr/>
        </p:nvSpPr>
        <p:spPr>
          <a:xfrm rot="16200000">
            <a:off x="21877" y="3339793"/>
            <a:ext cx="1355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" pitchFamily="2" charset="0"/>
              </a:rPr>
              <a:t>MLDG</a:t>
            </a:r>
            <a:endParaRPr lang="en-CN" sz="2800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325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11825</TotalTime>
  <Words>50</Words>
  <Application>Microsoft Macintosh PowerPoint</Application>
  <PresentationFormat>Widescreen</PresentationFormat>
  <Paragraphs>38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Yilun Xu</dc:creator>
  <cp:lastModifiedBy>Yilun Xu</cp:lastModifiedBy>
  <cp:revision>32</cp:revision>
  <dcterms:created xsi:type="dcterms:W3CDTF">2021-06-26T03:43:25Z</dcterms:created>
  <dcterms:modified xsi:type="dcterms:W3CDTF">2021-09-24T02:25:55Z</dcterms:modified>
</cp:coreProperties>
</file>