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5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0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4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C2CB6E-7746-47F4-B736-2894F16A36CE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A769-D699-4970-9019-CDACA01E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5939" y="-72428"/>
            <a:ext cx="5888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 Window</a:t>
            </a:r>
            <a:endParaRPr lang="en-US" sz="5400" b="0" cap="none" spc="0" dirty="0">
              <a:ln w="0"/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804" y="1208211"/>
            <a:ext cx="3282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Purpose: To learn more about network coding and see how network data is </a:t>
            </a:r>
            <a:r>
              <a:rPr lang="en-US" sz="2000" dirty="0" smtClean="0"/>
              <a:t>received.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366" y="1208211"/>
            <a:ext cx="4693604" cy="35574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51449" y="563435"/>
            <a:ext cx="322458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John Pham</a:t>
            </a:r>
            <a:endParaRPr lang="en-US" sz="3000" b="0" cap="none" spc="0" dirty="0">
              <a:ln w="0"/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2451" y="5211517"/>
            <a:ext cx="394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Goals: Be able to monitor outgoing data, response times, and packet loss.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4964" y="1167037"/>
            <a:ext cx="33013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Summary: A “packet sniffer” that identifies incoming TCP and UDP data. Gives useful information such as size of data packet, source IPv4 address, and ports.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91284"/>
            <a:ext cx="12192000" cy="7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72637" y="1029556"/>
            <a:ext cx="2586" cy="582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76038" y="1029556"/>
            <a:ext cx="2587" cy="582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22" y="3061929"/>
            <a:ext cx="1813616" cy="13602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715604" y="4765634"/>
            <a:ext cx="3432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Specifics: Forks two child processes to handle TCP and UDP packets. Creates a raw socket to listen on every port on the system.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9804" y="3061929"/>
            <a:ext cx="322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 Used: Just plain C code with networking header libraries.</a:t>
            </a:r>
            <a:endParaRPr lang="en-US" dirty="0"/>
          </a:p>
        </p:txBody>
      </p:sp>
      <p:pic>
        <p:nvPicPr>
          <p:cNvPr id="1026" name="Picture 2" descr="http://intronetworks.cs.luc.edu/current/html/_images/tcp_hea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7" y="4765634"/>
            <a:ext cx="3315491" cy="145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108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Pham</dc:creator>
  <cp:lastModifiedBy>John Pham</cp:lastModifiedBy>
  <cp:revision>9</cp:revision>
  <dcterms:created xsi:type="dcterms:W3CDTF">2015-12-10T22:43:23Z</dcterms:created>
  <dcterms:modified xsi:type="dcterms:W3CDTF">2015-12-12T23:24:55Z</dcterms:modified>
</cp:coreProperties>
</file>