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73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039B6-8AA1-468B-80A4-66C3320B0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259B96-204A-46A0-BA4A-B2258A80B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ED07E7-25E8-46A0-A203-124E7DB4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27E2-3BD2-4C94-9834-D9BA0321A4E7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AC5753-F9E1-4161-95DE-6CBACD0C6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D614AA-3441-42DE-B0EF-2AA33740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D7D1-F125-4655-8FA3-EEEFE59B7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97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E7511-F79E-4D97-A47D-C839E684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FCE32E-2BB3-4DD8-A2A7-B11297D70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879FD2-BBAB-4408-9D82-E0356F8F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27E2-3BD2-4C94-9834-D9BA0321A4E7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660E6F-EBB6-4818-871B-AD0BF7C8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74332F-3BE0-45E9-8187-DA0CF76F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D7D1-F125-4655-8FA3-EEEFE59B7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97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B39BD8-0A76-4311-B809-7170A1C80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E1F4C7-8E52-4931-A497-D3CD84903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0B659D-B65A-4EAB-A835-401F0E34F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27E2-3BD2-4C94-9834-D9BA0321A4E7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8070A-DA3A-476D-9ADB-999AF3F9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BA55AA-4B94-4DC8-BFD1-86E57423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D7D1-F125-4655-8FA3-EEEFE59B7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61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A99A8-9375-4096-96C4-366EBE01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F6C45-C295-4750-8BF2-9144C013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78B3C9-9A47-49E7-8BBB-D495D4C58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27E2-3BD2-4C94-9834-D9BA0321A4E7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34EC3-849F-4B81-AD21-1650C1B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986108-76B9-4746-ABC7-F80223CB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D7D1-F125-4655-8FA3-EEEFE59B7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74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8F21C-1C2B-4266-95CE-0235B3D70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4FC142-9C82-4E7D-9E54-1E876F597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E34512-E5F6-4D6F-B397-9C7EF124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27E2-3BD2-4C94-9834-D9BA0321A4E7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028791-761A-435C-8BC6-8E25A030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41BF7E-28EF-43CF-8558-44ECE258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D7D1-F125-4655-8FA3-EEEFE59B7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63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74502-4471-4284-BBCD-16CEB3FB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48685-B428-4F29-8EE9-864035B02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83C2A3-6514-49FC-90FF-285CA757E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6A2055-0A04-4439-A7BB-95B470A1D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27E2-3BD2-4C94-9834-D9BA0321A4E7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8B4B96-83FE-4747-9152-1202145B9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E3F226-072F-4A93-B10D-5E0ACF13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D7D1-F125-4655-8FA3-EEEFE59B7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15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D8E11-2EAA-4251-BB04-E5B770BD7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A0FF5B-FBB0-4349-B315-46A88E25B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E6B877-C579-419E-A1F2-BB77245C2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85F80F-32EE-4275-B46B-7BA17754A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58D6F7-01C9-4D08-A763-85C4495ED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57E629-6BFC-4909-8998-8D73B009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27E2-3BD2-4C94-9834-D9BA0321A4E7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2BCA9D-7F6C-4501-AEE9-7B692024D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C3EFF6-48FC-4B82-9509-835E2F6BF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D7D1-F125-4655-8FA3-EEEFE59B7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25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C4D3C-4D0D-427E-880C-234ED5AF8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ADBB2D-3165-4889-A439-12578F5F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27E2-3BD2-4C94-9834-D9BA0321A4E7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BA3C23-1C0F-4D2F-AC15-5812027B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FAB652-6886-4F4D-8998-D2B8D3A2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D7D1-F125-4655-8FA3-EEEFE59B7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1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8BE33C-2C16-44BE-9366-BEE239F7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27E2-3BD2-4C94-9834-D9BA0321A4E7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9DAF26-F53F-49C6-997F-0FD0C21E8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06C133-F8FC-4CE1-8474-16B8DE63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D7D1-F125-4655-8FA3-EEEFE59B7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26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EFB37-5C85-4CA1-AB0A-9625DCB6B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F00E6A-05EF-4CDF-966F-9BD95886B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45E181-AE5D-4605-9D62-426CAC629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EFCDAD-B996-47EB-BA2D-5C9257E46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27E2-3BD2-4C94-9834-D9BA0321A4E7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CE53DB-0BA6-4260-BB5C-6A6A3BA93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9B6AF0-6BD8-4C08-A551-BE7DAA3CD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D7D1-F125-4655-8FA3-EEEFE59B7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13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F9D6D-A8F8-4B64-B0B6-538350868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0FC482-7653-4F4F-A820-9F0B7BCC7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DFCD6C-7079-413D-AEE0-7E1D29BC9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3456EC-42AA-48F1-8B1F-5D849DBA8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27E2-3BD2-4C94-9834-D9BA0321A4E7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E2D274-3771-4BDA-AAF6-BEBD403D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71B8DD-C335-49F0-AB5F-2C565BBBB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D7D1-F125-4655-8FA3-EEEFE59B7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89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D287DF-2905-4F49-A5A7-74428638C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9FEBF4-3499-4A53-8279-93B9714E8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BD437A-AEAB-411B-A2C0-CA9AD4F003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527E2-3BD2-4C94-9834-D9BA0321A4E7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A449CC-CE89-43D4-9E30-B8F32F614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72F5F6-081B-460A-AB84-6D4A5BADA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8D7D1-F125-4655-8FA3-EEEFE59B7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67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>
            <a:extLst>
              <a:ext uri="{FF2B5EF4-FFF2-40B4-BE49-F238E27FC236}">
                <a16:creationId xmlns:a16="http://schemas.microsoft.com/office/drawing/2014/main" id="{DE951787-970D-4363-9F42-4617820A70BA}"/>
              </a:ext>
            </a:extLst>
          </p:cNvPr>
          <p:cNvSpPr/>
          <p:nvPr/>
        </p:nvSpPr>
        <p:spPr>
          <a:xfrm rot="16200000">
            <a:off x="-984362" y="3306278"/>
            <a:ext cx="4064000" cy="650240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10AEC0-89CC-4702-B39D-9EB7FB2E48A4}"/>
              </a:ext>
            </a:extLst>
          </p:cNvPr>
          <p:cNvSpPr txBox="1"/>
          <p:nvPr/>
        </p:nvSpPr>
        <p:spPr>
          <a:xfrm rot="16200000">
            <a:off x="-148946" y="3369788"/>
            <a:ext cx="249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上位机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箭头: 上下 6">
            <a:extLst>
              <a:ext uri="{FF2B5EF4-FFF2-40B4-BE49-F238E27FC236}">
                <a16:creationId xmlns:a16="http://schemas.microsoft.com/office/drawing/2014/main" id="{FF90C070-C54A-4FEB-836E-F0EA84F121B0}"/>
              </a:ext>
            </a:extLst>
          </p:cNvPr>
          <p:cNvSpPr/>
          <p:nvPr/>
        </p:nvSpPr>
        <p:spPr>
          <a:xfrm rot="16200000">
            <a:off x="1761014" y="3106183"/>
            <a:ext cx="406400" cy="955040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F9B3994-383E-4584-995D-2CE625357EE2}"/>
              </a:ext>
            </a:extLst>
          </p:cNvPr>
          <p:cNvSpPr/>
          <p:nvPr/>
        </p:nvSpPr>
        <p:spPr>
          <a:xfrm rot="16200000">
            <a:off x="1651042" y="3525313"/>
            <a:ext cx="22453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ECB9DF-194D-4940-B7C3-FCF74F6D98C1}"/>
              </a:ext>
            </a:extLst>
          </p:cNvPr>
          <p:cNvSpPr txBox="1"/>
          <p:nvPr/>
        </p:nvSpPr>
        <p:spPr>
          <a:xfrm rot="16200000">
            <a:off x="1534202" y="3593903"/>
            <a:ext cx="2499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JAY-23A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蓝牙模块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5B7261A-4FA5-44CE-8501-5396D442214A}"/>
              </a:ext>
            </a:extLst>
          </p:cNvPr>
          <p:cNvSpPr/>
          <p:nvPr/>
        </p:nvSpPr>
        <p:spPr>
          <a:xfrm rot="16200000">
            <a:off x="1715050" y="1205184"/>
            <a:ext cx="2117344" cy="523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0993A21-B139-47A0-AD9F-5F239C612CBB}"/>
              </a:ext>
            </a:extLst>
          </p:cNvPr>
          <p:cNvSpPr txBox="1"/>
          <p:nvPr/>
        </p:nvSpPr>
        <p:spPr>
          <a:xfrm rot="16200000">
            <a:off x="1511342" y="1289476"/>
            <a:ext cx="2499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TB6612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电机驱动</a:t>
            </a:r>
          </a:p>
        </p:txBody>
      </p:sp>
      <p:sp>
        <p:nvSpPr>
          <p:cNvPr id="13" name="立方体 12">
            <a:extLst>
              <a:ext uri="{FF2B5EF4-FFF2-40B4-BE49-F238E27FC236}">
                <a16:creationId xmlns:a16="http://schemas.microsoft.com/office/drawing/2014/main" id="{EF0AF8F8-9A82-435C-B37D-632506207065}"/>
              </a:ext>
            </a:extLst>
          </p:cNvPr>
          <p:cNvSpPr/>
          <p:nvPr/>
        </p:nvSpPr>
        <p:spPr>
          <a:xfrm rot="16200000">
            <a:off x="1087327" y="3065021"/>
            <a:ext cx="6666601" cy="727956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C5F1B15-2758-44C3-82BE-0E067F110129}"/>
              </a:ext>
            </a:extLst>
          </p:cNvPr>
          <p:cNvSpPr txBox="1"/>
          <p:nvPr/>
        </p:nvSpPr>
        <p:spPr>
          <a:xfrm rot="16200000">
            <a:off x="2587966" y="3167389"/>
            <a:ext cx="383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车载主机微处理器</a:t>
            </a:r>
          </a:p>
        </p:txBody>
      </p:sp>
      <p:sp>
        <p:nvSpPr>
          <p:cNvPr id="15" name="箭头: 上下 14">
            <a:extLst>
              <a:ext uri="{FF2B5EF4-FFF2-40B4-BE49-F238E27FC236}">
                <a16:creationId xmlns:a16="http://schemas.microsoft.com/office/drawing/2014/main" id="{6539506E-08A5-4859-B67C-FA475E03D5AA}"/>
              </a:ext>
            </a:extLst>
          </p:cNvPr>
          <p:cNvSpPr/>
          <p:nvPr/>
        </p:nvSpPr>
        <p:spPr>
          <a:xfrm rot="16200000">
            <a:off x="5566913" y="-349723"/>
            <a:ext cx="416052" cy="1780041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上 15">
            <a:extLst>
              <a:ext uri="{FF2B5EF4-FFF2-40B4-BE49-F238E27FC236}">
                <a16:creationId xmlns:a16="http://schemas.microsoft.com/office/drawing/2014/main" id="{50A91ACC-40F6-471A-9AEF-443B73E41D3E}"/>
              </a:ext>
            </a:extLst>
          </p:cNvPr>
          <p:cNvSpPr/>
          <p:nvPr/>
        </p:nvSpPr>
        <p:spPr>
          <a:xfrm rot="16200000">
            <a:off x="3360607" y="1050368"/>
            <a:ext cx="416054" cy="878322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7B0575F-77D1-42CE-A585-BD743640E1A4}"/>
              </a:ext>
            </a:extLst>
          </p:cNvPr>
          <p:cNvSpPr/>
          <p:nvPr/>
        </p:nvSpPr>
        <p:spPr>
          <a:xfrm rot="16200000">
            <a:off x="1889800" y="5664015"/>
            <a:ext cx="1767841" cy="523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1FDCE13-023D-4C46-AA98-E0E80C301A2B}"/>
              </a:ext>
            </a:extLst>
          </p:cNvPr>
          <p:cNvSpPr txBox="1"/>
          <p:nvPr/>
        </p:nvSpPr>
        <p:spPr>
          <a:xfrm rot="16200000">
            <a:off x="1968764" y="5786723"/>
            <a:ext cx="1645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电源电路</a:t>
            </a:r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0EB87A82-0D1A-4D11-B1C8-6D4723CE16F6}"/>
              </a:ext>
            </a:extLst>
          </p:cNvPr>
          <p:cNvSpPr/>
          <p:nvPr/>
        </p:nvSpPr>
        <p:spPr>
          <a:xfrm rot="16200000">
            <a:off x="3352688" y="5555538"/>
            <a:ext cx="416054" cy="86247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上 19">
            <a:extLst>
              <a:ext uri="{FF2B5EF4-FFF2-40B4-BE49-F238E27FC236}">
                <a16:creationId xmlns:a16="http://schemas.microsoft.com/office/drawing/2014/main" id="{BF77722E-59F8-4EB9-ADBD-867FCDFC6B52}"/>
              </a:ext>
            </a:extLst>
          </p:cNvPr>
          <p:cNvSpPr/>
          <p:nvPr/>
        </p:nvSpPr>
        <p:spPr>
          <a:xfrm rot="16200000">
            <a:off x="5038080" y="5598825"/>
            <a:ext cx="480605" cy="840457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7966DC0-E08D-4FE6-BD03-1BE8DC4FD77E}"/>
              </a:ext>
            </a:extLst>
          </p:cNvPr>
          <p:cNvSpPr/>
          <p:nvPr/>
        </p:nvSpPr>
        <p:spPr>
          <a:xfrm rot="16200000">
            <a:off x="5153090" y="5664015"/>
            <a:ext cx="1767841" cy="523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F8AEFAB-3A94-4BE0-878D-FDBA1A8C42FF}"/>
              </a:ext>
            </a:extLst>
          </p:cNvPr>
          <p:cNvSpPr txBox="1"/>
          <p:nvPr/>
        </p:nvSpPr>
        <p:spPr>
          <a:xfrm rot="16200000">
            <a:off x="5170900" y="5725569"/>
            <a:ext cx="1767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红外循迹电路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7B07378-1B91-434F-9303-608344C77CC0}"/>
              </a:ext>
            </a:extLst>
          </p:cNvPr>
          <p:cNvSpPr/>
          <p:nvPr/>
        </p:nvSpPr>
        <p:spPr>
          <a:xfrm rot="16200000">
            <a:off x="5244811" y="3511727"/>
            <a:ext cx="1950739" cy="889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747A57C-F6FD-44F6-A2AB-16F24B14EC81}"/>
              </a:ext>
            </a:extLst>
          </p:cNvPr>
          <p:cNvSpPr txBox="1"/>
          <p:nvPr/>
        </p:nvSpPr>
        <p:spPr>
          <a:xfrm rot="16200000">
            <a:off x="5194013" y="3551764"/>
            <a:ext cx="2052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MPU6050</a:t>
            </a: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陀螺仪加速度计</a:t>
            </a:r>
          </a:p>
        </p:txBody>
      </p:sp>
      <p:sp>
        <p:nvSpPr>
          <p:cNvPr id="25" name="箭头: 上 24">
            <a:extLst>
              <a:ext uri="{FF2B5EF4-FFF2-40B4-BE49-F238E27FC236}">
                <a16:creationId xmlns:a16="http://schemas.microsoft.com/office/drawing/2014/main" id="{FF994505-D9DA-4446-82FF-64B73994507E}"/>
              </a:ext>
            </a:extLst>
          </p:cNvPr>
          <p:cNvSpPr/>
          <p:nvPr/>
        </p:nvSpPr>
        <p:spPr>
          <a:xfrm rot="16200000">
            <a:off x="5038080" y="3375187"/>
            <a:ext cx="480605" cy="840457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4AFF3F9-A78A-4AA0-81E3-D72E88071573}"/>
              </a:ext>
            </a:extLst>
          </p:cNvPr>
          <p:cNvSpPr/>
          <p:nvPr/>
        </p:nvSpPr>
        <p:spPr>
          <a:xfrm rot="16200000">
            <a:off x="5153091" y="1725779"/>
            <a:ext cx="1767841" cy="523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4B19C4F-366E-4C54-BD99-D0E7E0B9AB93}"/>
              </a:ext>
            </a:extLst>
          </p:cNvPr>
          <p:cNvSpPr txBox="1"/>
          <p:nvPr/>
        </p:nvSpPr>
        <p:spPr>
          <a:xfrm rot="16200000">
            <a:off x="5232055" y="1848487"/>
            <a:ext cx="1645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OLED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F4DA8B81-68D8-4B7F-B34C-B9EC09B55CF3}"/>
              </a:ext>
            </a:extLst>
          </p:cNvPr>
          <p:cNvSpPr/>
          <p:nvPr/>
        </p:nvSpPr>
        <p:spPr>
          <a:xfrm rot="16200000">
            <a:off x="5083739" y="1640859"/>
            <a:ext cx="416053" cy="81369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0A53B5D-3751-4A12-A7BD-A0DDAFC95F21}"/>
              </a:ext>
            </a:extLst>
          </p:cNvPr>
          <p:cNvSpPr/>
          <p:nvPr/>
        </p:nvSpPr>
        <p:spPr>
          <a:xfrm rot="16200000">
            <a:off x="6119440" y="745574"/>
            <a:ext cx="1767841" cy="523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BB6A4CF-77BC-4BD1-80C0-9A518D0A4D44}"/>
              </a:ext>
            </a:extLst>
          </p:cNvPr>
          <p:cNvSpPr txBox="1"/>
          <p:nvPr/>
        </p:nvSpPr>
        <p:spPr>
          <a:xfrm rot="16200000">
            <a:off x="6102293" y="807127"/>
            <a:ext cx="1802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串口通讯电路</a:t>
            </a:r>
          </a:p>
        </p:txBody>
      </p:sp>
      <p:sp>
        <p:nvSpPr>
          <p:cNvPr id="34" name="箭头: 上下 33">
            <a:extLst>
              <a:ext uri="{FF2B5EF4-FFF2-40B4-BE49-F238E27FC236}">
                <a16:creationId xmlns:a16="http://schemas.microsoft.com/office/drawing/2014/main" id="{A1F01937-F5F1-4D51-9BF4-154A159B2E99}"/>
              </a:ext>
            </a:extLst>
          </p:cNvPr>
          <p:cNvSpPr/>
          <p:nvPr/>
        </p:nvSpPr>
        <p:spPr>
          <a:xfrm rot="16200000">
            <a:off x="3337964" y="3197864"/>
            <a:ext cx="416053" cy="87832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653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27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汤 佳辉</dc:creator>
  <cp:lastModifiedBy>汤 佳辉</cp:lastModifiedBy>
  <cp:revision>1</cp:revision>
  <dcterms:created xsi:type="dcterms:W3CDTF">2022-02-05T07:10:48Z</dcterms:created>
  <dcterms:modified xsi:type="dcterms:W3CDTF">2022-02-05T07:48:14Z</dcterms:modified>
</cp:coreProperties>
</file>