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61" r:id="rId3"/>
    <p:sldId id="257" r:id="rId4"/>
    <p:sldId id="271" r:id="rId5"/>
    <p:sldId id="272" r:id="rId6"/>
    <p:sldId id="275" r:id="rId7"/>
    <p:sldId id="276" r:id="rId8"/>
    <p:sldId id="277" r:id="rId9"/>
    <p:sldId id="280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7" r:id="rId25"/>
    <p:sldId id="293" r:id="rId26"/>
    <p:sldId id="295" r:id="rId27"/>
    <p:sldId id="296" r:id="rId28"/>
    <p:sldId id="298" r:id="rId29"/>
    <p:sldId id="299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10/21/2017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2017-10-21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8716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39264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323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5957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23466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26592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82760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002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3940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079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99129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60014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77546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01786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22882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21340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32066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2758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5696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7976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9871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23359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31899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3067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449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1901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2017-10-21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2017-10-21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2017-10-21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2017-10-21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2017-10-21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2017-10-21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2017-10-21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2017-10-21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2017-10-21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note.tistory.com/25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리펙토링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무엇부터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코딩의 기술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조건식과 계산식</a:t>
            </a:r>
            <a:endParaRPr 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47801" y="2133601"/>
            <a:ext cx="257001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295400" y="1654551"/>
            <a:ext cx="9601200" cy="41366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bonus(</a:t>
            </a:r>
            <a:r>
              <a:rPr lang="en-US" altLang="ko-KR" dirty="0" err="1"/>
              <a:t>int</a:t>
            </a:r>
            <a:r>
              <a:rPr lang="en-US" altLang="ko-KR" dirty="0"/>
              <a:t> time,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hp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reulst</a:t>
            </a:r>
            <a:r>
              <a:rPr lang="en-US" altLang="ko-KR" dirty="0" smtClean="0"/>
              <a:t> = 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if(time &lt;= 50)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if(</a:t>
            </a:r>
            <a:r>
              <a:rPr lang="en-US" altLang="ko-KR" dirty="0" err="1" smtClean="0"/>
              <a:t>hp</a:t>
            </a:r>
            <a:r>
              <a:rPr lang="en-US" altLang="ko-KR" dirty="0" smtClean="0"/>
              <a:t> &gt;= 30)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result = 1000;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} else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result = 500;</a:t>
            </a:r>
            <a:br>
              <a:rPr lang="en-US" altLang="ko-KR" dirty="0" smtClean="0"/>
            </a:br>
            <a:r>
              <a:rPr lang="en-US" altLang="ko-KR" dirty="0" smtClean="0"/>
              <a:t>  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} else if(time &lt;= 100)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result = 200;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 marL="0" indent="0">
              <a:buNone/>
            </a:pPr>
            <a:r>
              <a:rPr lang="en-US" altLang="ko-KR" dirty="0" smtClean="0"/>
              <a:t>return result;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3708862" y="1654551"/>
            <a:ext cx="9601200" cy="413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bonus(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time,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hp</a:t>
            </a:r>
            <a:r>
              <a:rPr lang="en-US" altLang="ko-KR" dirty="0" smtClean="0"/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if ( time &gt; 100) return 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if ( time &gt; 50) return 200;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if( </a:t>
            </a:r>
            <a:r>
              <a:rPr lang="en-US" altLang="ko-KR" dirty="0" err="1" smtClean="0"/>
              <a:t>hp</a:t>
            </a:r>
            <a:r>
              <a:rPr lang="en-US" altLang="ko-KR" dirty="0" smtClean="0"/>
              <a:t> &lt; 30 ) return 500;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return 1000;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455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조건식과 계산식</a:t>
            </a:r>
            <a:endParaRPr 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47801" y="2133601"/>
            <a:ext cx="257001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295400" y="1654551"/>
            <a:ext cx="9601200" cy="413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Enum</a:t>
            </a:r>
            <a:r>
              <a:rPr lang="en-US" altLang="ko-KR" dirty="0" smtClean="0"/>
              <a:t> Hand { Rock, Paper, Scissors };</a:t>
            </a:r>
          </a:p>
          <a:p>
            <a:pPr marL="0" indent="0">
              <a:buNone/>
            </a:pPr>
            <a:r>
              <a:rPr lang="en-US" altLang="ko-KR" dirty="0" err="1" smtClean="0"/>
              <a:t>Enum</a:t>
            </a:r>
            <a:r>
              <a:rPr lang="en-US" altLang="ko-KR" dirty="0" smtClean="0"/>
              <a:t> Result { Win, Lose, Draw };</a:t>
            </a:r>
          </a:p>
          <a:p>
            <a:pPr marL="0" indent="0">
              <a:buNone/>
            </a:pPr>
            <a:r>
              <a:rPr lang="en-US" altLang="ko-KR" dirty="0" smtClean="0"/>
              <a:t>Result judgement(Hand my, Hand target) {</a:t>
            </a:r>
          </a:p>
          <a:p>
            <a:pPr marL="0" indent="0">
              <a:buNone/>
            </a:pPr>
            <a:r>
              <a:rPr lang="en-US" altLang="ko-KR" dirty="0" smtClean="0"/>
              <a:t>   if(my == target) return Draw;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if(my == rock &amp;&amp; target == Scissors) return win;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if(my == </a:t>
            </a:r>
            <a:r>
              <a:rPr lang="en-US" altLang="ko-KR" dirty="0" err="1" smtClean="0"/>
              <a:t>Papter</a:t>
            </a:r>
            <a:r>
              <a:rPr lang="en-US" altLang="ko-KR" dirty="0" smtClean="0"/>
              <a:t> &amp;&amp; target == Rock) return win;</a:t>
            </a:r>
          </a:p>
        </p:txBody>
      </p:sp>
    </p:spTree>
    <p:extLst>
      <p:ext uri="{BB962C8B-B14F-4D97-AF65-F5344CB8AC3E}">
        <p14:creationId xmlns:p14="http://schemas.microsoft.com/office/powerpoint/2010/main" val="31676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조건식과 계산식</a:t>
            </a:r>
            <a:endParaRPr 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47801" y="2133601"/>
            <a:ext cx="257001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37673" y="1654551"/>
            <a:ext cx="5650832" cy="413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Enum</a:t>
            </a:r>
            <a:r>
              <a:rPr lang="en-US" altLang="ko-KR" dirty="0" smtClean="0"/>
              <a:t> Hand { Rock, Paper, Scissors };</a:t>
            </a:r>
          </a:p>
          <a:p>
            <a:pPr marL="0" indent="0">
              <a:buNone/>
            </a:pPr>
            <a:r>
              <a:rPr lang="en-US" altLang="ko-KR" dirty="0" err="1" smtClean="0"/>
              <a:t>Enum</a:t>
            </a:r>
            <a:r>
              <a:rPr lang="en-US" altLang="ko-KR" dirty="0" smtClean="0"/>
              <a:t> Result { Win, Lose, Draw };</a:t>
            </a:r>
          </a:p>
          <a:p>
            <a:pPr marL="0" indent="0">
              <a:buNone/>
            </a:pPr>
            <a:r>
              <a:rPr lang="en-US" altLang="ko-KR" dirty="0" smtClean="0"/>
              <a:t>Result judgement(Hand my, Hand target) {</a:t>
            </a:r>
          </a:p>
          <a:p>
            <a:pPr marL="0" indent="0">
              <a:buNone/>
            </a:pPr>
            <a:r>
              <a:rPr lang="en-US" altLang="ko-KR" dirty="0" smtClean="0"/>
              <a:t>   if(my == target) return Draw;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if(my == rock &amp;&amp; target == Scissors) return win;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if(my == </a:t>
            </a:r>
            <a:r>
              <a:rPr lang="en-US" altLang="ko-KR" dirty="0" err="1" smtClean="0"/>
              <a:t>Papter</a:t>
            </a:r>
            <a:r>
              <a:rPr lang="en-US" altLang="ko-KR" dirty="0" smtClean="0"/>
              <a:t> &amp;&amp; target == Rock) return win;</a:t>
            </a:r>
          </a:p>
        </p:txBody>
      </p:sp>
      <p:sp>
        <p:nvSpPr>
          <p:cNvPr id="5" name="내용 개체 틀 6"/>
          <p:cNvSpPr txBox="1">
            <a:spLocks/>
          </p:cNvSpPr>
          <p:nvPr/>
        </p:nvSpPr>
        <p:spPr>
          <a:xfrm>
            <a:off x="6288505" y="1654550"/>
            <a:ext cx="5650832" cy="413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Result judgement(Hand my, Hand target)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static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Result result[3][3] =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{ Draw, Win, Lost},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{ Lose, Draw, Win},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{ Win, Lose, Draw}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};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Return result[my][target];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138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조건식과 계산식</a:t>
            </a:r>
            <a:endParaRPr 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47801" y="2133601"/>
            <a:ext cx="257001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37673" y="1654551"/>
            <a:ext cx="10768264" cy="41366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반복문의</a:t>
            </a:r>
            <a:r>
              <a:rPr lang="ko-KR" altLang="en-US" dirty="0" smtClean="0"/>
              <a:t> 경우 단순화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가급적 </a:t>
            </a:r>
            <a:r>
              <a:rPr lang="en-US" altLang="ko-KR" dirty="0" smtClean="0"/>
              <a:t>STL</a:t>
            </a:r>
            <a:r>
              <a:rPr lang="ko-KR" altLang="en-US" dirty="0" smtClean="0"/>
              <a:t>을 사용해보자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또한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문의 기본 원칙은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작업만 반복이 원칙이다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테스트 용이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재활용 용이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for(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actor.begin</a:t>
            </a:r>
            <a:r>
              <a:rPr lang="en-US" altLang="ko-KR" dirty="0" smtClean="0"/>
              <a:t>();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!= </a:t>
            </a:r>
            <a:r>
              <a:rPr lang="en-US" altLang="ko-KR" dirty="0" err="1" smtClean="0"/>
              <a:t>actor.end</a:t>
            </a:r>
            <a:r>
              <a:rPr lang="en-US" altLang="ko-KR" dirty="0" smtClean="0"/>
              <a:t>(); ++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(*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)-&gt;draw();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for_each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actor.begin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actors.end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mem_fun</a:t>
            </a:r>
            <a:r>
              <a:rPr lang="en-US" altLang="ko-KR" dirty="0" smtClean="0"/>
              <a:t>(&amp;actor::draw));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mem_fun</a:t>
            </a:r>
            <a:r>
              <a:rPr lang="ko-KR" altLang="en-US" dirty="0" smtClean="0"/>
              <a:t>은 람다식으로도 변경이 가능하다고 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for_each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actors.begin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actors.end</a:t>
            </a:r>
            <a:r>
              <a:rPr lang="en-US" altLang="ko-KR" dirty="0" smtClean="0"/>
              <a:t>(), [](Actor* actor) {actor -&gt;draw(); });</a:t>
            </a:r>
          </a:p>
        </p:txBody>
      </p:sp>
    </p:spTree>
    <p:extLst>
      <p:ext uri="{BB962C8B-B14F-4D97-AF65-F5344CB8AC3E}">
        <p14:creationId xmlns:p14="http://schemas.microsoft.com/office/powerpoint/2010/main" val="40663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조건식과 계산식</a:t>
            </a:r>
            <a:endParaRPr 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47801" y="2133601"/>
            <a:ext cx="257001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37673" y="1654551"/>
            <a:ext cx="10768264" cy="413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Switch </a:t>
            </a:r>
            <a:r>
              <a:rPr lang="ko-KR" altLang="en-US" dirty="0" err="1" smtClean="0"/>
              <a:t>조건문의</a:t>
            </a:r>
            <a:r>
              <a:rPr lang="ko-KR" altLang="en-US" dirty="0" smtClean="0"/>
              <a:t> 감축과 단순화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Switch</a:t>
            </a:r>
            <a:r>
              <a:rPr lang="ko-KR" altLang="en-US" dirty="0" smtClean="0"/>
              <a:t>의 분기는 내용의 </a:t>
            </a:r>
            <a:r>
              <a:rPr lang="ko-KR" altLang="en-US" dirty="0" err="1" smtClean="0"/>
              <a:t>함수화할것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다형성을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이용할것</a:t>
            </a:r>
            <a:r>
              <a:rPr lang="en-US" altLang="ko-KR" dirty="0" smtClean="0"/>
              <a:t>.(State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). </a:t>
            </a:r>
            <a:r>
              <a:rPr lang="ko-KR" altLang="en-US" dirty="0" err="1" smtClean="0"/>
              <a:t>자료구조도</a:t>
            </a:r>
            <a:r>
              <a:rPr lang="ko-KR" altLang="en-US" dirty="0" smtClean="0"/>
              <a:t> 가능함</a:t>
            </a:r>
            <a:r>
              <a:rPr lang="en-US" altLang="ko-KR" dirty="0" smtClean="0"/>
              <a:t>!!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47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함수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209415" cy="380999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함수의 기본 원칙</a:t>
            </a:r>
            <a:endParaRPr lang="en-US" altLang="ko-KR" dirty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개의 함수에는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역할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함수를 두 종류로 </a:t>
            </a:r>
            <a:r>
              <a:rPr lang="ko-KR" altLang="en-US" dirty="0" smtClean="0"/>
              <a:t>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알고리즘 및 계산과 이들의 함수를 호출하기만 하는 함수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sunAndAverage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&gt;&amp;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&amp; total, float&amp;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) {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total =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::accumulate(</a:t>
            </a:r>
            <a:r>
              <a:rPr lang="en-US" altLang="ko-KR" dirty="0" err="1" smtClean="0"/>
              <a:t>a.begin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a.end</a:t>
            </a:r>
            <a:r>
              <a:rPr lang="en-US" altLang="ko-KR" dirty="0" smtClean="0"/>
              <a:t>(), 0);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 = !</a:t>
            </a:r>
            <a:r>
              <a:rPr lang="en-US" altLang="ko-KR" dirty="0" err="1" smtClean="0"/>
              <a:t>a.empty</a:t>
            </a:r>
            <a:r>
              <a:rPr lang="en-US" altLang="ko-KR" dirty="0" smtClean="0"/>
              <a:t>() ? ((float)total / </a:t>
            </a:r>
            <a:r>
              <a:rPr lang="en-US" altLang="ko-KR" dirty="0" err="1" smtClean="0"/>
              <a:t>a.size</a:t>
            </a:r>
            <a:r>
              <a:rPr lang="en-US" altLang="ko-KR" dirty="0" smtClean="0"/>
              <a:t>()) : 0.0f;</a:t>
            </a:r>
          </a:p>
          <a:p>
            <a:pPr marL="274320" lvl="1" indent="0">
              <a:buNone/>
            </a:pPr>
            <a:r>
              <a:rPr lang="en-US" altLang="ko-KR" dirty="0" smtClean="0"/>
              <a:t>}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ko-KR" altLang="en-US" dirty="0" smtClean="0"/>
              <a:t>각각 구분해서 함수로 만들고 기능이 많은 함수가 필요하면 분할한 함수를 조합해서 다른 함수를 만든다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40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함수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209415" cy="380999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함수화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대체 어떤 부분을 함수화 </a:t>
            </a:r>
            <a:r>
              <a:rPr lang="ko-KR" altLang="en-US" dirty="0" err="1" smtClean="0"/>
              <a:t>해야하는걸까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중복된 부분은 맞고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조건식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 분기의 </a:t>
            </a:r>
            <a:r>
              <a:rPr lang="ko-KR" altLang="en-US" dirty="0" err="1" smtClean="0"/>
              <a:t>블록내부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블록내부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변환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to string), </a:t>
            </a:r>
            <a:r>
              <a:rPr lang="ko-KR" altLang="en-US" dirty="0" smtClean="0"/>
              <a:t>데이터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접근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주석부분</a:t>
            </a:r>
            <a:r>
              <a:rPr lang="en-US" altLang="ko-KR" dirty="0" smtClean="0"/>
              <a:t>….</a:t>
            </a:r>
          </a:p>
          <a:p>
            <a:pPr lvl="1"/>
            <a:r>
              <a:rPr lang="ko-KR" altLang="en-US" dirty="0" err="1" smtClean="0"/>
              <a:t>주석부분</a:t>
            </a:r>
            <a:r>
              <a:rPr lang="en-US" altLang="ko-KR" dirty="0" smtClean="0"/>
              <a:t>? </a:t>
            </a:r>
            <a:r>
              <a:rPr lang="ko-KR" altLang="en-US" dirty="0" smtClean="0"/>
              <a:t>코드가 조금씩 길어지거나 특별한 기술을 사용하게 되면 주석을 쓰고 싶은 충동이 생긴다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이떄가</a:t>
            </a:r>
            <a:r>
              <a:rPr lang="ko-KR" altLang="en-US" dirty="0" smtClean="0"/>
              <a:t> 함수화해야하는 시점</a:t>
            </a:r>
            <a:endParaRPr lang="en-US" altLang="ko-KR" dirty="0" smtClean="0"/>
          </a:p>
          <a:p>
            <a:r>
              <a:rPr lang="ko-KR" altLang="en-US" dirty="0" smtClean="0"/>
              <a:t>함수의 매개변수가 많은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개의 함수가 </a:t>
            </a:r>
            <a:r>
              <a:rPr lang="ko-KR" altLang="en-US" dirty="0" err="1" smtClean="0"/>
              <a:t>너무많은</a:t>
            </a:r>
            <a:r>
              <a:rPr lang="ko-KR" altLang="en-US" dirty="0" smtClean="0"/>
              <a:t> 일을 </a:t>
            </a:r>
            <a:r>
              <a:rPr lang="ko-KR" altLang="en-US" dirty="0" err="1" smtClean="0"/>
              <a:t>하렬때</a:t>
            </a:r>
            <a:r>
              <a:rPr lang="ko-KR" altLang="en-US" dirty="0" smtClean="0"/>
              <a:t> 보통 생긴다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이떄도</a:t>
            </a:r>
            <a:r>
              <a:rPr lang="ko-KR" altLang="en-US" dirty="0" smtClean="0"/>
              <a:t> 함수를 </a:t>
            </a:r>
            <a:r>
              <a:rPr lang="ko-KR" altLang="en-US" dirty="0" err="1" smtClean="0"/>
              <a:t>나눠야한다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이전 장 합계와 </a:t>
            </a:r>
            <a:r>
              <a:rPr lang="ko-KR" altLang="en-US" dirty="0" err="1" smtClean="0"/>
              <a:t>평균계산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중요</a:t>
            </a:r>
            <a:r>
              <a:rPr lang="en-US" altLang="ko-KR" dirty="0" smtClean="0"/>
              <a:t>!! </a:t>
            </a:r>
            <a:r>
              <a:rPr lang="ko-KR" altLang="en-US" dirty="0" err="1" smtClean="0"/>
              <a:t>리턴값이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있는 함수는 되도록 만들지 말자</a:t>
            </a:r>
            <a:r>
              <a:rPr lang="en-US" altLang="ko-KR" dirty="0" smtClean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1780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함수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209415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Float distance( float x1, float y1, float z1, float x2, float y2, float z3)…</a:t>
            </a:r>
          </a:p>
          <a:p>
            <a:pPr marL="0" indent="0">
              <a:buNone/>
            </a:pPr>
            <a:r>
              <a:rPr lang="en-US" altLang="ko-KR" dirty="0" smtClean="0"/>
              <a:t>Xyz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Vector3 </a:t>
            </a:r>
            <a:r>
              <a:rPr lang="ko-KR" altLang="en-US" dirty="0" smtClean="0"/>
              <a:t>구조체로 만들면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ko-KR" altLang="en-US" dirty="0" smtClean="0"/>
              <a:t>또 이것을 구조체가 아닌 클래스로 만들고 </a:t>
            </a:r>
            <a:r>
              <a:rPr lang="ko-KR" altLang="en-US" dirty="0" err="1" smtClean="0"/>
              <a:t>멤버함수로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distanc</a:t>
            </a:r>
            <a:r>
              <a:rPr lang="ko-KR" altLang="en-US" dirty="0" smtClean="0"/>
              <a:t>를 만들면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Class Vector3{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float distance(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Vector3&amp; other)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642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함수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209415" cy="380999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작은 함수가 그런데 정말 필요할까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개별적인 테스트가 가능하다는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개별적인 테스트가 모여 큰 함수의 테스트가 가능해진다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매우 큰 함수의 경우 테스트가 어려워질 가능성이 엄청 크다</a:t>
            </a:r>
            <a:endParaRPr lang="en-US" altLang="ko-KR" dirty="0" smtClean="0"/>
          </a:p>
          <a:p>
            <a:r>
              <a:rPr lang="ko-KR" altLang="en-US" dirty="0" smtClean="0"/>
              <a:t>함수 호출 </a:t>
            </a:r>
            <a:r>
              <a:rPr lang="ko-KR" altLang="en-US" dirty="0" err="1" smtClean="0"/>
              <a:t>오버레드로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실행속도</a:t>
            </a:r>
            <a:r>
              <a:rPr lang="ko-KR" altLang="en-US" dirty="0" smtClean="0"/>
              <a:t> 저하가 일어난다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물론 컴파일 시점에 최적화가 제대로 되지 않으면 저하가 있을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Debug</a:t>
            </a:r>
            <a:r>
              <a:rPr lang="ko-KR" altLang="en-US" dirty="0" smtClean="0"/>
              <a:t>모드는 컴파일러가 최적화하지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Debug</a:t>
            </a:r>
            <a:r>
              <a:rPr lang="ko-KR" altLang="en-US" dirty="0" smtClean="0"/>
              <a:t>모드에선 속도 차이가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Release</a:t>
            </a:r>
            <a:r>
              <a:rPr lang="ko-KR" altLang="en-US" dirty="0" smtClean="0"/>
              <a:t>모드에서는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부실한 컴파일러를 사용하지 않는다는 전제하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작은 함수는 인라인 전개된다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스튜디오는 또 </a:t>
            </a:r>
            <a:r>
              <a:rPr lang="en-US" altLang="ko-KR" dirty="0" smtClean="0"/>
              <a:t>LTCG(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코드 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이라는 최적화 기능이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링크때에</a:t>
            </a:r>
            <a:r>
              <a:rPr lang="ko-KR" altLang="en-US" dirty="0" smtClean="0"/>
              <a:t> 함수를 인라인 전개하는 기능이다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전체의 함수가 최적화 대상이 되므로 다른 파일에 있는 함수까지 인라인화한다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컴파일러의 최적화 기능을 잘 활용하면 함수 호출로 인한 </a:t>
            </a:r>
            <a:r>
              <a:rPr lang="ko-KR" altLang="en-US" dirty="0" err="1" smtClean="0"/>
              <a:t>오버레드</a:t>
            </a:r>
            <a:r>
              <a:rPr lang="ko-KR" altLang="en-US" dirty="0" smtClean="0"/>
              <a:t> 문제가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실행속도는</a:t>
            </a:r>
            <a:r>
              <a:rPr lang="ko-KR" altLang="en-US" dirty="0" smtClean="0"/>
              <a:t> 알고리즘 또는 자료구조 차원에서 </a:t>
            </a:r>
            <a:r>
              <a:rPr lang="ko-KR" altLang="en-US" dirty="0" err="1" smtClean="0"/>
              <a:t>개선생각을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또는 멀티코어 활용 등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>
                <a:hlinkClick r:id="rId3"/>
              </a:rPr>
              <a:t> </a:t>
            </a:r>
            <a:r>
              <a:rPr lang="en-US" altLang="ko-KR" dirty="0" smtClean="0">
                <a:hlinkClick r:id="rId3"/>
              </a:rPr>
              <a:t>  http</a:t>
            </a:r>
            <a:r>
              <a:rPr lang="en-US" altLang="ko-KR" dirty="0">
                <a:hlinkClick r:id="rId3"/>
              </a:rPr>
              <a:t>://devnote.tistory.com/253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284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함수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209415" cy="380999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처음부터 완전한 함수는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일단 작성해본다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무엇을 작성해야 하는지 이해하는 것이 가장 중요함</a:t>
            </a:r>
            <a:endParaRPr lang="en-US" altLang="ko-KR" dirty="0" smtClean="0"/>
          </a:p>
          <a:p>
            <a:r>
              <a:rPr lang="ko-KR" altLang="en-US" dirty="0" smtClean="0"/>
              <a:t>처음 작성했던 함수는 밑그림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정확히 된다면 그때부터 제대로 작성을 시작한다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밑그림만으로 충분해 </a:t>
            </a:r>
            <a:r>
              <a:rPr lang="en-US" altLang="ko-KR" dirty="0" smtClean="0"/>
              <a:t>! </a:t>
            </a:r>
            <a:r>
              <a:rPr lang="ko-KR" altLang="en-US" dirty="0" smtClean="0"/>
              <a:t>하면 나중에 그 코드 보면 </a:t>
            </a:r>
            <a:r>
              <a:rPr lang="ko-KR" altLang="en-US" dirty="0" err="1" smtClean="0"/>
              <a:t>이해안감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시간에 </a:t>
            </a:r>
            <a:r>
              <a:rPr lang="ko-KR" altLang="en-US" dirty="0" err="1" smtClean="0"/>
              <a:t>쫓기다보니</a:t>
            </a:r>
            <a:r>
              <a:rPr lang="ko-KR" altLang="en-US" dirty="0" smtClean="0"/>
              <a:t> 복잡한 코드를 변경하는 건 위험함</a:t>
            </a:r>
            <a:endParaRPr lang="en-US" altLang="ko-KR" dirty="0"/>
          </a:p>
          <a:p>
            <a:r>
              <a:rPr lang="ko-KR" altLang="en-US" dirty="0" smtClean="0"/>
              <a:t>읽는 사람에서의 관점으로 마지막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48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읽기 좋은 코드란</a:t>
            </a:r>
            <a:r>
              <a:rPr lang="en-US" altLang="ko-KR" dirty="0" smtClean="0"/>
              <a:t>?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가독성이</a:t>
            </a:r>
            <a:r>
              <a:rPr lang="ko-KR" altLang="en-US" dirty="0" smtClean="0"/>
              <a:t> 높은 코드는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보수성에 영향을 준다</a:t>
            </a:r>
            <a:endParaRPr lang="en-US" altLang="ko-KR" dirty="0" smtClean="0"/>
          </a:p>
          <a:p>
            <a:r>
              <a:rPr lang="ko-KR" altLang="en-US" dirty="0" smtClean="0"/>
              <a:t>여기서 보수성이란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코드의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테스트가 얼마나 </a:t>
            </a:r>
            <a:r>
              <a:rPr lang="ko-KR" altLang="en-US" dirty="0" err="1" smtClean="0"/>
              <a:t>용이한지를</a:t>
            </a:r>
            <a:r>
              <a:rPr lang="ko-KR" altLang="en-US" dirty="0" smtClean="0"/>
              <a:t> 나타내는 것</a:t>
            </a:r>
            <a:endParaRPr lang="en-US" altLang="ko-KR" dirty="0" smtClean="0"/>
          </a:p>
          <a:p>
            <a:r>
              <a:rPr lang="ko-KR" altLang="en-US" dirty="0" smtClean="0"/>
              <a:t>이해하기 어려운 코드는 </a:t>
            </a:r>
            <a:r>
              <a:rPr lang="ko-KR" altLang="en-US" dirty="0" err="1" smtClean="0"/>
              <a:t>쓸때없는</a:t>
            </a:r>
            <a:r>
              <a:rPr lang="ko-KR" altLang="en-US" dirty="0" smtClean="0"/>
              <a:t> 처리를 많이 포함한다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충분히 이해하지 못해서 정리를 하지 않았기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작성한 본인도 왜 제대로 작동하는지를 이해하지 못하는 경우도 발생</a:t>
            </a:r>
            <a:endParaRPr lang="en-US" altLang="ko-KR" dirty="0"/>
          </a:p>
          <a:p>
            <a:r>
              <a:rPr lang="ko-KR" altLang="en-US" dirty="0" smtClean="0"/>
              <a:t>작동한다는 것에 만족하지 말고 깊이 생각하며 코드를 작성하는 습관이 중요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클래스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209415" cy="38099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클래스화를</a:t>
            </a:r>
            <a:r>
              <a:rPr lang="ko-KR" altLang="en-US" dirty="0" smtClean="0"/>
              <a:t> 하기 위한 </a:t>
            </a:r>
            <a:r>
              <a:rPr lang="ko-KR" altLang="en-US" dirty="0" err="1" smtClean="0"/>
              <a:t>사전작업은</a:t>
            </a:r>
            <a:r>
              <a:rPr lang="ko-KR" altLang="en-US" dirty="0" smtClean="0"/>
              <a:t> 일단 큰 함수를 작은 함수로 나눈다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 이름을 기반으로 클래스 이름을 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updatePlayer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drawPlayer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멤버함수가</a:t>
            </a:r>
            <a:r>
              <a:rPr lang="ko-KR" altLang="en-US" dirty="0" smtClean="0"/>
              <a:t> 있다면 </a:t>
            </a:r>
            <a:r>
              <a:rPr lang="ko-KR" altLang="en-US" dirty="0" err="1" smtClean="0"/>
              <a:t>클래스화를</a:t>
            </a:r>
            <a:r>
              <a:rPr lang="ko-KR" altLang="en-US" dirty="0" smtClean="0"/>
              <a:t> 해야하는 신호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Player</a:t>
            </a:r>
            <a:r>
              <a:rPr lang="ko-KR" altLang="en-US" dirty="0" smtClean="0"/>
              <a:t>클래스를 작성하고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draw</a:t>
            </a:r>
            <a:r>
              <a:rPr lang="ko-KR" altLang="en-US" dirty="0" smtClean="0"/>
              <a:t>를 이동한다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클래스와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부분 </a:t>
            </a:r>
            <a:r>
              <a:rPr lang="ko-KR" altLang="en-US" dirty="0" err="1" smtClean="0"/>
              <a:t>클래스화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구성된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매개변수 </a:t>
            </a:r>
            <a:r>
              <a:rPr lang="ko-KR" altLang="en-US" dirty="0" err="1" smtClean="0"/>
              <a:t>클래스화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컨테이너 </a:t>
            </a:r>
            <a:r>
              <a:rPr lang="ko-KR" altLang="en-US" dirty="0" err="1" smtClean="0"/>
              <a:t>클래스화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501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클래스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209415" cy="435543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중복부분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해결방법으로는 상속과 이양이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이양은 </a:t>
            </a:r>
            <a:r>
              <a:rPr lang="ko-KR" altLang="en-US" dirty="0" err="1" smtClean="0"/>
              <a:t>중복부분을</a:t>
            </a:r>
            <a:r>
              <a:rPr lang="ko-KR" altLang="en-US" dirty="0" smtClean="0"/>
              <a:t> 클래스화하고 외부로 </a:t>
            </a:r>
            <a:r>
              <a:rPr lang="ko-KR" altLang="en-US" dirty="0" err="1" smtClean="0"/>
              <a:t>빼내는것을</a:t>
            </a:r>
            <a:r>
              <a:rPr lang="ko-KR" altLang="en-US" dirty="0" smtClean="0"/>
              <a:t> 이야기한다</a:t>
            </a:r>
            <a:r>
              <a:rPr lang="en-US" altLang="ko-KR" dirty="0" smtClean="0"/>
              <a:t>. Has – a</a:t>
            </a:r>
            <a:r>
              <a:rPr lang="ko-KR" altLang="en-US" dirty="0" err="1" smtClean="0"/>
              <a:t>관계정도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상속또는</a:t>
            </a:r>
            <a:r>
              <a:rPr lang="ko-KR" altLang="en-US" dirty="0" smtClean="0"/>
              <a:t> 이양 둘다 되는 상황이라면 이양을 먼저 선택한다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구성된 멤버 변수 </a:t>
            </a:r>
            <a:r>
              <a:rPr lang="ko-KR" altLang="en-US" dirty="0" err="1" smtClean="0"/>
              <a:t>클래스화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작은클래스가 어렵다면 </a:t>
            </a:r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반드시 어떠한 역할을 가지고 있고 그 기능이 많아 질 수 있다</a:t>
            </a:r>
            <a:endParaRPr lang="en-US" altLang="ko-KR" dirty="0"/>
          </a:p>
          <a:p>
            <a:pPr lvl="1"/>
            <a:r>
              <a:rPr lang="ko-KR" altLang="en-US" dirty="0" smtClean="0"/>
              <a:t>단위 테스트도 가능함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어쨌든 </a:t>
            </a:r>
            <a:r>
              <a:rPr lang="ko-KR" altLang="en-US" dirty="0" err="1" smtClean="0"/>
              <a:t>멤버변수가</a:t>
            </a:r>
            <a:r>
              <a:rPr lang="ko-KR" altLang="en-US" dirty="0" smtClean="0"/>
              <a:t> 많아지면 </a:t>
            </a:r>
            <a:r>
              <a:rPr lang="ko-KR" altLang="en-US" dirty="0" err="1" smtClean="0"/>
              <a:t>관련성있는</a:t>
            </a:r>
            <a:r>
              <a:rPr lang="ko-KR" altLang="en-US" dirty="0" smtClean="0"/>
              <a:t> 것들만 모아서 </a:t>
            </a:r>
            <a:r>
              <a:rPr lang="ko-KR" altLang="en-US" dirty="0" err="1" smtClean="0"/>
              <a:t>클래스화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 smtClean="0"/>
              <a:t>Class Game{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private: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	float timer;	-&gt; Timer </a:t>
            </a:r>
            <a:r>
              <a:rPr lang="en-US" altLang="ko-KR" dirty="0" err="1" smtClean="0"/>
              <a:t>timer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score;	-&gt; Score </a:t>
            </a:r>
            <a:r>
              <a:rPr lang="en-US" altLang="ko-KR" dirty="0" err="1" smtClean="0"/>
              <a:t>score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}</a:t>
            </a:r>
          </a:p>
          <a:p>
            <a:pPr marL="274320" lvl="1" indent="0">
              <a:buNone/>
            </a:pPr>
            <a:r>
              <a:rPr lang="en-US" altLang="ko-KR" dirty="0" smtClean="0"/>
              <a:t>100</a:t>
            </a:r>
            <a:r>
              <a:rPr lang="ko-KR" altLang="en-US" dirty="0" smtClean="0"/>
              <a:t>개의 장소에서 사용한다면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줄을 줄일 수 도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3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10529187" cy="3383280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설계의 원칙과 패턴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17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간단한 설계의 원칙과 패턴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209415" cy="435543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캡슐화</a:t>
            </a:r>
            <a:endParaRPr lang="en-US" altLang="ko-KR" dirty="0"/>
          </a:p>
          <a:p>
            <a:pPr lvl="1"/>
            <a:r>
              <a:rPr lang="ko-KR" altLang="en-US" dirty="0" smtClean="0"/>
              <a:t>객체 내부의 변수 또는 구현 상세를 사용자로부터 </a:t>
            </a:r>
            <a:r>
              <a:rPr lang="ko-KR" altLang="en-US" dirty="0" err="1" smtClean="0"/>
              <a:t>은폐하는것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멤버변수</a:t>
            </a:r>
            <a:r>
              <a:rPr lang="ko-KR" altLang="en-US" dirty="0" smtClean="0"/>
              <a:t> 모두 </a:t>
            </a:r>
            <a:r>
              <a:rPr lang="en-US" altLang="ko-KR" dirty="0" err="1" smtClean="0"/>
              <a:t>privte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일부일뿐</a:t>
            </a:r>
            <a:r>
              <a:rPr lang="en-US" altLang="ko-KR" dirty="0" smtClean="0"/>
              <a:t>. Get Set</a:t>
            </a:r>
            <a:r>
              <a:rPr lang="ko-KR" altLang="en-US" dirty="0" smtClean="0"/>
              <a:t>해버리면</a:t>
            </a:r>
            <a:r>
              <a:rPr lang="en-US" altLang="ko-KR" dirty="0" smtClean="0"/>
              <a:t>?? </a:t>
            </a:r>
            <a:r>
              <a:rPr lang="ko-KR" altLang="en-US" dirty="0" err="1" smtClean="0"/>
              <a:t>캡슐화는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Set</a:t>
            </a:r>
            <a:r>
              <a:rPr lang="ko-KR" altLang="en-US" dirty="0"/>
              <a:t> </a:t>
            </a:r>
            <a:r>
              <a:rPr lang="ko-KR" altLang="en-US" dirty="0" smtClean="0"/>
              <a:t>조심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인터페이스를 사용하면 좋은 </a:t>
            </a:r>
            <a:r>
              <a:rPr lang="ko-KR" altLang="en-US" dirty="0" err="1" smtClean="0"/>
              <a:t>캡슐화가</a:t>
            </a:r>
            <a:r>
              <a:rPr lang="ko-KR" altLang="en-US" dirty="0" smtClean="0"/>
              <a:t> 가능함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9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간단한 설계의 원칙과 패턴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209415" cy="435543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캡슐화</a:t>
            </a:r>
            <a:endParaRPr lang="en-US" altLang="ko-KR" dirty="0"/>
          </a:p>
          <a:p>
            <a:pPr lvl="1"/>
            <a:r>
              <a:rPr lang="ko-KR" altLang="en-US" dirty="0" smtClean="0"/>
              <a:t>객체 내부의 변수 또는 구현 상세를 사용자로부터 </a:t>
            </a:r>
            <a:r>
              <a:rPr lang="ko-KR" altLang="en-US" dirty="0" err="1" smtClean="0"/>
              <a:t>은폐하는것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멤버변수</a:t>
            </a:r>
            <a:r>
              <a:rPr lang="ko-KR" altLang="en-US" dirty="0" smtClean="0"/>
              <a:t> 모두 </a:t>
            </a:r>
            <a:r>
              <a:rPr lang="en-US" altLang="ko-KR" dirty="0" err="1" smtClean="0"/>
              <a:t>privte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일부일뿐</a:t>
            </a:r>
            <a:r>
              <a:rPr lang="en-US" altLang="ko-KR" dirty="0" smtClean="0"/>
              <a:t>. Get Set</a:t>
            </a:r>
            <a:r>
              <a:rPr lang="ko-KR" altLang="en-US" dirty="0" smtClean="0"/>
              <a:t>해버리면</a:t>
            </a:r>
            <a:r>
              <a:rPr lang="en-US" altLang="ko-KR" dirty="0" smtClean="0"/>
              <a:t>?? </a:t>
            </a:r>
            <a:r>
              <a:rPr lang="ko-KR" altLang="en-US" dirty="0" err="1" smtClean="0"/>
              <a:t>캡슐화는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Set</a:t>
            </a:r>
            <a:r>
              <a:rPr lang="ko-KR" altLang="en-US" dirty="0"/>
              <a:t> </a:t>
            </a:r>
            <a:r>
              <a:rPr lang="ko-KR" altLang="en-US" dirty="0" smtClean="0"/>
              <a:t>조심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인터페이스를 사용하면 좋은 </a:t>
            </a:r>
            <a:r>
              <a:rPr lang="ko-KR" altLang="en-US" dirty="0" err="1" smtClean="0"/>
              <a:t>캡슐화가</a:t>
            </a:r>
            <a:r>
              <a:rPr lang="ko-KR" altLang="en-US" dirty="0" smtClean="0"/>
              <a:t> 가능함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775" y="1782887"/>
            <a:ext cx="8579825" cy="43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간단한 설계의 원칙과 패턴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209415" cy="435543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캡슐화</a:t>
            </a:r>
            <a:endParaRPr lang="en-US" altLang="ko-KR" dirty="0"/>
          </a:p>
          <a:p>
            <a:pPr lvl="1"/>
            <a:r>
              <a:rPr lang="ko-KR" altLang="en-US" dirty="0" smtClean="0"/>
              <a:t>객체 내부의 변수 또는 구현 상세를 사용자로부터 </a:t>
            </a:r>
            <a:r>
              <a:rPr lang="ko-KR" altLang="en-US" dirty="0" err="1" smtClean="0"/>
              <a:t>은폐하는것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멤버변수</a:t>
            </a:r>
            <a:r>
              <a:rPr lang="ko-KR" altLang="en-US" dirty="0" smtClean="0"/>
              <a:t> 모두 </a:t>
            </a:r>
            <a:r>
              <a:rPr lang="en-US" altLang="ko-KR" dirty="0" err="1" smtClean="0"/>
              <a:t>privte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일부일뿐</a:t>
            </a:r>
            <a:r>
              <a:rPr lang="en-US" altLang="ko-KR" dirty="0" smtClean="0"/>
              <a:t>. Get Set</a:t>
            </a:r>
            <a:r>
              <a:rPr lang="ko-KR" altLang="en-US" dirty="0" smtClean="0"/>
              <a:t>해버리면</a:t>
            </a:r>
            <a:r>
              <a:rPr lang="en-US" altLang="ko-KR" dirty="0" smtClean="0"/>
              <a:t>?? </a:t>
            </a:r>
            <a:r>
              <a:rPr lang="ko-KR" altLang="en-US" dirty="0" err="1" smtClean="0"/>
              <a:t>캡슐화는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Set</a:t>
            </a:r>
            <a:r>
              <a:rPr lang="ko-KR" altLang="en-US" dirty="0"/>
              <a:t> </a:t>
            </a:r>
            <a:r>
              <a:rPr lang="ko-KR" altLang="en-US" dirty="0" smtClean="0"/>
              <a:t>조심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인터페이스를 사용하면 좋은 </a:t>
            </a:r>
            <a:r>
              <a:rPr lang="ko-KR" altLang="en-US" dirty="0" err="1" smtClean="0"/>
              <a:t>캡슐화가</a:t>
            </a:r>
            <a:r>
              <a:rPr lang="ko-KR" altLang="en-US" dirty="0" smtClean="0"/>
              <a:t> 가능함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응집도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클래스가 하나의 역할에 얼마나 </a:t>
            </a:r>
            <a:r>
              <a:rPr lang="ko-KR" altLang="en-US" dirty="0" err="1" smtClean="0"/>
              <a:t>집중하는가를</a:t>
            </a:r>
            <a:r>
              <a:rPr lang="ko-KR" altLang="en-US" dirty="0" smtClean="0"/>
              <a:t> 나타내는 척도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크고 복잡한데다 여러 역할을 수행하는 </a:t>
            </a:r>
            <a:r>
              <a:rPr lang="ko-KR" altLang="en-US" dirty="0" err="1" smtClean="0"/>
              <a:t>클래는</a:t>
            </a:r>
            <a:r>
              <a:rPr lang="ko-KR" altLang="en-US" dirty="0" smtClean="0"/>
              <a:t> 응집도가 낫다</a:t>
            </a:r>
            <a:r>
              <a:rPr lang="en-US" altLang="ko-KR" dirty="0" smtClean="0"/>
              <a:t>.</a:t>
            </a:r>
          </a:p>
          <a:p>
            <a:pPr marL="506412" lvl="2" indent="0">
              <a:buNone/>
            </a:pPr>
            <a:r>
              <a:rPr lang="en-US" altLang="ko-KR" dirty="0" smtClean="0"/>
              <a:t>Class Game{</a:t>
            </a:r>
          </a:p>
          <a:p>
            <a:pPr marL="506412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private</a:t>
            </a:r>
          </a:p>
          <a:p>
            <a:pPr marL="506412" lvl="2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score;</a:t>
            </a:r>
          </a:p>
          <a:p>
            <a:pPr marL="506412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float timer;</a:t>
            </a:r>
          </a:p>
          <a:p>
            <a:pPr marL="506412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::list&lt;actor*&gt; actors;</a:t>
            </a:r>
          </a:p>
          <a:p>
            <a:pPr marL="506412" lvl="2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07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간단한 설계의 원칙과 패턴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495548" cy="435543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클래스와의 연관 정도를 나타내는 척도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클래스는 가능한 서로 영향을 주지 않는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변경에 영향을 받지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재사용 또는 테스트가 간편함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상속과 이양의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설계측면에서는 이양이 유연하다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94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간단한 설계의 원칙과 패턴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495548" cy="435543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클래스와의 연관 정도를 나타내는 척도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클래스는 가능한 서로 영향을 주지 않는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변경에 영향을 받지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재사용 또는 테스트가 간편함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상속과 이양의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설계측면에서는 이양이 유연하다</a:t>
            </a:r>
            <a:r>
              <a:rPr lang="en-US" altLang="ko-KR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14" y="3404937"/>
            <a:ext cx="7644502" cy="26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ko-KR" altLang="en-US" dirty="0" smtClean="0"/>
              <a:t>간단한 설계의 원칙과 패턴</a:t>
            </a:r>
            <a:endParaRPr 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495548" cy="435543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클래스와의 연관 정도를 나타내는 척도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클래스는 가능한 서로 영향을 주지 않는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변경에 영향을 받지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재사용 또는 테스트가 간편함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상속과 이양의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설계측면에서는 이양이 유연하다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로봇클래스와 행동클래스가 추상 인터페이스를 매개로 결합하므로 로봇클래스가 변경되어도 행동클래스에 영향을 주지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상속관계는</a:t>
            </a:r>
            <a:r>
              <a:rPr lang="ko-KR" altLang="en-US" dirty="0" smtClean="0"/>
              <a:t> 컴파일할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결합함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실행 중에는 청소 로봇을 전투로봇으로 변경할 수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이양은 가능함</a:t>
            </a:r>
            <a:r>
              <a:rPr lang="en-US" altLang="ko-KR" dirty="0" smtClean="0"/>
              <a:t>.</a:t>
            </a:r>
          </a:p>
          <a:p>
            <a:pPr marL="506412" lvl="2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cleanerRobot.changeBehavior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CombatBehavior</a:t>
            </a:r>
            <a:r>
              <a:rPr lang="en-US" altLang="ko-KR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52174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4. </a:t>
            </a:r>
            <a:r>
              <a:rPr lang="ko-KR" altLang="en-US" dirty="0" smtClean="0"/>
              <a:t>이 이상은 디자인 패턴과 연관된 부분들</a:t>
            </a:r>
            <a:r>
              <a:rPr lang="en-US" altLang="ko-KR" dirty="0" smtClean="0"/>
              <a:t>..</a:t>
            </a:r>
            <a:endParaRPr 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295400" y="2807368"/>
            <a:ext cx="10529187" cy="1153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패턴책은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실무작업을 하다가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시간날때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한번씩 보는걸 추천합니다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9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변수와 상수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time?</a:t>
            </a:r>
          </a:p>
          <a:p>
            <a:r>
              <a:rPr lang="ko-KR" altLang="en-US" dirty="0" smtClean="0"/>
              <a:t>여기서 보수성이란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코드의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테스트가 얼마나 </a:t>
            </a:r>
            <a:r>
              <a:rPr lang="ko-KR" altLang="en-US" dirty="0" err="1" smtClean="0"/>
              <a:t>용이한지를</a:t>
            </a:r>
            <a:r>
              <a:rPr lang="ko-KR" altLang="en-US" dirty="0" smtClean="0"/>
              <a:t> 나타내는 것</a:t>
            </a:r>
            <a:endParaRPr lang="en-US" altLang="ko-KR" dirty="0" smtClean="0"/>
          </a:p>
          <a:p>
            <a:r>
              <a:rPr lang="ko-KR" altLang="en-US" dirty="0" smtClean="0"/>
              <a:t>이해하기 어려운 코드는 </a:t>
            </a:r>
            <a:r>
              <a:rPr lang="ko-KR" altLang="en-US" dirty="0" err="1" smtClean="0"/>
              <a:t>쓸때없는</a:t>
            </a:r>
            <a:r>
              <a:rPr lang="ko-KR" altLang="en-US" dirty="0" smtClean="0"/>
              <a:t> 처리를 많이 포함한다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충분히 이해하지 못해서 정리를 하지 않았기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작성한 본인도 왜 제대로 작동하는지를 이해하지 못하는 경우도 발생</a:t>
            </a:r>
            <a:endParaRPr lang="en-US" altLang="ko-KR" dirty="0"/>
          </a:p>
          <a:p>
            <a:r>
              <a:rPr lang="ko-KR" altLang="en-US" dirty="0" smtClean="0"/>
              <a:t>작동한다는 것에 만족하지 말고 깊이 생각하며 코드를 작성하는 습관이 중요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508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조건식과 계산식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1981201"/>
            <a:ext cx="4415444" cy="3809999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조건식같은 경우는 버그도 많고 이해할 수 없는 조건식이 많음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if(speed &gt;= 10.0f &amp;&amp; !( y &gt; 0.0f) &amp;&amp; state != STATE_DAMAGE){</a:t>
            </a:r>
          </a:p>
          <a:p>
            <a:pPr marL="0" indent="0">
              <a:buNone/>
            </a:pPr>
            <a:r>
              <a:rPr lang="en-US" altLang="ko-KR" dirty="0" smtClean="0"/>
              <a:t>…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ko-KR" altLang="en-US" dirty="0" smtClean="0"/>
              <a:t>복잡한 조건식에는 설명 전용 변수를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const</a:t>
            </a:r>
            <a:r>
              <a:rPr lang="en-US" altLang="ko-KR" dirty="0" smtClean="0"/>
              <a:t> bool </a:t>
            </a:r>
            <a:r>
              <a:rPr lang="en-US" altLang="ko-KR" dirty="0" err="1" smtClean="0"/>
              <a:t>isJump</a:t>
            </a:r>
            <a:r>
              <a:rPr lang="en-US" altLang="ko-KR" dirty="0" smtClean="0"/>
              <a:t> = y &gt; 0.0f;</a:t>
            </a:r>
          </a:p>
          <a:p>
            <a:pPr marL="0" indent="0">
              <a:buNone/>
            </a:pPr>
            <a:r>
              <a:rPr lang="en-US" altLang="ko-KR" dirty="0" err="1" smtClean="0"/>
              <a:t>const</a:t>
            </a:r>
            <a:r>
              <a:rPr lang="en-US" altLang="ko-KR" dirty="0" smtClean="0"/>
              <a:t> bool </a:t>
            </a:r>
            <a:r>
              <a:rPr lang="en-US" altLang="ko-KR" dirty="0" err="1" smtClean="0"/>
              <a:t>isDamage</a:t>
            </a:r>
            <a:r>
              <a:rPr lang="en-US" altLang="ko-KR" dirty="0" smtClean="0"/>
              <a:t> = state = STATE_DAMAGE;</a:t>
            </a:r>
          </a:p>
          <a:p>
            <a:pPr marL="0" indent="0">
              <a:buNone/>
            </a:pPr>
            <a:r>
              <a:rPr lang="en-US" altLang="ko-KR" dirty="0" err="1" smtClean="0"/>
              <a:t>const</a:t>
            </a:r>
            <a:r>
              <a:rPr lang="en-US" altLang="ko-KR" dirty="0" smtClean="0"/>
              <a:t> bool is Dash = (speed &gt;= 10.0f) &amp;&amp; !</a:t>
            </a:r>
            <a:r>
              <a:rPr lang="en-US" altLang="ko-KR" dirty="0" err="1" smtClean="0"/>
              <a:t>isJump</a:t>
            </a:r>
            <a:r>
              <a:rPr lang="en-US" altLang="ko-KR" dirty="0" smtClean="0"/>
              <a:t> &amp;&amp; !</a:t>
            </a:r>
            <a:r>
              <a:rPr lang="en-US" altLang="ko-KR" dirty="0" err="1" smtClean="0"/>
              <a:t>isDamage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if ( </a:t>
            </a:r>
            <a:r>
              <a:rPr lang="en-US" altLang="ko-KR" dirty="0" err="1" smtClean="0"/>
              <a:t>isDash</a:t>
            </a:r>
            <a:r>
              <a:rPr lang="en-US" altLang="ko-KR" dirty="0" smtClean="0"/>
              <a:t> ) {</a:t>
            </a:r>
          </a:p>
          <a:p>
            <a:pPr marL="0" indent="0">
              <a:buNone/>
            </a:pPr>
            <a:r>
              <a:rPr lang="en-US" altLang="ko-KR" dirty="0" smtClean="0"/>
              <a:t>…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183284" y="2000598"/>
            <a:ext cx="4581698" cy="4145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mtClean="0"/>
              <a:t>if(speed &gt;= 10.0f &amp;&amp; !( y &gt; 0.0f) &amp;&amp; state != STATE_DAMAGE) {  }</a:t>
            </a:r>
          </a:p>
          <a:p>
            <a:pPr marL="0" indent="0">
              <a:buFont typeface="Arial" pitchFamily="34" charset="0"/>
              <a:buNone/>
            </a:pPr>
            <a:endParaRPr lang="en-US" altLang="ko-KR" smtClean="0"/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bool is jump() { return y &gt; 0.0f;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bool isDamage() { Return state == STATE_DAMAGE;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bool isDash() { return (speed &gt;= 10.0f) &amp;&amp; !isJump() &amp;&amp; !isDamage(); }</a:t>
            </a:r>
          </a:p>
          <a:p>
            <a:pPr marL="0" indent="0">
              <a:buFont typeface="Arial" pitchFamily="34" charset="0"/>
              <a:buNone/>
            </a:pPr>
            <a:endParaRPr lang="en-US" altLang="ko-KR" smtClean="0"/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bool isDash(){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if(isJump()) return false;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if(isDamage()) return false;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if(speed &lt; 10.0f) return false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return true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mtClean="0"/>
              <a:t>결국 </a:t>
            </a:r>
            <a:r>
              <a:rPr lang="en-US" altLang="ko-KR" smtClean="0"/>
              <a:t>if(isDash()) </a:t>
            </a:r>
            <a:r>
              <a:rPr lang="ko-KR" altLang="en-US" smtClean="0"/>
              <a:t>로 판단이 가능해짐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99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조건식과 계산식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311534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계산식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void update(float </a:t>
            </a:r>
            <a:r>
              <a:rPr lang="en-US" altLang="ko-KR" dirty="0" err="1" smtClean="0"/>
              <a:t>deltaTime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velocity.x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deltatime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if (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world.getWidth</a:t>
            </a:r>
            <a:r>
              <a:rPr lang="en-US" altLang="ko-KR" dirty="0" smtClean="0"/>
              <a:t>() – ACTOR_WIDTH / 2.0f)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world.getWidth</a:t>
            </a:r>
            <a:r>
              <a:rPr lang="en-US" altLang="ko-KR" dirty="0" smtClean="0"/>
              <a:t>() – ACTOR_WIDTH / 2.0f;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velocity.x</a:t>
            </a:r>
            <a:r>
              <a:rPr lang="en-US" altLang="ko-KR" dirty="0" smtClean="0"/>
              <a:t> = -ACTOR_SPEED;</a:t>
            </a:r>
          </a:p>
          <a:p>
            <a:pPr marL="0" indent="0">
              <a:buNone/>
            </a:pPr>
            <a:r>
              <a:rPr lang="en-US" altLang="ko-KR" dirty="0" smtClean="0"/>
              <a:t>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if (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&lt; ACTOR_WIDTH / 2.0f)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= ACTOR_WIDTH / 2.0f;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velocity.x</a:t>
            </a:r>
            <a:r>
              <a:rPr lang="en-US" altLang="ko-KR" dirty="0" smtClean="0"/>
              <a:t> = ACTOR_SPEED;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ko-KR" altLang="en-US" dirty="0" smtClean="0"/>
              <a:t>이것도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 전용 변수로 변경한다면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62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조건식과 계산식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3634047" cy="4311534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계산식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void update(float </a:t>
            </a:r>
            <a:r>
              <a:rPr lang="en-US" altLang="ko-KR" dirty="0" err="1" smtClean="0"/>
              <a:t>deltaTime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velocity.x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deltatime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if (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world.getWidth</a:t>
            </a:r>
            <a:r>
              <a:rPr lang="en-US" altLang="ko-KR" dirty="0" smtClean="0"/>
              <a:t>() – ACTOR_WIDTH / 2.0f)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world.getWidth</a:t>
            </a:r>
            <a:r>
              <a:rPr lang="en-US" altLang="ko-KR" dirty="0" smtClean="0"/>
              <a:t>() – ACTOR_WIDTH / 2.0f;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velocity.x</a:t>
            </a:r>
            <a:r>
              <a:rPr lang="en-US" altLang="ko-KR" dirty="0" smtClean="0"/>
              <a:t> = -ACTOR_SPEED;</a:t>
            </a:r>
          </a:p>
          <a:p>
            <a:pPr marL="0" indent="0">
              <a:buNone/>
            </a:pPr>
            <a:r>
              <a:rPr lang="en-US" altLang="ko-KR" dirty="0" smtClean="0"/>
              <a:t>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if (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&lt; ACTOR_WIDTH / 2.0f)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= ACTOR_WIDTH / 2.0f;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velocity.x</a:t>
            </a:r>
            <a:r>
              <a:rPr lang="en-US" altLang="ko-KR" dirty="0" smtClean="0"/>
              <a:t> = ACTOR_SPEED;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ko-KR" altLang="en-US" dirty="0" smtClean="0"/>
              <a:t>이것도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 전용 변수로 변경한다면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53546" y="1512917"/>
            <a:ext cx="4038599" cy="4774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계산식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void update(float </a:t>
            </a:r>
            <a:r>
              <a:rPr lang="en-US" altLang="ko-KR" dirty="0" err="1" smtClean="0"/>
              <a:t>deltaTime</a:t>
            </a:r>
            <a:r>
              <a:rPr lang="en-US" altLang="ko-KR" dirty="0" smtClean="0"/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float </a:t>
            </a:r>
            <a:r>
              <a:rPr lang="en-US" altLang="ko-KR" dirty="0" err="1" smtClean="0"/>
              <a:t>leftBorder</a:t>
            </a:r>
            <a:r>
              <a:rPr lang="en-US" altLang="ko-KR" dirty="0" smtClean="0"/>
              <a:t> = ACTOR_WIDTH / 2.0f;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float </a:t>
            </a:r>
            <a:r>
              <a:rPr lang="en-US" altLang="ko-KR" dirty="0" err="1" smtClean="0"/>
              <a:t>rightBorder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world.getWidth</a:t>
            </a:r>
            <a:r>
              <a:rPr lang="en-US" altLang="ko-KR" dirty="0" smtClean="0"/>
              <a:t>() – ACTOR_WIDTH / 2.0f;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+= </a:t>
            </a:r>
            <a:r>
              <a:rPr lang="en-US" altLang="ko-KR" dirty="0" err="1" smtClean="0"/>
              <a:t>velocity.x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deltatime</a:t>
            </a:r>
            <a:endParaRPr lang="en-US" altLang="ko-KR" dirty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if (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rightBorder</a:t>
            </a:r>
            <a:r>
              <a:rPr lang="en-US" altLang="ko-KR" dirty="0" smtClean="0"/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rightBorder</a:t>
            </a:r>
            <a:r>
              <a:rPr lang="en-US" altLang="ko-KR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velocity.x</a:t>
            </a:r>
            <a:r>
              <a:rPr lang="en-US" altLang="ko-KR" dirty="0" smtClean="0"/>
              <a:t> = -ACTOR_SPEED;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if (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leftBorder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position.x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leftBorder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velocity.x</a:t>
            </a:r>
            <a:r>
              <a:rPr lang="en-US" altLang="ko-KR" dirty="0" smtClean="0"/>
              <a:t> = ACTOR_SPEED;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450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조건식과 계산식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399" y="1981201"/>
            <a:ext cx="10209415" cy="380999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설명 </a:t>
            </a:r>
            <a:r>
              <a:rPr lang="ko-KR" altLang="en-US" dirty="0" err="1" smtClean="0"/>
              <a:t>전용변수는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주석을 사용하는 것보다 훨씬 설명적이다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따로 변경할 필요가 없으므로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c#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readonly</a:t>
            </a:r>
            <a:r>
              <a:rPr lang="ko-KR" altLang="en-US" dirty="0" smtClean="0"/>
              <a:t>정도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ko-KR" altLang="en-US" dirty="0" err="1" smtClean="0"/>
              <a:t>함수화하는</a:t>
            </a:r>
            <a:r>
              <a:rPr lang="ko-KR" altLang="en-US" dirty="0" smtClean="0"/>
              <a:t> 건 어떨까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설명 </a:t>
            </a:r>
            <a:r>
              <a:rPr lang="ko-KR" altLang="en-US" dirty="0" err="1" smtClean="0"/>
              <a:t>전용변수와</a:t>
            </a:r>
            <a:r>
              <a:rPr lang="ko-KR" altLang="en-US" dirty="0" smtClean="0"/>
              <a:t> 마찬가지로 의도가 </a:t>
            </a:r>
            <a:r>
              <a:rPr lang="ko-KR" altLang="en-US" dirty="0" err="1" smtClean="0"/>
              <a:t>명확해짐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단위 테스트도 </a:t>
            </a:r>
            <a:r>
              <a:rPr lang="ko-KR" altLang="en-US" dirty="0" err="1" smtClean="0"/>
              <a:t>쉬워짐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그런데 겨우 </a:t>
            </a:r>
            <a:r>
              <a:rPr lang="ko-KR" altLang="en-US" dirty="0" err="1" smtClean="0"/>
              <a:t>한줄의</a:t>
            </a:r>
            <a:r>
              <a:rPr lang="ko-KR" altLang="en-US" dirty="0" smtClean="0"/>
              <a:t> 코드만 함수로 따로 </a:t>
            </a:r>
            <a:r>
              <a:rPr lang="ko-KR" altLang="en-US" dirty="0" err="1" smtClean="0"/>
              <a:t>빼는것이</a:t>
            </a:r>
            <a:r>
              <a:rPr lang="ko-KR" altLang="en-US" dirty="0" smtClean="0"/>
              <a:t> 맘에 드는가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함수의 분할 단위는 줄 수가 아니다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보통 코드를 복잡하게 만드는 근원은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조건문이나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등의 </a:t>
            </a:r>
            <a:r>
              <a:rPr lang="ko-KR" altLang="en-US" dirty="0" err="1"/>
              <a:t>제어문이다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제어문이</a:t>
            </a:r>
            <a:r>
              <a:rPr lang="ko-KR" altLang="en-US" dirty="0"/>
              <a:t> 없다면 위에서 아래로 읽어 내려가면 됨</a:t>
            </a:r>
            <a:r>
              <a:rPr lang="en-US" altLang="ko-KR" dirty="0"/>
              <a:t>.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스파게티</a:t>
            </a:r>
            <a:endParaRPr lang="en-US" altLang="ko-KR" dirty="0"/>
          </a:p>
          <a:p>
            <a:r>
              <a:rPr lang="ko-KR" altLang="en-US" dirty="0"/>
              <a:t>코드의 복잡성은 조건 분기의 수에 비례함</a:t>
            </a:r>
            <a:r>
              <a:rPr lang="en-US" altLang="ko-KR" dirty="0"/>
              <a:t>. </a:t>
            </a:r>
            <a:r>
              <a:rPr lang="ko-KR" altLang="en-US" dirty="0"/>
              <a:t>여러 단계의 </a:t>
            </a:r>
            <a:r>
              <a:rPr lang="en-US" altLang="ko-KR" dirty="0"/>
              <a:t>if</a:t>
            </a:r>
            <a:r>
              <a:rPr lang="ko-KR" altLang="en-US" dirty="0"/>
              <a:t>문은 복잡도 </a:t>
            </a:r>
            <a:r>
              <a:rPr lang="en-US" altLang="ko-KR" dirty="0"/>
              <a:t>up </a:t>
            </a:r>
            <a:r>
              <a:rPr lang="ko-KR" altLang="en-US" dirty="0"/>
              <a:t>버그 </a:t>
            </a:r>
            <a:r>
              <a:rPr lang="en-US" altLang="ko-KR" dirty="0"/>
              <a:t>up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43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조건식과 계산식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9660775" cy="3809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 err="1" smtClean="0"/>
              <a:t>하한값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상한값</a:t>
            </a:r>
            <a:r>
              <a:rPr lang="ko-KR" altLang="en-US" dirty="0" smtClean="0"/>
              <a:t> 체크 단순화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If (x &gt; 10) { x = 10;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→ x =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::min(x, 10);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If( x &lt; 0) { x = 0; }</a:t>
            </a:r>
          </a:p>
          <a:p>
            <a:pPr marL="0" indent="0">
              <a:buNone/>
            </a:pPr>
            <a:r>
              <a:rPr lang="en-US" altLang="ko-KR" dirty="0"/>
              <a:t> →</a:t>
            </a:r>
            <a:r>
              <a:rPr lang="en-US" altLang="ko-KR" dirty="0" smtClean="0"/>
              <a:t> x =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::max(x – 1, 0)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if(x &gt; 10) { x = 10 }</a:t>
            </a:r>
          </a:p>
          <a:p>
            <a:pPr marL="0" indent="0">
              <a:buNone/>
            </a:pPr>
            <a:r>
              <a:rPr lang="en-US" altLang="ko-KR" dirty="0" smtClean="0"/>
              <a:t> else if( x &lt; 0) { x = 0 }</a:t>
            </a:r>
          </a:p>
          <a:p>
            <a:pPr marL="0" indent="0">
              <a:buNone/>
            </a:pPr>
            <a:r>
              <a:rPr lang="en-US" altLang="ko-KR" dirty="0" smtClean="0"/>
              <a:t>→ x =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::min(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::max(x, 0), 10);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0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2166"/>
            <a:ext cx="9601200" cy="114238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조건식과 계산식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62302" y="2133600"/>
            <a:ext cx="4357253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조기 리턴 활용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void update(){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if( health &lt;= 0) return;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if (lifetime &lt;= 0) return;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47801" y="2133601"/>
            <a:ext cx="257001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mtClean="0"/>
              <a:t>조기 리턴 활용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Void update()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if (health &gt; 0) {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  if(lifetime &gt; 0{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486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1875</Words>
  <Application>Microsoft Office PowerPoint</Application>
  <PresentationFormat>와이드스크린</PresentationFormat>
  <Paragraphs>310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HY중고딕</vt:lpstr>
      <vt:lpstr>맑은 고딕</vt:lpstr>
      <vt:lpstr>Arial</vt:lpstr>
      <vt:lpstr>Diamond Grid 16x9</vt:lpstr>
      <vt:lpstr>리펙토링 무엇부터?</vt:lpstr>
      <vt:lpstr> 읽기 좋은 코드란?</vt:lpstr>
      <vt:lpstr> 1. 변수와 상수</vt:lpstr>
      <vt:lpstr> 1. 조건식과 계산식</vt:lpstr>
      <vt:lpstr> 1. 조건식과 계산식</vt:lpstr>
      <vt:lpstr> 1. 조건식과 계산식</vt:lpstr>
      <vt:lpstr> 1. 조건식과 계산식</vt:lpstr>
      <vt:lpstr> 1. 조건식과 계산식</vt:lpstr>
      <vt:lpstr> 1. 조건식과 계산식</vt:lpstr>
      <vt:lpstr> 1. 조건식과 계산식</vt:lpstr>
      <vt:lpstr> 1. 조건식과 계산식</vt:lpstr>
      <vt:lpstr> 1. 조건식과 계산식</vt:lpstr>
      <vt:lpstr> 1. 조건식과 계산식</vt:lpstr>
      <vt:lpstr> 1. 조건식과 계산식</vt:lpstr>
      <vt:lpstr> 2. 함수</vt:lpstr>
      <vt:lpstr> 2. 함수</vt:lpstr>
      <vt:lpstr> 2. 함수</vt:lpstr>
      <vt:lpstr> 2. 함수</vt:lpstr>
      <vt:lpstr> 2. 함수</vt:lpstr>
      <vt:lpstr> 3. 클래스</vt:lpstr>
      <vt:lpstr> 3. 클래스</vt:lpstr>
      <vt:lpstr>간단한 설계의 원칙과 패턴?</vt:lpstr>
      <vt:lpstr> 3. 간단한 설계의 원칙과 패턴</vt:lpstr>
      <vt:lpstr> 3. 간단한 설계의 원칙과 패턴</vt:lpstr>
      <vt:lpstr> 3. 간단한 설계의 원칙과 패턴</vt:lpstr>
      <vt:lpstr> 3. 간단한 설계의 원칙과 패턴</vt:lpstr>
      <vt:lpstr> 3. 간단한 설계의 원칙과 패턴</vt:lpstr>
      <vt:lpstr> 3. 간단한 설계의 원칙과 패턴</vt:lpstr>
      <vt:lpstr> 4. 이 이상은 디자인 패턴과 연관된 부분들..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2017-10-19T14:23:18Z</dcterms:created>
  <dcterms:modified xsi:type="dcterms:W3CDTF">2017-10-21T09:18:09Z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