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guru.tistory.com/196" TargetMode="External"/><Relationship Id="rId2" Type="http://schemas.openxmlformats.org/officeDocument/2006/relationships/hyperlink" Target="http://thrillfighter.tistory.com/27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A%B3%A0%EC%B0%A8%20%ED%95%A8%EC%88%9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About Lambda</a:t>
            </a:r>
            <a:endParaRPr lang="ko-KR" altLang="en-US" sz="8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Concept of lambda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 with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::function&lt;template&gt; &amp; etc..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8928" y="640584"/>
            <a:ext cx="5881818" cy="1270594"/>
          </a:xfrm>
        </p:spPr>
        <p:txBody>
          <a:bodyPr>
            <a:no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What is lambda?</a:t>
            </a:r>
            <a:b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Source -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thrillfighter.tistory.com/276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://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itguru.tistory.com/196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31" y="2166552"/>
            <a:ext cx="8707345" cy="143428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31" y="3931765"/>
            <a:ext cx="8671278" cy="26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08" y="312781"/>
            <a:ext cx="6760321" cy="4564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2407" y="4876801"/>
            <a:ext cx="6760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Support version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GCC : 4.5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MSVC (Visual studio) : 10.0 (VS 2010)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Clang : 3.1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EDG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eccp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4.1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Intel C++ : 11.0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4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59" y="797139"/>
            <a:ext cx="10048875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5259" y="5651157"/>
            <a:ext cx="382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►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Trailing Return Type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44" y="780149"/>
            <a:ext cx="9658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84" y="679493"/>
            <a:ext cx="10058400" cy="54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" y="883122"/>
            <a:ext cx="8715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2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238" y="500264"/>
            <a:ext cx="8911687" cy="94959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Why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use Lambda?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5275" y="1556952"/>
            <a:ext cx="7949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lang="en-US" altLang="ko-KR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Ganzi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Closure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High-Order-Function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://namu.wiki/w/%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EA%B3%A0%EC%B0%A8%20%ED%95%A8%EC%88%98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Simple code &amp; legibility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Callback Function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Dynamic binding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21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833987"/>
          </a:xfrm>
        </p:spPr>
        <p:txBody>
          <a:bodyPr>
            <a:noAutofit/>
          </a:bodyPr>
          <a:lstStyle/>
          <a:p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Weakness &amp; Risk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Heady….</a:t>
            </a:r>
          </a:p>
          <a:p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Hard to understand</a:t>
            </a:r>
          </a:p>
          <a:p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Limit of capture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14943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86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Century Gothic</vt:lpstr>
      <vt:lpstr>HY견고딕</vt:lpstr>
      <vt:lpstr>HY중고딕</vt:lpstr>
      <vt:lpstr>Arial</vt:lpstr>
      <vt:lpstr>Wingdings 3</vt:lpstr>
      <vt:lpstr>줄기</vt:lpstr>
      <vt:lpstr>About Lambda</vt:lpstr>
      <vt:lpstr>What is lambda?  Source - http://thrillfighter.tistory.com/276      http://itguru.tistory.com/196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Why use Lambda?</vt:lpstr>
      <vt:lpstr>Weakness &amp; Risk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Lambda</dc:title>
  <dc:creator>Cho</dc:creator>
  <cp:lastModifiedBy>Cho</cp:lastModifiedBy>
  <cp:revision>15</cp:revision>
  <dcterms:created xsi:type="dcterms:W3CDTF">2017-08-19T01:30:25Z</dcterms:created>
  <dcterms:modified xsi:type="dcterms:W3CDTF">2017-10-22T02:41:25Z</dcterms:modified>
</cp:coreProperties>
</file>