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6" r:id="rId13"/>
    <p:sldId id="272" r:id="rId14"/>
    <p:sldId id="267" r:id="rId15"/>
    <p:sldId id="268" r:id="rId16"/>
    <p:sldId id="269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B7BB0-C1A4-4E0C-9C96-6760D76B514D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F912A-6F35-42A4-AD61-4E0210D94D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F912A-6F35-42A4-AD61-4E0210D94D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F912A-6F35-42A4-AD61-4E0210D94D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9D1C-6BDC-4DDB-BE0A-9F9323293231}" type="datetimeFigureOut">
              <a:rPr lang="ko-KR" altLang="en-US" smtClean="0"/>
              <a:pPr/>
              <a:t>2017-08-19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FD15-F1BC-45E8-B6F3-34DA0DCF03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DirectX 9 -&gt; DirectX 11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Tessellation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한 </a:t>
            </a:r>
            <a:r>
              <a:rPr lang="ko-KR" altLang="en-US" sz="2400" dirty="0" err="1" smtClean="0"/>
              <a:t>메쉬의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폴리곤을</a:t>
            </a:r>
            <a:r>
              <a:rPr lang="ko-KR" altLang="en-US" sz="2400" dirty="0" smtClean="0"/>
              <a:t> 잘게 쪼개어 새로운 </a:t>
            </a:r>
            <a:r>
              <a:rPr lang="ko-KR" altLang="en-US" sz="2400" dirty="0" err="1" smtClean="0"/>
              <a:t>폴리곤을</a:t>
            </a:r>
            <a:r>
              <a:rPr lang="ko-KR" altLang="en-US" sz="2400" dirty="0" smtClean="0"/>
              <a:t> 만들어 좀 더 세밀한 </a:t>
            </a:r>
            <a:r>
              <a:rPr lang="ko-KR" altLang="en-US" sz="2400" dirty="0" err="1" smtClean="0"/>
              <a:t>메쉬를</a:t>
            </a:r>
            <a:r>
              <a:rPr lang="ko-KR" altLang="en-US" sz="2400" dirty="0" smtClean="0"/>
              <a:t> 만들고 조정하는 과정을 말한다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GPU</a:t>
            </a:r>
            <a:r>
              <a:rPr lang="ko-KR" altLang="en-US" sz="2400" dirty="0" smtClean="0"/>
              <a:t>의 동적 </a:t>
            </a:r>
            <a:r>
              <a:rPr lang="en-US" altLang="ko-KR" sz="2400" dirty="0" smtClean="0"/>
              <a:t>LOD</a:t>
            </a:r>
            <a:r>
              <a:rPr lang="ko-KR" altLang="en-US" sz="2400" dirty="0" smtClean="0"/>
              <a:t>를 구현하기 위해서 사용한다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물리 및 애니메이션 처리는 </a:t>
            </a:r>
            <a:r>
              <a:rPr lang="ko-KR" altLang="en-US" sz="2400" dirty="0" err="1" smtClean="0"/>
              <a:t>저사양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메쉬로</a:t>
            </a:r>
            <a:r>
              <a:rPr lang="ko-KR" altLang="en-US" sz="2400" dirty="0" smtClean="0"/>
              <a:t> 처리가능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293096"/>
            <a:ext cx="5184576" cy="23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Hull </a:t>
            </a:r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1817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Hull </a:t>
            </a:r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Constant Hull </a:t>
            </a:r>
            <a:r>
              <a:rPr lang="en-US" altLang="ko-KR" sz="2400" dirty="0" err="1" smtClean="0"/>
              <a:t>Shader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Control Point Hull </a:t>
            </a:r>
            <a:r>
              <a:rPr lang="en-US" altLang="ko-KR" sz="2400" dirty="0" err="1" smtClean="0"/>
              <a:t>Shader</a:t>
            </a:r>
            <a:r>
              <a:rPr lang="ko-KR" altLang="en-US" sz="2400" dirty="0" smtClean="0"/>
              <a:t>로 나뉜다</a:t>
            </a:r>
            <a:r>
              <a:rPr lang="en-US" altLang="ko-KR" sz="24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Constant Hull </a:t>
            </a:r>
            <a:r>
              <a:rPr lang="en-US" altLang="ko-KR" sz="2400" dirty="0" err="1" smtClean="0"/>
              <a:t>Shader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각 패치마다 실행되며 패치를 얼마나 세분할 것인지 결정한다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Control Point Hull </a:t>
            </a:r>
            <a:r>
              <a:rPr lang="en-US" altLang="ko-KR" sz="2400" dirty="0" err="1" smtClean="0"/>
              <a:t>Shader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출력할 </a:t>
            </a:r>
            <a:r>
              <a:rPr lang="ko-KR" altLang="en-US" sz="2400" dirty="0" err="1" smtClean="0"/>
              <a:t>제어점</a:t>
            </a:r>
            <a:r>
              <a:rPr lang="ko-KR" altLang="en-US" sz="2400" dirty="0" smtClean="0"/>
              <a:t> 당 한 번 실행되며 </a:t>
            </a:r>
            <a:r>
              <a:rPr lang="ko-KR" altLang="en-US" sz="2400" dirty="0" err="1" smtClean="0"/>
              <a:t>제어점을</a:t>
            </a:r>
            <a:r>
              <a:rPr lang="ko-KR" altLang="en-US" sz="2400" dirty="0" smtClean="0"/>
              <a:t> 늘리는 역할을 한다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Tessellator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전 단계인 </a:t>
            </a:r>
            <a:r>
              <a:rPr lang="en-US" altLang="ko-KR" sz="2400" dirty="0" smtClean="0"/>
              <a:t>Hull </a:t>
            </a:r>
            <a:r>
              <a:rPr lang="en-US" altLang="ko-KR" sz="2400" dirty="0" err="1" smtClean="0"/>
              <a:t>Shader</a:t>
            </a:r>
            <a:r>
              <a:rPr lang="ko-KR" altLang="en-US" sz="2400" dirty="0" smtClean="0"/>
              <a:t>에서 출력한 패치를 어떻게 얼마나 세분화 할것인지에 따라 실제로 세분을 처리하는 곳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 과정은 기계적으로 하드웨어가 자동으로 처리한다</a:t>
            </a:r>
            <a:r>
              <a:rPr lang="en-US" altLang="ko-KR" sz="2400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645024"/>
            <a:ext cx="52768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Domain </a:t>
            </a:r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Tessellator</a:t>
            </a:r>
            <a:r>
              <a:rPr lang="ko-KR" altLang="en-US" sz="2400" dirty="0" smtClean="0"/>
              <a:t>을 거치면서 새로 생긴 정점들은 상대적 좌표를 받으므로 실제 </a:t>
            </a:r>
            <a:r>
              <a:rPr lang="en-US" altLang="ko-KR" sz="2400" dirty="0" smtClean="0"/>
              <a:t>World</a:t>
            </a:r>
            <a:r>
              <a:rPr lang="ko-KR" altLang="en-US" sz="2400" dirty="0" smtClean="0"/>
              <a:t>공간 좌표는 여기서 </a:t>
            </a:r>
            <a:r>
              <a:rPr lang="ko-KR" altLang="en-US" sz="2400" dirty="0" err="1" smtClean="0"/>
              <a:t>구해야한다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Tessellation</a:t>
            </a:r>
            <a:r>
              <a:rPr lang="ko-KR" altLang="en-US" sz="2400" dirty="0" smtClean="0"/>
              <a:t>을 사용한다면 화면에 출력되는 정점들을 구했기 때문에 여기서 </a:t>
            </a:r>
            <a:r>
              <a:rPr lang="en-US" altLang="ko-KR" sz="2400" dirty="0" err="1" smtClean="0"/>
              <a:t>Progection</a:t>
            </a:r>
            <a:r>
              <a:rPr lang="en-US" altLang="ko-KR" sz="2400" dirty="0" smtClean="0"/>
              <a:t> Transform</a:t>
            </a:r>
            <a:r>
              <a:rPr lang="ko-KR" altLang="en-US" sz="2400" dirty="0" smtClean="0"/>
              <a:t>이 이루어진다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실제 정점을 움직여서 사실적인 돌출을 구현하는 </a:t>
            </a:r>
            <a:r>
              <a:rPr lang="en-US" altLang="ko-KR" sz="2400" dirty="0" smtClean="0"/>
              <a:t>Displacement mapping</a:t>
            </a:r>
            <a:r>
              <a:rPr lang="ko-KR" altLang="en-US" sz="2400" dirty="0" smtClean="0"/>
              <a:t>도 여기서 이루어진다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013176"/>
            <a:ext cx="3558927" cy="163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Geometry </a:t>
            </a:r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기본 도형을 입력 받는다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기본 도형을 다른 도형으로 바꾸기 위해서 사용된다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기본 도형 여러 개를 다른 도형으로 확장도 가능하고 해당 도형을 폐기 할 수도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 Thread Rendering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Immediate Context(</a:t>
            </a:r>
            <a:r>
              <a:rPr lang="ko-KR" altLang="en-US" sz="2400" dirty="0" smtClean="0"/>
              <a:t>메인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Deferred Context(</a:t>
            </a:r>
            <a:r>
              <a:rPr lang="ko-KR" altLang="en-US" sz="2400" dirty="0" smtClean="0"/>
              <a:t>보조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두 종류 </a:t>
            </a:r>
            <a:r>
              <a:rPr lang="en-US" altLang="ko-KR" sz="2400" dirty="0" smtClean="0"/>
              <a:t>Context</a:t>
            </a:r>
            <a:r>
              <a:rPr lang="ko-KR" altLang="en-US" sz="2400" dirty="0" smtClean="0"/>
              <a:t>가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Deferred Context</a:t>
            </a:r>
            <a:r>
              <a:rPr lang="ko-KR" altLang="en-US" sz="2400" dirty="0" smtClean="0"/>
              <a:t>에서 작업한 결과는 당장 렌더링 되지는 않고 </a:t>
            </a:r>
            <a:r>
              <a:rPr lang="en-US" altLang="ko-KR" sz="2400" dirty="0" err="1" smtClean="0"/>
              <a:t>FinishCommandList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작업을 통해 </a:t>
            </a:r>
            <a:r>
              <a:rPr lang="en-US" altLang="ko-KR" sz="2400" dirty="0" smtClean="0"/>
              <a:t>Deferred Context</a:t>
            </a:r>
            <a:r>
              <a:rPr lang="ko-KR" altLang="en-US" sz="2400" dirty="0" smtClean="0"/>
              <a:t>에서 작업했던 내용을 명령 리스트로 뽑아낸뒤 </a:t>
            </a:r>
            <a:r>
              <a:rPr lang="en-US" altLang="ko-KR" sz="2400" dirty="0" err="1" smtClean="0"/>
              <a:t>ImmediateContext</a:t>
            </a:r>
            <a:r>
              <a:rPr lang="ko-KR" altLang="en-US" sz="2400" dirty="0" smtClean="0"/>
              <a:t>에서 </a:t>
            </a:r>
            <a:r>
              <a:rPr lang="en-US" altLang="ko-KR" sz="2400" dirty="0" err="1" smtClean="0"/>
              <a:t>ExecuteCommandList</a:t>
            </a:r>
            <a:r>
              <a:rPr lang="ko-KR" altLang="en-US" sz="2400" dirty="0" smtClean="0"/>
              <a:t>를 수행해야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8</a:t>
            </a:r>
            <a:r>
              <a:rPr lang="ko-KR" altLang="en-US" sz="2400" dirty="0" smtClean="0"/>
              <a:t>개를 사용한다고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배 성능이 </a:t>
            </a:r>
            <a:r>
              <a:rPr lang="ko-KR" altLang="en-US" sz="2400" dirty="0" err="1" smtClean="0"/>
              <a:t>좋아지는것은</a:t>
            </a:r>
            <a:r>
              <a:rPr lang="ko-KR" altLang="en-US" sz="2400" dirty="0" smtClean="0"/>
              <a:t> 아니다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실질적인 작업은 </a:t>
            </a:r>
            <a:r>
              <a:rPr lang="en-US" altLang="ko-KR" sz="2400" dirty="0" smtClean="0"/>
              <a:t>Immediate </a:t>
            </a:r>
            <a:r>
              <a:rPr lang="en-US" altLang="ko-KR" sz="2400" dirty="0" smtClean="0"/>
              <a:t>Context</a:t>
            </a:r>
            <a:r>
              <a:rPr lang="ko-KR" altLang="en-US" sz="2400" dirty="0" smtClean="0"/>
              <a:t>에서 수행하기 때문이다</a:t>
            </a:r>
            <a:r>
              <a:rPr lang="en-US" altLang="ko-KR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Etc.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디바이스 분리</a:t>
            </a:r>
            <a:endParaRPr lang="en-US" altLang="ko-KR" sz="2400" dirty="0" smtClean="0"/>
          </a:p>
          <a:p>
            <a:r>
              <a:rPr lang="ko-KR" altLang="en-US" sz="2400" dirty="0" smtClean="0"/>
              <a:t>고정 파이프 라인 삭제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VertexInputLayout</a:t>
            </a:r>
            <a:endParaRPr lang="en-US" altLang="ko-KR" sz="2400" dirty="0" smtClean="0"/>
          </a:p>
          <a:p>
            <a:r>
              <a:rPr lang="en-US" altLang="ko-KR" sz="2400" dirty="0" smtClean="0"/>
              <a:t>Constant </a:t>
            </a:r>
            <a:r>
              <a:rPr lang="en-US" altLang="ko-KR" sz="2400" dirty="0" smtClean="0"/>
              <a:t>Buffer</a:t>
            </a:r>
          </a:p>
          <a:p>
            <a:r>
              <a:rPr lang="en-US" altLang="ko-KR" sz="2400" dirty="0" smtClean="0"/>
              <a:t>Tessellation</a:t>
            </a:r>
            <a:endParaRPr lang="en-US" altLang="ko-KR" sz="2400" dirty="0" smtClean="0"/>
          </a:p>
          <a:p>
            <a:r>
              <a:rPr lang="en-US" altLang="ko-KR" sz="2400" dirty="0" smtClean="0"/>
              <a:t>HS, DS, GS</a:t>
            </a:r>
          </a:p>
          <a:p>
            <a:r>
              <a:rPr lang="en-US" altLang="ko-KR" sz="2400" dirty="0" smtClean="0"/>
              <a:t>Multi Thread Rendering</a:t>
            </a:r>
          </a:p>
          <a:p>
            <a:r>
              <a:rPr lang="en-US" altLang="ko-KR" sz="2400" dirty="0" smtClean="0"/>
              <a:t>Etc.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디바이스 분리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1348" y="2132856"/>
            <a:ext cx="114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DirectX 9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6401" y="2132856"/>
            <a:ext cx="12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DirectX 11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88776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IIDirect3DDevice9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52120" y="3059668"/>
            <a:ext cx="2520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ID3D11Device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52120" y="4715852"/>
            <a:ext cx="2520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ID3D11DeviceContext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3347864" y="3347700"/>
            <a:ext cx="230425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8" idx="1"/>
          </p:cNvCxnSpPr>
          <p:nvPr/>
        </p:nvCxnSpPr>
        <p:spPr>
          <a:xfrm>
            <a:off x="3347864" y="4175792"/>
            <a:ext cx="230425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592" y="4787860"/>
            <a:ext cx="280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리소스 생성 </a:t>
            </a:r>
            <a:r>
              <a:rPr lang="en-US" altLang="ko-KR" dirty="0" smtClean="0"/>
              <a:t>+ Rendering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8184" y="38517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리소스 생성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47853" y="5435932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Rendering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고정 파이프라인 삭제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80112" y="1664804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 </a:t>
            </a:r>
            <a:r>
              <a:rPr lang="ko-KR" altLang="en-US" sz="1400" dirty="0" err="1" smtClean="0"/>
              <a:t>조립기</a:t>
            </a:r>
            <a:r>
              <a:rPr lang="en-US" altLang="ko-KR" sz="1400" dirty="0" smtClean="0"/>
              <a:t>(IA)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580112" y="2209365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정점 </a:t>
            </a:r>
            <a:r>
              <a:rPr lang="ko-KR" altLang="en-US" sz="1400" dirty="0" err="1" smtClean="0"/>
              <a:t>쉐이더</a:t>
            </a:r>
            <a:r>
              <a:rPr lang="en-US" altLang="ko-KR" sz="1400" dirty="0" smtClean="0"/>
              <a:t>(VS)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580112" y="2753926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헐 </a:t>
            </a:r>
            <a:r>
              <a:rPr lang="ko-KR" altLang="en-US" sz="1400" dirty="0" err="1" smtClean="0"/>
              <a:t>쉐이더</a:t>
            </a:r>
            <a:r>
              <a:rPr lang="en-US" altLang="ko-KR" sz="1400" dirty="0" smtClean="0"/>
              <a:t>(HS)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580112" y="3298487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테셀레이터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580112" y="3843048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도메인 </a:t>
            </a:r>
            <a:r>
              <a:rPr lang="ko-KR" altLang="en-US" sz="1400" dirty="0" err="1" smtClean="0"/>
              <a:t>쉐이더</a:t>
            </a:r>
            <a:r>
              <a:rPr lang="en-US" altLang="ko-KR" sz="1400" dirty="0" smtClean="0"/>
              <a:t>(DS)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580112" y="4387609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기하 </a:t>
            </a:r>
            <a:r>
              <a:rPr lang="ko-KR" altLang="en-US" sz="1400" dirty="0" err="1" smtClean="0"/>
              <a:t>쉐이더</a:t>
            </a:r>
            <a:r>
              <a:rPr lang="en-US" altLang="ko-KR" sz="1400" dirty="0" smtClean="0"/>
              <a:t>(GS)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580112" y="4932170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레스터라이저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580112" y="5476731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픽셀 </a:t>
            </a:r>
            <a:r>
              <a:rPr lang="ko-KR" altLang="en-US" sz="1400" dirty="0" err="1" smtClean="0"/>
              <a:t>쉐이더</a:t>
            </a:r>
            <a:r>
              <a:rPr lang="en-US" altLang="ko-KR" sz="1400" dirty="0" smtClean="0"/>
              <a:t>(PS)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580112" y="6021288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475656" y="1664804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 </a:t>
            </a:r>
            <a:r>
              <a:rPr lang="ko-KR" altLang="en-US" sz="1400" dirty="0" err="1" smtClean="0"/>
              <a:t>조립기</a:t>
            </a:r>
            <a:r>
              <a:rPr lang="en-US" altLang="ko-KR" sz="1400" dirty="0" smtClean="0"/>
              <a:t>(IA)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75656" y="2753925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정점 </a:t>
            </a:r>
            <a:r>
              <a:rPr lang="ko-KR" altLang="en-US" sz="1400" dirty="0" err="1" smtClean="0"/>
              <a:t>쉐이더</a:t>
            </a:r>
            <a:r>
              <a:rPr lang="en-US" altLang="ko-KR" sz="1400" dirty="0" smtClean="0"/>
              <a:t>(VS)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475656" y="3843046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레스터라이저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475656" y="4932167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픽셀 </a:t>
            </a:r>
            <a:r>
              <a:rPr lang="ko-KR" altLang="en-US" sz="1400" dirty="0" err="1" smtClean="0"/>
              <a:t>쉐이더</a:t>
            </a:r>
            <a:r>
              <a:rPr lang="en-US" altLang="ko-KR" sz="1400" dirty="0" smtClean="0"/>
              <a:t>(PS)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475656" y="6021288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sp>
        <p:nvSpPr>
          <p:cNvPr id="25" name="아래쪽 화살표 24"/>
          <p:cNvSpPr/>
          <p:nvPr/>
        </p:nvSpPr>
        <p:spPr>
          <a:xfrm>
            <a:off x="3635896" y="1628800"/>
            <a:ext cx="216024" cy="482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7740352" y="1628800"/>
            <a:ext cx="216024" cy="482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VertexInputLayout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버텍스</a:t>
            </a:r>
            <a:r>
              <a:rPr lang="ko-KR" altLang="en-US" sz="2400" dirty="0" smtClean="0"/>
              <a:t> 버퍼가 어떤 내용으로 구성되어있는지 </a:t>
            </a:r>
            <a:r>
              <a:rPr lang="en-US" altLang="ko-KR" sz="2400" dirty="0" smtClean="0"/>
              <a:t>GPU</a:t>
            </a:r>
            <a:r>
              <a:rPr lang="ko-KR" altLang="en-US" sz="2400" dirty="0" smtClean="0"/>
              <a:t>에 알려주기 위한 </a:t>
            </a:r>
            <a:r>
              <a:rPr lang="en-US" altLang="ko-KR" sz="2400" dirty="0" smtClean="0"/>
              <a:t>DirectX 11 </a:t>
            </a:r>
            <a:r>
              <a:rPr lang="ko-KR" altLang="en-US" sz="2400" dirty="0" smtClean="0"/>
              <a:t>오브젝트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DirectX 9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IDirect3DVertexDevlaration9</a:t>
            </a:r>
            <a:r>
              <a:rPr lang="ko-KR" altLang="en-US" sz="2400" dirty="0" smtClean="0"/>
              <a:t>과 비슷하다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VertexInputLayout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24" y="1772816"/>
            <a:ext cx="8820472" cy="173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995772"/>
            <a:ext cx="2638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895639" y="5939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3995772"/>
            <a:ext cx="26574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25644" y="5939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Constant 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Shader</a:t>
            </a:r>
            <a:r>
              <a:rPr lang="ko-KR" altLang="en-US" sz="2400" dirty="0" smtClean="0"/>
              <a:t>에 값을 전달하기 위한 버퍼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구조체와 비슷한 형식으로 생겼다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Constant Buffer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39" y="3717032"/>
            <a:ext cx="26765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65412"/>
            <a:ext cx="1476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9552" y="2852936"/>
            <a:ext cx="63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3.0 : </a:t>
            </a:r>
            <a:r>
              <a:rPr lang="ko-KR" altLang="en-US" dirty="0" smtClean="0"/>
              <a:t>일반적인 전역변수처럼 선언을 해서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4787860"/>
            <a:ext cx="821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5.0 : </a:t>
            </a:r>
            <a:r>
              <a:rPr lang="ko-KR" altLang="en-US" dirty="0" smtClean="0"/>
              <a:t>구조체와 비슷한 형태로 선언해서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선언 뒤에 </a:t>
            </a:r>
            <a:r>
              <a:rPr lang="ko-KR" altLang="en-US" dirty="0" err="1" smtClean="0"/>
              <a:t>바인드될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레지스터의 번호를 설정한다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설정을 </a:t>
            </a:r>
            <a:r>
              <a:rPr lang="ko-KR" altLang="en-US" dirty="0" err="1" smtClean="0"/>
              <a:t>안하면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번부터 차례대로 부여된다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Constant Buffer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782" y="2031504"/>
            <a:ext cx="4286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33820"/>
            <a:ext cx="8172400" cy="103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271066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3.0 : Effect</a:t>
            </a:r>
            <a:r>
              <a:rPr lang="ko-KR" altLang="en-US" dirty="0" smtClean="0"/>
              <a:t>객체를 이용해서 값을 전달한다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전달 시 변수의 이름과</a:t>
            </a:r>
            <a:endParaRPr lang="en-US" altLang="ko-KR" dirty="0" smtClean="0"/>
          </a:p>
          <a:p>
            <a:r>
              <a:rPr lang="ko-KR" altLang="en-US" dirty="0" smtClean="0"/>
              <a:t>타입만 알고 있으면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각각 전달 가능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097958"/>
            <a:ext cx="824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5.0 : Create Buffer</a:t>
            </a:r>
            <a:r>
              <a:rPr lang="ko-KR" altLang="en-US" dirty="0" smtClean="0"/>
              <a:t>로 생성된 버퍼에 값을 </a:t>
            </a:r>
            <a:r>
              <a:rPr lang="ko-KR" altLang="en-US" dirty="0" err="1" smtClean="0"/>
              <a:t>채운뒤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UpdateSubresource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함수를 이용해 </a:t>
            </a:r>
            <a:r>
              <a:rPr lang="ko-KR" altLang="en-US" dirty="0" err="1" smtClean="0"/>
              <a:t>전달후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XXSetConstantBuffers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함수로 레지스터에 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일부 값만 전달 불가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462</Words>
  <Application>Microsoft Office PowerPoint</Application>
  <PresentationFormat>화면 슬라이드 쇼(4:3)</PresentationFormat>
  <Paragraphs>93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DirectX 9 -&gt; DirectX 11</vt:lpstr>
      <vt:lpstr>차이점</vt:lpstr>
      <vt:lpstr>디바이스 분리</vt:lpstr>
      <vt:lpstr>고정 파이프라인 삭제</vt:lpstr>
      <vt:lpstr>VertexInputLayout</vt:lpstr>
      <vt:lpstr>VertexInputLayout</vt:lpstr>
      <vt:lpstr>Constant Buffer</vt:lpstr>
      <vt:lpstr>Constant Buffer</vt:lpstr>
      <vt:lpstr>Constant Buffer</vt:lpstr>
      <vt:lpstr>Tessellation</vt:lpstr>
      <vt:lpstr>Hull Shader</vt:lpstr>
      <vt:lpstr>Hull Shader</vt:lpstr>
      <vt:lpstr>Tessellator</vt:lpstr>
      <vt:lpstr>Domain Shader</vt:lpstr>
      <vt:lpstr>Geometry Shader</vt:lpstr>
      <vt:lpstr>Multi Thread Rendering</vt:lpstr>
      <vt:lpstr>Etc.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DirectX 9 DirectX 11 차이점</dc:title>
  <dc:creator>Jin</dc:creator>
  <cp:lastModifiedBy>Jin</cp:lastModifiedBy>
  <cp:revision>37</cp:revision>
  <dcterms:created xsi:type="dcterms:W3CDTF">2017-08-18T08:43:47Z</dcterms:created>
  <dcterms:modified xsi:type="dcterms:W3CDTF">2017-08-19T07:02:48Z</dcterms:modified>
</cp:coreProperties>
</file>