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soul.tistory.com/64" TargetMode="External"/><Relationship Id="rId2" Type="http://schemas.openxmlformats.org/officeDocument/2006/relationships/hyperlink" Target="http://www.everdevel.com/PHP/linkage-php-mysq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://jaewon37.tistory.com/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 &amp; PHP</a:t>
            </a:r>
            <a:endParaRPr lang="ko-KR" altLang="en-US" sz="7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9559" y="4867995"/>
            <a:ext cx="3416171" cy="486599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Simple use &amp; application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75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What is 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APM?</a:t>
            </a:r>
            <a:b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&lt;http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://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to-paz.tistory.com/8&gt;</a:t>
            </a:r>
            <a:endParaRPr lang="ko-KR" altLang="en-US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60" y="2073747"/>
            <a:ext cx="6678699" cy="47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0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86" y="832022"/>
            <a:ext cx="7136554" cy="57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Basic of </a:t>
            </a:r>
            <a:r>
              <a:rPr lang="en-US" altLang="ko-KR" sz="5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&lt;www.w3school.com&gt;</a:t>
            </a:r>
            <a:endParaRPr lang="ko-KR" altLang="en-US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Select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Create table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Where &amp; And, Or, Not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Order By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Insert Into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Delete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Joins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 &amp; etc…</a:t>
            </a:r>
          </a:p>
        </p:txBody>
      </p:sp>
    </p:spTree>
    <p:extLst>
      <p:ext uri="{BB962C8B-B14F-4D97-AF65-F5344CB8AC3E}">
        <p14:creationId xmlns:p14="http://schemas.microsoft.com/office/powerpoint/2010/main" val="25071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Basic of PHP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&lt;www.w3school.com&gt;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Is very simple…. To use….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&lt;?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$test = 1;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If ($test)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lvl="1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Echo $test;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109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7655" y="630195"/>
            <a:ext cx="9662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 &amp; </a:t>
            </a:r>
            <a:r>
              <a:rPr lang="en-US" altLang="ko-KR" sz="5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www.everdevel.com/PHP/linkage-php-mysql.php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http://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bitsoul.tistory.com/64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http://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jaewon37.tistory.com/6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5" y="2261411"/>
            <a:ext cx="7352269" cy="44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84" y="173638"/>
            <a:ext cx="7342746" cy="24212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84" y="2862014"/>
            <a:ext cx="7342746" cy="37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98" y="372761"/>
            <a:ext cx="5526817" cy="60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8723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85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Century Gothic</vt:lpstr>
      <vt:lpstr>HY견고딕</vt:lpstr>
      <vt:lpstr>HY중고딕</vt:lpstr>
      <vt:lpstr>Arial</vt:lpstr>
      <vt:lpstr>Wingdings 3</vt:lpstr>
      <vt:lpstr>줄기</vt:lpstr>
      <vt:lpstr>MySQL &amp; PHP</vt:lpstr>
      <vt:lpstr>What is APM? &lt;http://to-paz.tistory.com/8&gt;</vt:lpstr>
      <vt:lpstr>PowerPoint 프레젠테이션</vt:lpstr>
      <vt:lpstr>Basic of MySql &lt;www.w3school.com&gt;</vt:lpstr>
      <vt:lpstr>Basic of PHP &lt;www.w3school.com&gt;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&amp; PHP</dc:title>
  <dc:creator>Cho</dc:creator>
  <cp:lastModifiedBy>Cho</cp:lastModifiedBy>
  <cp:revision>8</cp:revision>
  <dcterms:created xsi:type="dcterms:W3CDTF">2017-08-25T22:52:19Z</dcterms:created>
  <dcterms:modified xsi:type="dcterms:W3CDTF">2017-10-22T02:42:08Z</dcterms:modified>
</cp:coreProperties>
</file>