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media/openbook/cocos2d-x/02.html" TargetMode="External"/><Relationship Id="rId2" Type="http://schemas.openxmlformats.org/officeDocument/2006/relationships/hyperlink" Target="https://namu.wiki/w/Cocos2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log.naver.com/PostView.nhn?blogId=proonan29&amp;logNo=220462359778&amp;proxyReferer=https%3A%2F%2Fwww.google.co.kr%2F" TargetMode="External"/><Relationship Id="rId5" Type="http://schemas.openxmlformats.org/officeDocument/2006/relationships/hyperlink" Target="http://makerj.tistory.com/156" TargetMode="External"/><Relationship Id="rId4" Type="http://schemas.openxmlformats.org/officeDocument/2006/relationships/hyperlink" Target="http://dabin.playgm.co.kr/5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utorialbook.co.kr/entry/Cocos2dX-%EA%B8%B0%EC%B4%88-0-%EA%B8%B0%EB%B3%B8-%ED%94%84%EB%A1%9C%EC%A0%9D%ED%8A%B8-%EA%B5%AC%EC%A1%B0-%ED%99%95%EC%9D%B8%ED%95%98%EA%B8%B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unhos.wordpress.com/category/cocos2dx/" TargetMode="External"/><Relationship Id="rId2" Type="http://schemas.openxmlformats.org/officeDocument/2006/relationships/hyperlink" Target="http://www.tutorialbook.co.kr/entry/Cocos2dX-%EA%B8%B0%EC%B4%88-0-%EA%B8%B0%EB%B3%B8-%ED%94%84%EB%A1%9C%EC%A0%9D%ED%8A%B8-%EA%B5%AC%EC%A1%B0-%ED%99%95%EC%9D%B8%ED%95%98%EA%B8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cos2dx.tistory.com/entry/cocos2dx-ZOrder" TargetMode="External"/><Relationship Id="rId4" Type="http://schemas.openxmlformats.org/officeDocument/2006/relationships/hyperlink" Target="http://genieker.tistory.com/1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enieker.tistory.com/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9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COCOS2D - X</a:t>
            </a:r>
            <a:endParaRPr lang="ko-KR" altLang="en-US" sz="9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※if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you can use another, it is strongly recommanded use that.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12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8701"/>
          </a:xfrm>
        </p:spPr>
        <p:txBody>
          <a:bodyPr/>
          <a:lstStyle/>
          <a:p>
            <a:r>
              <a:rPr lang="en-US" altLang="ko-KR" dirty="0" smtClean="0"/>
              <a:t>Cocos2d 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namu.wiki/w/Cocos2d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www.hanbit.co.kr/media/openbook/cocos2d-x/02.html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But i want ‘</a:t>
            </a:r>
            <a:r>
              <a:rPr lang="en-US" altLang="ko-KR" strike="sngStrike" dirty="0">
                <a:solidFill>
                  <a:schemeClr val="accent1"/>
                </a:solidFill>
              </a:rPr>
              <a:t>UNITY</a:t>
            </a:r>
            <a:r>
              <a:rPr lang="en-US" altLang="ko-KR" dirty="0" smtClean="0"/>
              <a:t>’ or ‘</a:t>
            </a:r>
            <a:r>
              <a:rPr lang="en-US" altLang="ko-KR" strike="sngStrike" dirty="0" smtClean="0">
                <a:solidFill>
                  <a:schemeClr val="accent1"/>
                </a:solidFill>
              </a:rPr>
              <a:t>UNREAL</a:t>
            </a:r>
            <a:r>
              <a:rPr lang="en-US" altLang="ko-KR" dirty="0" smtClean="0"/>
              <a:t>’.........</a:t>
            </a:r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dabin.playgm.co.kr/55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makerj.tistory.com/156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m.blog.naver.com/PostView.nhn?blogId=proonan29&amp;logNo=220462359778&amp;proxyReferer=https%3A%2F%2Fwww.google.co.kr%2F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10271" y="708454"/>
            <a:ext cx="8915400" cy="113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Resource</a:t>
            </a:r>
            <a:endParaRPr lang="en-US" altLang="ko-KR" sz="4000" b="1" dirty="0" smtClean="0">
              <a:latin typeface="맑은 고딕" panose="020B0503020000020004" pitchFamily="50" charset="-127"/>
              <a:ea typeface="맑은 고딕" panose="020B0503020000020004" pitchFamily="50" charset="-127"/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genieker.tistory.com/35</a:t>
            </a:r>
          </a:p>
          <a:p>
            <a:endParaRPr lang="en-US" altLang="ko-KR" dirty="0" smtClean="0">
              <a:hlinkClick r:id="rId2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71" y="1941910"/>
            <a:ext cx="780206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66790" y="815546"/>
            <a:ext cx="8915400" cy="567587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System.</a:t>
            </a: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://www.tutorialbook.co.kr/entry/Cocos2dX-%EA%B8%B0%EC%B4%88-0-%EA%B8%B0%EB%B3%B8-%ED%94%84%EB%A1%9C%EC%A0%9D%ED%8A%B8-%EA%B5%AC%EC%A1%B0-%</a:t>
            </a:r>
            <a:r>
              <a:rPr lang="en-US" altLang="ko-KR" dirty="0" smtClean="0">
                <a:hlinkClick r:id="rId2"/>
              </a:rPr>
              <a:t>ED%99%95%EC%9D%B8%ED%95%98%EA%B8%B0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https://yunhos.wordpress.com/category/cocos2dx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4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Coordinate system &amp; anchor point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genieker.tistory.com/10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Zorder</a:t>
            </a:r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cocos2dx.tistory.com/entry/cocos2dx-ZOrder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0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698" y="65079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About Tag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genieker.tistory.com/13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8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85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Century Gothic</vt:lpstr>
      <vt:lpstr>HY중고딕</vt:lpstr>
      <vt:lpstr>맑은 고딕</vt:lpstr>
      <vt:lpstr>바탕</vt:lpstr>
      <vt:lpstr>Arial</vt:lpstr>
      <vt:lpstr>Wingdings 3</vt:lpstr>
      <vt:lpstr>줄기</vt:lpstr>
      <vt:lpstr>COCOS2D - X</vt:lpstr>
      <vt:lpstr>Cocos2d ?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COCOS2D - X</dc:title>
  <dc:creator>Cho</dc:creator>
  <cp:lastModifiedBy>Cho</cp:lastModifiedBy>
  <cp:revision>7</cp:revision>
  <dcterms:created xsi:type="dcterms:W3CDTF">2017-11-03T23:16:54Z</dcterms:created>
  <dcterms:modified xsi:type="dcterms:W3CDTF">2017-11-04T00:39:41Z</dcterms:modified>
</cp:coreProperties>
</file>