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9" d="100"/>
          <a:sy n="8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E73E-A538-4701-9B60-26A2A1D682D5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BA7DB-5D4A-4218-B293-A763E48B6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306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E73E-A538-4701-9B60-26A2A1D682D5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BA7DB-5D4A-4218-B293-A763E48B6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861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E73E-A538-4701-9B60-26A2A1D682D5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BA7DB-5D4A-4218-B293-A763E48B6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30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E73E-A538-4701-9B60-26A2A1D682D5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BA7DB-5D4A-4218-B293-A763E48B6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39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E73E-A538-4701-9B60-26A2A1D682D5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BA7DB-5D4A-4218-B293-A763E48B6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694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E73E-A538-4701-9B60-26A2A1D682D5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BA7DB-5D4A-4218-B293-A763E48B6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391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E73E-A538-4701-9B60-26A2A1D682D5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BA7DB-5D4A-4218-B293-A763E48B6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201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E73E-A538-4701-9B60-26A2A1D682D5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BA7DB-5D4A-4218-B293-A763E48B6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734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E73E-A538-4701-9B60-26A2A1D682D5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BA7DB-5D4A-4218-B293-A763E48B6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07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E73E-A538-4701-9B60-26A2A1D682D5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BA7DB-5D4A-4218-B293-A763E48B6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77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E73E-A538-4701-9B60-26A2A1D682D5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BA7DB-5D4A-4218-B293-A763E48B6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5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5E73E-A538-4701-9B60-26A2A1D682D5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BA7DB-5D4A-4218-B293-A763E48B6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47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바주카 총알과 이동 물체 </a:t>
            </a:r>
            <a:r>
              <a:rPr lang="ko-KR" altLang="en-US" dirty="0" err="1" smtClean="0"/>
              <a:t>충돌처리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495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원호 1"/>
          <p:cNvSpPr/>
          <p:nvPr/>
        </p:nvSpPr>
        <p:spPr>
          <a:xfrm rot="16200000">
            <a:off x="3195021" y="645457"/>
            <a:ext cx="6981713" cy="10144461"/>
          </a:xfrm>
          <a:prstGeom prst="arc">
            <a:avLst>
              <a:gd name="adj1" fmla="val 16254515"/>
              <a:gd name="adj2" fmla="val 21754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 flipV="1">
            <a:off x="3550024" y="645459"/>
            <a:ext cx="3915783" cy="5163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688951" y="4442908"/>
            <a:ext cx="387275" cy="161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425850" y="3573331"/>
            <a:ext cx="381896" cy="267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359076" y="2960145"/>
            <a:ext cx="363070" cy="267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389120" y="2433020"/>
            <a:ext cx="363070" cy="267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507915" y="2165871"/>
            <a:ext cx="0" cy="400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632088" y="2032297"/>
            <a:ext cx="0" cy="400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734746" y="2165871"/>
            <a:ext cx="0" cy="400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8837404" y="2299445"/>
            <a:ext cx="0" cy="400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359076" y="5573802"/>
            <a:ext cx="451825" cy="287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937295" y="4867174"/>
            <a:ext cx="451825" cy="287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515514" y="4160546"/>
            <a:ext cx="451825" cy="287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5093733" y="3453918"/>
            <a:ext cx="451825" cy="287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671952" y="2747290"/>
            <a:ext cx="451825" cy="287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6250171" y="2040662"/>
            <a:ext cx="451825" cy="287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828390" y="1334034"/>
            <a:ext cx="451825" cy="287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7406609" y="627406"/>
            <a:ext cx="451825" cy="287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원통 25"/>
          <p:cNvSpPr/>
          <p:nvPr/>
        </p:nvSpPr>
        <p:spPr>
          <a:xfrm rot="3446011">
            <a:off x="2842970" y="2771397"/>
            <a:ext cx="438371" cy="116622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원통 26"/>
          <p:cNvSpPr/>
          <p:nvPr/>
        </p:nvSpPr>
        <p:spPr>
          <a:xfrm rot="2314458">
            <a:off x="4234661" y="4175122"/>
            <a:ext cx="438371" cy="94251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3207123" y="4482189"/>
            <a:ext cx="966844" cy="214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3207123" y="3519274"/>
            <a:ext cx="11655" cy="1244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311555" y="466401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 smtClean="0"/>
              <a:t>충돌처리</a:t>
            </a:r>
            <a:r>
              <a:rPr lang="ko-KR" altLang="en-US" dirty="0" smtClean="0"/>
              <a:t> 대상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2027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바주카 총알과 이동 물체 충돌처리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바주카 총알과 이동 물체 충돌처리</dc:title>
  <dc:creator>Nai Hoon Jung</dc:creator>
  <cp:lastModifiedBy>Nai Hoon Jung</cp:lastModifiedBy>
  <cp:revision>1</cp:revision>
  <dcterms:created xsi:type="dcterms:W3CDTF">2024-04-02T09:25:00Z</dcterms:created>
  <dcterms:modified xsi:type="dcterms:W3CDTF">2024-04-02T09:26:43Z</dcterms:modified>
</cp:coreProperties>
</file>