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C9820-D872-1C75-51FE-760BF8455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AA5917-62D3-AA52-3773-6CD89D8EA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83FD6-2F63-C23D-EA12-5A302EE6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9B14-1C75-4476-81CE-44EADDE4079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F44E2-AFB0-C336-7DC9-D73199A1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8B6B-9A2E-99D5-AB7C-FBDF6FD7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C7DE-821F-43A3-8BC6-32CC5902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46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D2EC6-E424-09DD-6407-47D4C5AD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54D52-59B9-44D8-29FC-1C5980954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B24C2-351F-B82F-F5D8-14A7542B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9B14-1C75-4476-81CE-44EADDE4079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50C3D-86CA-04E0-7FC9-3D14AAFE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76C80-8EF6-8436-4D0C-6FD72E01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C7DE-821F-43A3-8BC6-32CC5902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EF7AEA-DA95-7B3B-6C7D-DCC3322D7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68C561-2EE6-CF4B-66B3-17A60C75F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A795E-B688-DB66-9D45-03DC306F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9B14-1C75-4476-81CE-44EADDE4079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09EC3-D149-4A52-51D8-9F879EAE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F1AD2-6BAD-C557-F79D-BD66B144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C7DE-821F-43A3-8BC6-32CC5902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0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325FC-6AFD-3419-AAAE-1D36EF6E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8985-A79A-09B3-E1B3-93B0837B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C7796-7A10-C67C-F61D-EF0903ED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9B14-1C75-4476-81CE-44EADDE4079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1E055-5B33-AC29-89C8-45DDC9DF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C56A8-6131-0C22-AA53-6EF9C220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C7DE-821F-43A3-8BC6-32CC5902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4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35C9C-37A4-4B7D-DC79-12967B53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2C5EA-394C-2979-1AE3-4FAFEF62B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EC46A-10FC-A697-0FAA-DA383240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9B14-1C75-4476-81CE-44EADDE4079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E85F2-683B-8BE0-B48B-57368BC8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4CC71-FFD5-F75D-99C4-AA5543C3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C7DE-821F-43A3-8BC6-32CC5902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7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191B-169E-6F03-DBE8-7EAB429F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5D11D-D197-2C29-1358-A0DB7CB27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C73F7-8CCA-DCBB-3D89-1CD994E01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F08FC-EDB3-4AE3-6F10-1513A5A3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9B14-1C75-4476-81CE-44EADDE4079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1ED3F-525F-535F-8A9D-E263D0AE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0648E-0453-5DBF-1C02-64772320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C7DE-821F-43A3-8BC6-32CC5902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9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A60A5-2018-D30D-1494-B18D46DBB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28D2E6-0311-6210-E7B3-BA5B8F58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2C7B94-6EB6-D81E-14F5-EADD8525C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DEB798-940F-F707-2AD1-966FA438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F945FD-ED43-5676-A002-55EE2480A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806DF9-0125-5225-4014-EE6D58FA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9B14-1C75-4476-81CE-44EADDE4079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632643-49D9-BC1C-06FD-3F579894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1CCF58-CF0C-4077-C029-15170668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C7DE-821F-43A3-8BC6-32CC5902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21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9BB60-0716-8251-1481-335B39C3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EA2665-FF8B-28C0-5981-D4FA779B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9B14-1C75-4476-81CE-44EADDE4079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97E51C-2B09-1218-7C18-6EE7CAA9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DCB260-30D4-DA98-B78A-023AA0DC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C7DE-821F-43A3-8BC6-32CC5902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2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AB6CA3-132C-2101-3073-90A3EBB2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9B14-1C75-4476-81CE-44EADDE4079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7B2710-928A-005F-B2B7-3AF9DE7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9AA60-F43E-1D7D-6892-DFD63E83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C7DE-821F-43A3-8BC6-32CC5902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2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468FB-099A-3EE8-42D9-3E561702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1E6E65-00CB-3B36-6083-89004B22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ED7C06-485B-FBA9-A334-A4507DE85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9BA23C-DE31-09CF-15A6-E0A3E30F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9B14-1C75-4476-81CE-44EADDE4079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31E2BB-F5CF-BB65-6D1E-7B206151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E5E54A-02ED-205D-7DFA-D8879B32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C7DE-821F-43A3-8BC6-32CC5902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0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BE210-9B8B-B725-1C25-6D518D0C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05CA58-F9D8-8F88-4D7E-8F4039858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52E7D-4A07-3C0A-B2AB-B9D4CC657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80422E-B2A0-D058-47FB-DE46681D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9B14-1C75-4476-81CE-44EADDE4079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58985-8E60-F821-CBF2-4EE60726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DED11-5767-73BB-2E7A-8B8FAFF2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C7DE-821F-43A3-8BC6-32CC5902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E1DD9A-50A1-5089-B872-BC46BBF3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72E5B3-1CDF-86D2-8760-8EAD7CE0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D5907-C4A1-DC09-6F0C-A9221E68E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9B14-1C75-4476-81CE-44EADDE4079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DB69F-D1E1-533B-8405-047C1CC81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6362A-7CCC-ED8D-17BE-00D698C92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4C7DE-821F-43A3-8BC6-32CC5902E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0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EDEE80-2C28-26CF-8C3C-BEC364546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636" y="506627"/>
            <a:ext cx="6050759" cy="5469238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7FC66A71-60C1-D214-2D9A-CA19E47C72C8}"/>
              </a:ext>
            </a:extLst>
          </p:cNvPr>
          <p:cNvSpPr/>
          <p:nvPr/>
        </p:nvSpPr>
        <p:spPr>
          <a:xfrm>
            <a:off x="4374292" y="4789616"/>
            <a:ext cx="1186250" cy="1186249"/>
          </a:xfrm>
          <a:prstGeom prst="frame">
            <a:avLst>
              <a:gd name="adj1" fmla="val 1066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DA73C5E-E8E4-B6B2-77AB-7AFD520D887D}"/>
              </a:ext>
            </a:extLst>
          </p:cNvPr>
          <p:cNvSpPr/>
          <p:nvPr/>
        </p:nvSpPr>
        <p:spPr>
          <a:xfrm>
            <a:off x="6773528" y="400222"/>
            <a:ext cx="432487" cy="432487"/>
          </a:xfrm>
          <a:prstGeom prst="frame">
            <a:avLst>
              <a:gd name="adj1" fmla="val 249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2C598D27-4B61-6094-854B-997B32A7FEB8}"/>
              </a:ext>
            </a:extLst>
          </p:cNvPr>
          <p:cNvSpPr/>
          <p:nvPr/>
        </p:nvSpPr>
        <p:spPr>
          <a:xfrm>
            <a:off x="4180636" y="1096319"/>
            <a:ext cx="432487" cy="432487"/>
          </a:xfrm>
          <a:prstGeom prst="frame">
            <a:avLst>
              <a:gd name="adj1" fmla="val 249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4E4CDBA3-5CC4-7DFC-CDEF-E3A091E3A01B}"/>
              </a:ext>
            </a:extLst>
          </p:cNvPr>
          <p:cNvSpPr/>
          <p:nvPr/>
        </p:nvSpPr>
        <p:spPr>
          <a:xfrm>
            <a:off x="4751173" y="1991153"/>
            <a:ext cx="432487" cy="432487"/>
          </a:xfrm>
          <a:prstGeom prst="frame">
            <a:avLst>
              <a:gd name="adj1" fmla="val 249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AA694B84-AFDD-AD29-0164-24A31968E81C}"/>
              </a:ext>
            </a:extLst>
          </p:cNvPr>
          <p:cNvSpPr/>
          <p:nvPr/>
        </p:nvSpPr>
        <p:spPr>
          <a:xfrm>
            <a:off x="6773527" y="2971799"/>
            <a:ext cx="432487" cy="432487"/>
          </a:xfrm>
          <a:prstGeom prst="frame">
            <a:avLst>
              <a:gd name="adj1" fmla="val 249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A92B7271-ECA5-F177-680F-7945AAF09EC9}"/>
              </a:ext>
            </a:extLst>
          </p:cNvPr>
          <p:cNvSpPr/>
          <p:nvPr/>
        </p:nvSpPr>
        <p:spPr>
          <a:xfrm>
            <a:off x="8287266" y="4696939"/>
            <a:ext cx="418759" cy="418759"/>
          </a:xfrm>
          <a:prstGeom prst="frame">
            <a:avLst>
              <a:gd name="adj1" fmla="val 192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A7E7593F-8933-3B71-29F6-8130489370C0}"/>
              </a:ext>
            </a:extLst>
          </p:cNvPr>
          <p:cNvSpPr/>
          <p:nvPr/>
        </p:nvSpPr>
        <p:spPr>
          <a:xfrm>
            <a:off x="6849762" y="5658705"/>
            <a:ext cx="418759" cy="418759"/>
          </a:xfrm>
          <a:prstGeom prst="frame">
            <a:avLst>
              <a:gd name="adj1" fmla="val 192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54026FEE-4A77-9F35-6623-19E042D5AA3A}"/>
              </a:ext>
            </a:extLst>
          </p:cNvPr>
          <p:cNvSpPr/>
          <p:nvPr/>
        </p:nvSpPr>
        <p:spPr>
          <a:xfrm>
            <a:off x="8077886" y="1436813"/>
            <a:ext cx="418759" cy="418759"/>
          </a:xfrm>
          <a:prstGeom prst="frame">
            <a:avLst>
              <a:gd name="adj1" fmla="val 192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2AE88-9B08-75FF-1F25-3BE027DC03B7}"/>
              </a:ext>
            </a:extLst>
          </p:cNvPr>
          <p:cNvSpPr txBox="1"/>
          <p:nvPr/>
        </p:nvSpPr>
        <p:spPr>
          <a:xfrm>
            <a:off x="736552" y="506627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퓨즈박스 배치도</a:t>
            </a:r>
          </a:p>
        </p:txBody>
      </p:sp>
    </p:spTree>
    <p:extLst>
      <p:ext uri="{BB962C8B-B14F-4D97-AF65-F5344CB8AC3E}">
        <p14:creationId xmlns:p14="http://schemas.microsoft.com/office/powerpoint/2010/main" val="117498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EDEE80-2C28-26CF-8C3C-BEC364546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636" y="506627"/>
            <a:ext cx="6050759" cy="5469238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7FC66A71-60C1-D214-2D9A-CA19E47C72C8}"/>
              </a:ext>
            </a:extLst>
          </p:cNvPr>
          <p:cNvSpPr/>
          <p:nvPr/>
        </p:nvSpPr>
        <p:spPr>
          <a:xfrm>
            <a:off x="4374292" y="4789616"/>
            <a:ext cx="1186250" cy="1186249"/>
          </a:xfrm>
          <a:prstGeom prst="frame">
            <a:avLst>
              <a:gd name="adj1" fmla="val 1066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DA73C5E-E8E4-B6B2-77AB-7AFD520D887D}"/>
              </a:ext>
            </a:extLst>
          </p:cNvPr>
          <p:cNvSpPr/>
          <p:nvPr/>
        </p:nvSpPr>
        <p:spPr>
          <a:xfrm>
            <a:off x="6773528" y="400222"/>
            <a:ext cx="432487" cy="432487"/>
          </a:xfrm>
          <a:prstGeom prst="frame">
            <a:avLst>
              <a:gd name="adj1" fmla="val 2495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2C598D27-4B61-6094-854B-997B32A7FEB8}"/>
              </a:ext>
            </a:extLst>
          </p:cNvPr>
          <p:cNvSpPr/>
          <p:nvPr/>
        </p:nvSpPr>
        <p:spPr>
          <a:xfrm>
            <a:off x="4180636" y="1096319"/>
            <a:ext cx="432487" cy="432487"/>
          </a:xfrm>
          <a:prstGeom prst="frame">
            <a:avLst>
              <a:gd name="adj1" fmla="val 249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4E4CDBA3-5CC4-7DFC-CDEF-E3A091E3A01B}"/>
              </a:ext>
            </a:extLst>
          </p:cNvPr>
          <p:cNvSpPr/>
          <p:nvPr/>
        </p:nvSpPr>
        <p:spPr>
          <a:xfrm>
            <a:off x="4751173" y="1991153"/>
            <a:ext cx="432487" cy="432487"/>
          </a:xfrm>
          <a:prstGeom prst="frame">
            <a:avLst>
              <a:gd name="adj1" fmla="val 2495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AA694B84-AFDD-AD29-0164-24A31968E81C}"/>
              </a:ext>
            </a:extLst>
          </p:cNvPr>
          <p:cNvSpPr/>
          <p:nvPr/>
        </p:nvSpPr>
        <p:spPr>
          <a:xfrm>
            <a:off x="6773527" y="2971799"/>
            <a:ext cx="432487" cy="432487"/>
          </a:xfrm>
          <a:prstGeom prst="frame">
            <a:avLst>
              <a:gd name="adj1" fmla="val 249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A92B7271-ECA5-F177-680F-7945AAF09EC9}"/>
              </a:ext>
            </a:extLst>
          </p:cNvPr>
          <p:cNvSpPr/>
          <p:nvPr/>
        </p:nvSpPr>
        <p:spPr>
          <a:xfrm>
            <a:off x="8287266" y="4696939"/>
            <a:ext cx="418759" cy="418759"/>
          </a:xfrm>
          <a:prstGeom prst="frame">
            <a:avLst>
              <a:gd name="adj1" fmla="val 1923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A7E7593F-8933-3B71-29F6-8130489370C0}"/>
              </a:ext>
            </a:extLst>
          </p:cNvPr>
          <p:cNvSpPr/>
          <p:nvPr/>
        </p:nvSpPr>
        <p:spPr>
          <a:xfrm>
            <a:off x="6849762" y="5658705"/>
            <a:ext cx="418759" cy="418759"/>
          </a:xfrm>
          <a:prstGeom prst="frame">
            <a:avLst>
              <a:gd name="adj1" fmla="val 1923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54026FEE-4A77-9F35-6623-19E042D5AA3A}"/>
              </a:ext>
            </a:extLst>
          </p:cNvPr>
          <p:cNvSpPr/>
          <p:nvPr/>
        </p:nvSpPr>
        <p:spPr>
          <a:xfrm>
            <a:off x="8077886" y="1436813"/>
            <a:ext cx="418759" cy="418759"/>
          </a:xfrm>
          <a:prstGeom prst="frame">
            <a:avLst>
              <a:gd name="adj1" fmla="val 1923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2AE88-9B08-75FF-1F25-3BE027DC03B7}"/>
              </a:ext>
            </a:extLst>
          </p:cNvPr>
          <p:cNvSpPr txBox="1"/>
          <p:nvPr/>
        </p:nvSpPr>
        <p:spPr>
          <a:xfrm>
            <a:off x="319771" y="408114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퓨즈박스 색깔 별 배치</a:t>
            </a:r>
          </a:p>
        </p:txBody>
      </p:sp>
    </p:spTree>
    <p:extLst>
      <p:ext uri="{BB962C8B-B14F-4D97-AF65-F5344CB8AC3E}">
        <p14:creationId xmlns:p14="http://schemas.microsoft.com/office/powerpoint/2010/main" val="4427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EDEE80-2C28-26CF-8C3C-BEC364546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52" y="694381"/>
            <a:ext cx="6050759" cy="5469238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7FC66A71-60C1-D214-2D9A-CA19E47C72C8}"/>
              </a:ext>
            </a:extLst>
          </p:cNvPr>
          <p:cNvSpPr/>
          <p:nvPr/>
        </p:nvSpPr>
        <p:spPr>
          <a:xfrm>
            <a:off x="2403392" y="4275094"/>
            <a:ext cx="432487" cy="432487"/>
          </a:xfrm>
          <a:prstGeom prst="frame">
            <a:avLst>
              <a:gd name="adj1" fmla="val 249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DA73C5E-E8E4-B6B2-77AB-7AFD520D887D}"/>
              </a:ext>
            </a:extLst>
          </p:cNvPr>
          <p:cNvSpPr/>
          <p:nvPr/>
        </p:nvSpPr>
        <p:spPr>
          <a:xfrm>
            <a:off x="4969440" y="1212847"/>
            <a:ext cx="432487" cy="432487"/>
          </a:xfrm>
          <a:prstGeom prst="frame">
            <a:avLst>
              <a:gd name="adj1" fmla="val 249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2C598D27-4B61-6094-854B-997B32A7FEB8}"/>
              </a:ext>
            </a:extLst>
          </p:cNvPr>
          <p:cNvSpPr/>
          <p:nvPr/>
        </p:nvSpPr>
        <p:spPr>
          <a:xfrm>
            <a:off x="4285734" y="2122276"/>
            <a:ext cx="432487" cy="432487"/>
          </a:xfrm>
          <a:prstGeom prst="frame">
            <a:avLst>
              <a:gd name="adj1" fmla="val 249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4E4CDBA3-5CC4-7DFC-CDEF-E3A091E3A01B}"/>
              </a:ext>
            </a:extLst>
          </p:cNvPr>
          <p:cNvSpPr/>
          <p:nvPr/>
        </p:nvSpPr>
        <p:spPr>
          <a:xfrm>
            <a:off x="2835879" y="2203621"/>
            <a:ext cx="432487" cy="432487"/>
          </a:xfrm>
          <a:prstGeom prst="frame">
            <a:avLst>
              <a:gd name="adj1" fmla="val 249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AA694B84-AFDD-AD29-0164-24A31968E81C}"/>
              </a:ext>
            </a:extLst>
          </p:cNvPr>
          <p:cNvSpPr/>
          <p:nvPr/>
        </p:nvSpPr>
        <p:spPr>
          <a:xfrm>
            <a:off x="5401927" y="3887229"/>
            <a:ext cx="432487" cy="432487"/>
          </a:xfrm>
          <a:prstGeom prst="frame">
            <a:avLst>
              <a:gd name="adj1" fmla="val 249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A92B7271-ECA5-F177-680F-7945AAF09EC9}"/>
              </a:ext>
            </a:extLst>
          </p:cNvPr>
          <p:cNvSpPr/>
          <p:nvPr/>
        </p:nvSpPr>
        <p:spPr>
          <a:xfrm>
            <a:off x="5834414" y="5106429"/>
            <a:ext cx="418759" cy="418759"/>
          </a:xfrm>
          <a:prstGeom prst="frame">
            <a:avLst>
              <a:gd name="adj1" fmla="val 192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54026FEE-4A77-9F35-6623-19E042D5AA3A}"/>
              </a:ext>
            </a:extLst>
          </p:cNvPr>
          <p:cNvSpPr/>
          <p:nvPr/>
        </p:nvSpPr>
        <p:spPr>
          <a:xfrm>
            <a:off x="5730102" y="1624567"/>
            <a:ext cx="418759" cy="418759"/>
          </a:xfrm>
          <a:prstGeom prst="frame">
            <a:avLst>
              <a:gd name="adj1" fmla="val 192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2AE88-9B08-75FF-1F25-3BE027DC03B7}"/>
              </a:ext>
            </a:extLst>
          </p:cNvPr>
          <p:cNvSpPr txBox="1"/>
          <p:nvPr/>
        </p:nvSpPr>
        <p:spPr>
          <a:xfrm>
            <a:off x="711256" y="10297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보물 상자 배치도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6C0D13-A7E4-3EE3-1E95-A23B1EFF8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515" y="888130"/>
            <a:ext cx="4168424" cy="3406355"/>
          </a:xfrm>
          <a:prstGeom prst="rect">
            <a:avLst/>
          </a:prstGeom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40391BDB-CD6A-A674-1984-8671FD53288C}"/>
              </a:ext>
            </a:extLst>
          </p:cNvPr>
          <p:cNvSpPr/>
          <p:nvPr/>
        </p:nvSpPr>
        <p:spPr>
          <a:xfrm>
            <a:off x="10722235" y="2419864"/>
            <a:ext cx="707765" cy="707765"/>
          </a:xfrm>
          <a:prstGeom prst="frame">
            <a:avLst>
              <a:gd name="adj1" fmla="val 192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64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성미 김</dc:creator>
  <cp:lastModifiedBy>성미 김</cp:lastModifiedBy>
  <cp:revision>1</cp:revision>
  <dcterms:created xsi:type="dcterms:W3CDTF">2024-06-11T08:52:51Z</dcterms:created>
  <dcterms:modified xsi:type="dcterms:W3CDTF">2024-06-11T08:53:11Z</dcterms:modified>
</cp:coreProperties>
</file>