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8" autoAdjust="0"/>
  </p:normalViewPr>
  <p:slideViewPr>
    <p:cSldViewPr snapToGrid="0">
      <p:cViewPr>
        <p:scale>
          <a:sx n="75" d="100"/>
          <a:sy n="75" d="100"/>
        </p:scale>
        <p:origin x="6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2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3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9474-E2C2-4A20-BE2B-C065E886CE5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B9F1-7163-4FF7-810A-6FE5CB55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762760" y="2406650"/>
            <a:ext cx="925830" cy="891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35402" y="2095183"/>
            <a:ext cx="2160270" cy="226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202815" y="2823845"/>
            <a:ext cx="45720" cy="57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91434" y="1813243"/>
            <a:ext cx="45720" cy="57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92677" y="3198178"/>
            <a:ext cx="45720" cy="57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endCxn id="6" idx="6"/>
          </p:cNvCxnSpPr>
          <p:nvPr/>
        </p:nvCxnSpPr>
        <p:spPr>
          <a:xfrm>
            <a:off x="3035402" y="2095183"/>
            <a:ext cx="1102995" cy="113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9272" y="239236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max_sq</a:t>
            </a:r>
            <a:endParaRPr lang="ko-KR" altLang="en-US" sz="1100" dirty="0"/>
          </a:p>
        </p:txBody>
      </p:sp>
      <p:cxnSp>
        <p:nvCxnSpPr>
          <p:cNvPr id="10" name="직선 연결선 9"/>
          <p:cNvCxnSpPr>
            <a:stCxn id="3" idx="1"/>
            <a:endCxn id="6" idx="5"/>
          </p:cNvCxnSpPr>
          <p:nvPr/>
        </p:nvCxnSpPr>
        <p:spPr>
          <a:xfrm>
            <a:off x="3035402" y="3226753"/>
            <a:ext cx="1096299" cy="2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4811" y="315309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min_sq</a:t>
            </a:r>
            <a:endParaRPr lang="ko-KR" altLang="en-US" sz="1100" dirty="0"/>
          </a:p>
        </p:txBody>
      </p:sp>
      <p:cxnSp>
        <p:nvCxnSpPr>
          <p:cNvPr id="14" name="직선 연결선 13"/>
          <p:cNvCxnSpPr>
            <a:endCxn id="2" idx="6"/>
          </p:cNvCxnSpPr>
          <p:nvPr/>
        </p:nvCxnSpPr>
        <p:spPr>
          <a:xfrm flipV="1">
            <a:off x="2236181" y="2852420"/>
            <a:ext cx="452409" cy="8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1901" y="2784800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611813" y="2111375"/>
            <a:ext cx="54874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 =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(CC, C_SQ)</a:t>
            </a:r>
          </a:p>
          <a:p>
            <a:endParaRPr lang="en-US" altLang="ko-KR" dirty="0"/>
          </a:p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&lt; (</a:t>
            </a:r>
            <a:r>
              <a:rPr lang="en-US" altLang="ko-KR" dirty="0" err="1" smtClean="0"/>
              <a:t>r+min_sq</a:t>
            </a:r>
            <a:r>
              <a:rPr lang="en-US" altLang="ko-KR" dirty="0" smtClean="0"/>
              <a:t>)) </a:t>
            </a:r>
            <a:r>
              <a:rPr lang="ko-KR" altLang="en-US" dirty="0" smtClean="0"/>
              <a:t>충돌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&gt; (</a:t>
            </a:r>
            <a:r>
              <a:rPr lang="en-US" altLang="ko-KR" dirty="0" err="1" smtClean="0"/>
              <a:t>r_max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)) </a:t>
            </a:r>
            <a:r>
              <a:rPr lang="ko-KR" altLang="en-US" dirty="0" err="1" smtClean="0"/>
              <a:t>안충돌</a:t>
            </a:r>
            <a:endParaRPr lang="en-US" altLang="ko-KR" dirty="0" smtClean="0"/>
          </a:p>
          <a:p>
            <a:r>
              <a:rPr lang="en-US" altLang="ko-KR" dirty="0" smtClean="0"/>
              <a:t>Line = </a:t>
            </a:r>
            <a:r>
              <a:rPr lang="ko-KR" altLang="en-US" dirty="0" err="1" smtClean="0"/>
              <a:t>충돌가능</a:t>
            </a:r>
            <a:r>
              <a:rPr lang="ko-KR" altLang="en-US" dirty="0" smtClean="0"/>
              <a:t> 직선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두개의 중점의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축의 차이가 크면 위 또는 아래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아니면 왼쪽 또는 오른쪽이 </a:t>
            </a:r>
            <a:r>
              <a:rPr lang="ko-KR" altLang="en-US" dirty="0" err="1" smtClean="0"/>
              <a:t>충돌가능</a:t>
            </a:r>
            <a:r>
              <a:rPr lang="ko-KR" altLang="en-US" dirty="0" smtClean="0"/>
              <a:t> 직선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직선과 원의 충돌 판단을 하면 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85635" y="257060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CC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984089" y="3244538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C_SQ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135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Nai Hoon Jung</dc:creator>
  <cp:lastModifiedBy>Nai Hoon Jung</cp:lastModifiedBy>
  <cp:revision>2</cp:revision>
  <dcterms:created xsi:type="dcterms:W3CDTF">2023-12-04T09:17:57Z</dcterms:created>
  <dcterms:modified xsi:type="dcterms:W3CDTF">2023-12-04T09:44:44Z</dcterms:modified>
</cp:coreProperties>
</file>