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83" r:id="rId3"/>
    <p:sldId id="285" r:id="rId4"/>
    <p:sldId id="286" r:id="rId5"/>
    <p:sldId id="278" r:id="rId6"/>
    <p:sldId id="284" r:id="rId7"/>
    <p:sldId id="279" r:id="rId8"/>
    <p:sldId id="282" r:id="rId9"/>
    <p:sldId id="281" r:id="rId10"/>
    <p:sldId id="25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D85-AF31-478D-9EEE-AB7615EDB34B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EA3-EF07-4BF3-BBBF-E83ABAF79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Nome do autor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Especialização, formação etc.</a:t>
            </a:r>
          </a:p>
        </p:txBody>
      </p:sp>
    </p:spTree>
    <p:extLst>
      <p:ext uri="{BB962C8B-B14F-4D97-AF65-F5344CB8AC3E}">
        <p14:creationId xmlns:p14="http://schemas.microsoft.com/office/powerpoint/2010/main" val="12019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dirty="0"/>
              <a:t>Contato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E-mail:</a:t>
            </a:r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Telefone: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22300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3" r:id="rId3"/>
    <p:sldLayoutId id="2147483674" r:id="rId4"/>
    <p:sldLayoutId id="2147483662" r:id="rId5"/>
    <p:sldLayoutId id="2147483666" r:id="rId6"/>
    <p:sldLayoutId id="2147483668" r:id="rId7"/>
    <p:sldLayoutId id="2147483672" r:id="rId8"/>
    <p:sldLayoutId id="214748367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/>
              <a:t>Treinamentos Intermediários de Xadrez do PUXA UFSC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55600" y="2232612"/>
            <a:ext cx="8387878" cy="287127"/>
          </a:xfrm>
        </p:spPr>
        <p:txBody>
          <a:bodyPr/>
          <a:lstStyle/>
          <a:p>
            <a:r>
              <a:rPr lang="pt-BR" sz="1800" b="1" dirty="0"/>
              <a:t>Tobias Rossi Müller</a:t>
            </a:r>
          </a:p>
        </p:txBody>
      </p:sp>
    </p:spTree>
    <p:extLst>
      <p:ext uri="{BB962C8B-B14F-4D97-AF65-F5344CB8AC3E}">
        <p14:creationId xmlns:p14="http://schemas.microsoft.com/office/powerpoint/2010/main" val="171054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93637" y="1825782"/>
            <a:ext cx="8756727" cy="355600"/>
          </a:xfrm>
        </p:spPr>
        <p:txBody>
          <a:bodyPr/>
          <a:lstStyle/>
          <a:p>
            <a:r>
              <a:rPr lang="pt-BR" dirty="0"/>
              <a:t>E-mail: seunome@email.com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193636" y="2196068"/>
            <a:ext cx="8756727" cy="361878"/>
          </a:xfrm>
        </p:spPr>
        <p:txBody>
          <a:bodyPr/>
          <a:lstStyle/>
          <a:p>
            <a:r>
              <a:rPr lang="pt-BR" dirty="0"/>
              <a:t>Telefone: (</a:t>
            </a:r>
            <a:r>
              <a:rPr lang="pt-BR" dirty="0" err="1"/>
              <a:t>xx</a:t>
            </a:r>
            <a:r>
              <a:rPr lang="pt-BR" dirty="0"/>
              <a:t>) </a:t>
            </a:r>
            <a:r>
              <a:rPr lang="pt-BR" dirty="0" err="1"/>
              <a:t>xxxx-xxxx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193636" y="2587483"/>
            <a:ext cx="8756727" cy="258388"/>
          </a:xfrm>
        </p:spPr>
        <p:txBody>
          <a:bodyPr/>
          <a:lstStyle/>
          <a:p>
            <a:r>
              <a:rPr lang="pt-BR" dirty="0"/>
              <a:t>Site: www.site.com.br</a:t>
            </a:r>
          </a:p>
        </p:txBody>
      </p:sp>
    </p:spTree>
    <p:extLst>
      <p:ext uri="{BB962C8B-B14F-4D97-AF65-F5344CB8AC3E}">
        <p14:creationId xmlns:p14="http://schemas.microsoft.com/office/powerpoint/2010/main" val="26388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Ensinar os fundamentos do jogo de Xadrez para a comunidade acadêmica da UFSC interessada no esporte;</a:t>
            </a:r>
          </a:p>
          <a:p>
            <a:r>
              <a:rPr lang="pt-BR" sz="2400" dirty="0">
                <a:solidFill>
                  <a:schemeClr val="tx1"/>
                </a:solidFill>
              </a:rPr>
              <a:t>Trabalhar temas de compreensão geral do jogo, como Conceitos Gerais, Cálculo de Variantes, Estratégia, Tática, Finais, Aberturas;</a:t>
            </a:r>
          </a:p>
          <a:p>
            <a:r>
              <a:rPr lang="pt-BR" sz="2400" dirty="0">
                <a:solidFill>
                  <a:schemeClr val="tx1"/>
                </a:solidFill>
              </a:rPr>
              <a:t>Trabalhar os temas a partir de demonstrações teóricas e práticas, a partir do uso de dinâmicas em que os participantes joguem posições específicas para compreender o tema na prática.</a:t>
            </a:r>
          </a:p>
        </p:txBody>
      </p:sp>
    </p:spTree>
    <p:extLst>
      <p:ext uri="{BB962C8B-B14F-4D97-AF65-F5344CB8AC3E}">
        <p14:creationId xmlns:p14="http://schemas.microsoft.com/office/powerpoint/2010/main" val="16080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Compreender a movimentação das peças e as regras do jogo de xadrez;</a:t>
            </a:r>
          </a:p>
          <a:p>
            <a:r>
              <a:rPr lang="pt-BR" sz="2400" dirty="0">
                <a:solidFill>
                  <a:schemeClr val="tx1"/>
                </a:solidFill>
              </a:rPr>
              <a:t>Ser participativo.</a:t>
            </a:r>
          </a:p>
        </p:txBody>
      </p:sp>
    </p:spTree>
    <p:extLst>
      <p:ext uri="{BB962C8B-B14F-4D97-AF65-F5344CB8AC3E}">
        <p14:creationId xmlns:p14="http://schemas.microsoft.com/office/powerpoint/2010/main" val="17107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Xadrez Vitorioso: Yasser </a:t>
            </a:r>
            <a:r>
              <a:rPr lang="pt-BR" sz="2400" dirty="0" err="1">
                <a:solidFill>
                  <a:schemeClr val="tx1"/>
                </a:solidFill>
              </a:rPr>
              <a:t>Seirawan</a:t>
            </a:r>
            <a:r>
              <a:rPr lang="pt-BR" sz="2400">
                <a:solidFill>
                  <a:schemeClr val="tx1"/>
                </a:solidFill>
              </a:rPr>
              <a:t>;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Use este espaço para escrever o seu texto.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Para inserir novos slides, clique na aba “página inicial” e então no ícone “novo slide”.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Você pode escolher o estilo de slide mais adequado ao seu objetivo clicando sobre o slide com a tecla direita do mouse e então selecionar a opção “layout”.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Fique atento à formatação do texto ao copiar e colar.</a:t>
            </a:r>
          </a:p>
          <a:p>
            <a:pPr marL="0" indent="0">
              <a:buNone/>
            </a:pP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5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Subtítulo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Subtítulo 1</a:t>
            </a:r>
          </a:p>
          <a:p>
            <a:pPr marL="271463" indent="261938"/>
            <a:r>
              <a:rPr lang="pt-BR" sz="2400" dirty="0">
                <a:solidFill>
                  <a:schemeClr val="tx1"/>
                </a:solidFill>
              </a:rPr>
              <a:t>Item 1</a:t>
            </a:r>
          </a:p>
          <a:p>
            <a:pPr marL="876300" indent="-342900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</a:rPr>
              <a:t>Sub-item</a:t>
            </a:r>
            <a:r>
              <a:rPr lang="pt-BR" sz="2400" dirty="0">
                <a:solidFill>
                  <a:schemeClr val="tx1"/>
                </a:solidFill>
              </a:rPr>
              <a:t> 1</a:t>
            </a:r>
          </a:p>
          <a:p>
            <a:pPr marL="876300" indent="-342900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</a:rPr>
              <a:t>Sub-item</a:t>
            </a:r>
            <a:r>
              <a:rPr lang="pt-BR" sz="2400" dirty="0">
                <a:solidFill>
                  <a:schemeClr val="tx1"/>
                </a:solidFill>
              </a:rPr>
              <a:t> 2</a:t>
            </a:r>
          </a:p>
          <a:p>
            <a:pPr marL="271463" indent="261938"/>
            <a:r>
              <a:rPr lang="pt-BR" sz="2400" dirty="0">
                <a:solidFill>
                  <a:schemeClr val="tx1"/>
                </a:solidFill>
              </a:rPr>
              <a:t>Item 2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Subtítulo 2</a:t>
            </a:r>
          </a:p>
          <a:p>
            <a:pPr marL="271463" indent="219075">
              <a:tabLst>
                <a:tab pos="719138" algn="l"/>
              </a:tabLst>
            </a:pPr>
            <a:r>
              <a:rPr lang="pt-BR" sz="2400" dirty="0">
                <a:solidFill>
                  <a:schemeClr val="tx1"/>
                </a:solidFill>
              </a:rPr>
              <a:t>Item 1</a:t>
            </a:r>
          </a:p>
          <a:p>
            <a:pPr marL="271463" indent="219075">
              <a:tabLst>
                <a:tab pos="719138" algn="l"/>
              </a:tabLst>
            </a:pPr>
            <a:r>
              <a:rPr lang="pt-BR" sz="2400" dirty="0">
                <a:solidFill>
                  <a:schemeClr val="tx1"/>
                </a:solidFill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261506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texto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553482"/>
            <a:ext cx="3886200" cy="2960861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sz="half" idx="4294967295"/>
          </p:nvPr>
        </p:nvSpPr>
        <p:spPr>
          <a:xfrm>
            <a:off x="4629150" y="1507958"/>
            <a:ext cx="3886200" cy="43968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Exemplo de como você pode utilizar imagem e texto no mesmo slide.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Evite diminuir o tamanho da fonte. Crie novos slides, se necessário.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As imagens utilizadas neste arquivo são de uso exclusivo da UFSC.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Use esse espaço para escrever.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tx1"/>
                </a:solidFill>
              </a:rPr>
              <a:t>Sed</a:t>
            </a:r>
            <a:r>
              <a:rPr lang="pt-BR" sz="2000" dirty="0">
                <a:solidFill>
                  <a:schemeClr val="tx1"/>
                </a:solidFill>
              </a:rPr>
              <a:t> ut </a:t>
            </a:r>
            <a:r>
              <a:rPr lang="pt-BR" sz="2000" dirty="0" err="1">
                <a:solidFill>
                  <a:schemeClr val="tx1"/>
                </a:solidFill>
              </a:rPr>
              <a:t>perspiciatis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unde</a:t>
            </a:r>
            <a:r>
              <a:rPr lang="pt-BR" sz="2000" dirty="0">
                <a:solidFill>
                  <a:schemeClr val="tx1"/>
                </a:solidFill>
              </a:rPr>
              <a:t> omnis </a:t>
            </a:r>
            <a:r>
              <a:rPr lang="pt-BR" sz="2000" dirty="0" err="1">
                <a:solidFill>
                  <a:schemeClr val="tx1"/>
                </a:solidFill>
              </a:rPr>
              <a:t>iste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natus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error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sit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voluptatem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accusantium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doloremque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laudantium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 err="1">
                <a:solidFill>
                  <a:schemeClr val="tx1"/>
                </a:solidFill>
              </a:rPr>
              <a:t>totam</a:t>
            </a:r>
            <a:r>
              <a:rPr lang="pt-BR" sz="2000" dirty="0">
                <a:solidFill>
                  <a:schemeClr val="tx1"/>
                </a:solidFill>
              </a:rPr>
              <a:t> rem </a:t>
            </a:r>
            <a:r>
              <a:rPr lang="pt-BR" sz="2000" dirty="0" err="1">
                <a:solidFill>
                  <a:schemeClr val="tx1"/>
                </a:solidFill>
              </a:rPr>
              <a:t>aperiam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8650" y="4514343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30792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Título do slide aqui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86" y="1208533"/>
            <a:ext cx="6988628" cy="46586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7686" y="5867187"/>
            <a:ext cx="698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28761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29841" y="272141"/>
            <a:ext cx="2949178" cy="1600200"/>
          </a:xfrm>
        </p:spPr>
        <p:txBody>
          <a:bodyPr/>
          <a:lstStyle/>
          <a:p>
            <a:r>
              <a:rPr lang="pt-BR" dirty="0"/>
              <a:t>Título do slide com texto e duas imagens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297" y="447040"/>
            <a:ext cx="3684360" cy="2763514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650082" y="2057400"/>
            <a:ext cx="2949178" cy="3811588"/>
          </a:xfrm>
        </p:spPr>
        <p:txBody>
          <a:bodyPr/>
          <a:lstStyle/>
          <a:p>
            <a:r>
              <a:rPr lang="pt-BR" sz="2000" dirty="0"/>
              <a:t>Esse é um exemplo de slide no qual você pode inserir duas imagens e ainda um texto.</a:t>
            </a:r>
          </a:p>
          <a:p>
            <a:r>
              <a:rPr lang="pt-BR" sz="2000" dirty="0"/>
              <a:t>As imagens utilizadas neste arquivo são de uso exclusivo da UFSC.</a:t>
            </a:r>
          </a:p>
          <a:p>
            <a:r>
              <a:rPr lang="pt-BR" sz="2000" dirty="0"/>
              <a:t>At vero </a:t>
            </a:r>
            <a:r>
              <a:rPr lang="pt-BR" sz="2000" dirty="0" err="1"/>
              <a:t>eos</a:t>
            </a:r>
            <a:r>
              <a:rPr lang="pt-BR" sz="2000" dirty="0"/>
              <a:t> et </a:t>
            </a:r>
            <a:r>
              <a:rPr lang="pt-BR" sz="2000" dirty="0" err="1"/>
              <a:t>accusamus</a:t>
            </a:r>
            <a:r>
              <a:rPr lang="pt-BR" sz="2000" dirty="0"/>
              <a:t> et </a:t>
            </a:r>
            <a:r>
              <a:rPr lang="pt-BR" sz="2000" dirty="0" err="1"/>
              <a:t>iusto</a:t>
            </a:r>
            <a:r>
              <a:rPr lang="pt-BR" sz="2000" dirty="0"/>
              <a:t> </a:t>
            </a:r>
            <a:r>
              <a:rPr lang="pt-BR" sz="2000" dirty="0" err="1"/>
              <a:t>odio</a:t>
            </a:r>
            <a:r>
              <a:rPr lang="pt-BR" sz="2000" dirty="0"/>
              <a:t> </a:t>
            </a:r>
            <a:r>
              <a:rPr lang="pt-BR" sz="2000" dirty="0" err="1"/>
              <a:t>dignissimos</a:t>
            </a:r>
            <a:r>
              <a:rPr lang="pt-BR" sz="2000" dirty="0"/>
              <a:t> </a:t>
            </a:r>
            <a:r>
              <a:rPr lang="pt-BR" sz="2000" dirty="0" err="1"/>
              <a:t>ducimus</a:t>
            </a:r>
            <a:r>
              <a:rPr lang="pt-BR" sz="2000" dirty="0"/>
              <a:t> </a:t>
            </a:r>
            <a:r>
              <a:rPr lang="pt-BR" sz="2000" dirty="0" err="1"/>
              <a:t>qui</a:t>
            </a:r>
            <a:r>
              <a:rPr lang="pt-BR" sz="2000" dirty="0"/>
              <a:t> </a:t>
            </a:r>
            <a:r>
              <a:rPr lang="pt-BR" sz="2000" dirty="0" err="1"/>
              <a:t>blanditiis</a:t>
            </a:r>
            <a:r>
              <a:rPr lang="pt-BR" sz="2000" dirty="0"/>
              <a:t> </a:t>
            </a:r>
            <a:r>
              <a:rPr lang="pt-BR" sz="2000" dirty="0" err="1"/>
              <a:t>praesentium</a:t>
            </a:r>
            <a:r>
              <a:rPr lang="pt-BR" sz="2000" dirty="0"/>
              <a:t> </a:t>
            </a:r>
            <a:r>
              <a:rPr lang="pt-BR" sz="2000" dirty="0" err="1"/>
              <a:t>voluptatum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297" y="3476389"/>
            <a:ext cx="3684360" cy="24470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349297" y="3210554"/>
            <a:ext cx="3684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Legenda da imagem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49297" y="5923418"/>
            <a:ext cx="3684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3627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360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Tema do Office</vt:lpstr>
      <vt:lpstr>Treinamentos Intermediários de Xadrez do PUXA UFSC</vt:lpstr>
      <vt:lpstr>Objetivos:</vt:lpstr>
      <vt:lpstr>Requisitos:</vt:lpstr>
      <vt:lpstr>Bibliografia:</vt:lpstr>
      <vt:lpstr>Bibliografia</vt:lpstr>
      <vt:lpstr>Título do texto</vt:lpstr>
      <vt:lpstr>Título do texto</vt:lpstr>
      <vt:lpstr>Título do slide aqui</vt:lpstr>
      <vt:lpstr>Título do slide com texto e duas imagens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Tobias Rossi Müller</cp:lastModifiedBy>
  <cp:revision>40</cp:revision>
  <dcterms:created xsi:type="dcterms:W3CDTF">2014-05-15T19:13:18Z</dcterms:created>
  <dcterms:modified xsi:type="dcterms:W3CDTF">2022-04-24T22:19:25Z</dcterms:modified>
</cp:coreProperties>
</file>