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020EB-C846-4600-9E0B-9CEB95BC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CCA43-42A3-44B2-ADFF-7129F27B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F9A89-E501-46AD-9252-929350F6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A0798-52DA-428A-832F-8225A1AF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1BBA9-88EF-4127-A13A-1C101294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67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9E88F-5421-477B-BD9B-242F8131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0695E2-2CC9-4EBA-AD59-4FAF60399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9F300B-D496-44E9-BA97-C70D9BD2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D1CC4-0FB9-481F-849C-757F17B6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4FADD-A211-4EF9-A8F4-60F2D136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27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AF1451-3FA3-44BE-AA78-E092594F4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0B9F89-4104-4841-BCEF-58E8C7539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4B305-EAFB-4A0E-9BB1-2A21E4D4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3C05E-64E8-48ED-A518-BD2D11CE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6AC24E-A21E-43A2-A766-A18186AA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9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E8B99-129C-47B0-9054-5D6DC37B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9AA6C-6EE4-4A98-9B3E-B9F6FDBD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47A92-B162-404F-89C0-0169390C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CB0AD-A328-44FE-9A2E-879A109E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B4B89-F3A9-4761-A4D9-10E4F62A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7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08D2D-7F8B-42FB-BACE-095B5582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8C2471-6D8E-44E6-A829-52AAA6BD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4CDB5-6EBD-4B45-9216-3527ED06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EA840-8E85-47A0-95E8-9C3F1650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99310A-9E16-4EBE-B3FA-2FFD9B41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85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69B81-04CE-4B52-94B4-35739AFC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A9FE6-149B-45C0-9EFE-CA106F9EF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5E1CBC-3D09-4155-A2ED-5274CC00C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377C23-84D2-4648-9761-0992A37B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000375-05EA-45B8-86CD-189F2993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846572-4202-4282-ACC0-96FE2669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9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65579-6BB1-4124-B38D-750496EA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A82D1D-E179-4FBA-8B57-13159AD8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B373D3-BF73-43FC-9A93-3379ED00A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DC1DE1-F0D1-47AE-B4C8-613B43CCD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DCC62B-F9FA-4B33-BDC4-D8237300E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342EF3-0AAD-411E-8FAF-5FD5AC1B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9B4F99-F885-4863-9132-7040F936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C4F5F2-F737-4D86-B2C0-D2920D99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1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015D1-3A13-4EC0-9FD9-815F5625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CF201B-76E0-4C17-AB76-153C5CB5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99CA06-C168-460F-91CA-DEDD1CDB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BF802-C60D-4A1E-AA06-065A521E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21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466A5D-D63E-444A-8F8A-1AD335AE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A99855-6915-45BA-8B43-CCE5AFEC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BBAB4D-23E6-4711-A98E-D71A34C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7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FA5DE-5164-4FB4-8537-92961844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71083-C145-4B13-A737-BFACEEFC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6A5B6E-0292-4EDD-B21F-92462D07A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EBF906-699C-40C7-84DF-B51F8CA2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BF9B20-D4F3-489E-9556-4E57D24E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3F10-7984-4923-ADF9-5875AD98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09FBA-3A35-4272-894C-31843D73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BFD5F1-4D65-405E-A53C-0CA40A39B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DD1657-C388-480D-8570-E75FF998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09D61-F605-4FCD-9983-CAEDED26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40F99-D059-4606-8327-7C05D74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7DD2C3-D20F-4110-A77C-090EEBA4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2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9AAF91-4ABD-4195-969B-AF7CF2E8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1FD158-DB80-47DA-8EAD-3A971180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FD795F-551C-41F9-AB71-EB0DE4C10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6925-3E35-4838-AE7C-7746166D7D16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26192-5C16-4C82-9360-10D4A3E35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23A813-63A1-4784-ACFB-D2F3AC732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A1EF-4459-446F-9D69-EBA7C0FCA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292F2-DC09-4724-AC53-9BBA34432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8612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E3B0B-9DE4-4E61-A56C-4519877D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75396-7E48-423B-A31E-C329F549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77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7048-0780-410E-BABD-02986F75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9BD84-4A4D-4E1F-AE95-B20D0A7A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343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Tobias Rossi Müller</dc:creator>
  <cp:lastModifiedBy>Tobias Rossi Müller</cp:lastModifiedBy>
  <cp:revision>1</cp:revision>
  <dcterms:created xsi:type="dcterms:W3CDTF">2022-04-24T20:07:50Z</dcterms:created>
  <dcterms:modified xsi:type="dcterms:W3CDTF">2022-04-24T22:19:20Z</dcterms:modified>
</cp:coreProperties>
</file>