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5c3ce57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d5c3ce57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5c3ce57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d5c3ce57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d5c3ce57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d5c3ce5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d5c3ce57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d5c3ce5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5d5c3ce57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5d5c3ce57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iabhishekofficial/mobile-price-classific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28549" y="1847700"/>
            <a:ext cx="6621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</a:t>
            </a:r>
            <a:r>
              <a:rPr b="1" lang="en"/>
              <a:t>Mobile Data Classification 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JodyAnn Bradford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Data Overview </a:t>
            </a:r>
            <a:endParaRPr b="1" sz="2500"/>
          </a:p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819150" y="1381975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Classification </a:t>
            </a:r>
            <a:endParaRPr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819150" y="1775575"/>
            <a:ext cx="7301400" cy="29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source</a:t>
            </a: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https://www.kaggle.com/datasets/iabhishekofficial/mobile-price-classification</a:t>
            </a:r>
            <a:endParaRPr sz="1200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Content:</a:t>
            </a:r>
            <a:endParaRPr b="1" sz="12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mobile company, wants to give a tough fight to big companies like Apple,Samsung etc.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do not know how to estimate the prices for mobile phone in their company. To solve this problem the company collects sales data of mobile phones from various companies.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They want to find out if some relationship exist between features of a mobile phone (eg:- RAM,Internal Memory etc) and its selling price.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b="1"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mobile start wants to estimate its mobile prices based on past sales data from other mobile companies.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6275" y="821050"/>
            <a:ext cx="6617100" cy="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Mobile Classification </a:t>
            </a:r>
            <a:endParaRPr b="1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75" y="1473375"/>
            <a:ext cx="4817400" cy="32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5"/>
          <p:cNvSpPr txBox="1"/>
          <p:nvPr/>
        </p:nvSpPr>
        <p:spPr>
          <a:xfrm>
            <a:off x="5713600" y="1912025"/>
            <a:ext cx="2980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How much is your phone worth?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Calibri"/>
                <a:ea typeface="Calibri"/>
                <a:cs typeface="Calibri"/>
                <a:sym typeface="Calibri"/>
              </a:rPr>
              <a:t>    Speed or Price. </a:t>
            </a:r>
            <a:endParaRPr b="1"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380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/>
              <a:t>Price Range &amp; Ram Visualization </a:t>
            </a:r>
            <a:endParaRPr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819150" y="1944300"/>
            <a:ext cx="67278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750" y="1550602"/>
            <a:ext cx="4723849" cy="294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5814800" y="3294600"/>
            <a:ext cx="267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Insight: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The graphs illustrate the price range to stay consistent from 0 to 5 with a ram speed of 4000.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5612375" y="699375"/>
            <a:ext cx="28344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Range &amp; Ram Visualization </a:t>
            </a:r>
            <a:r>
              <a:rPr lang="en" sz="1888"/>
              <a:t>continued.</a:t>
            </a:r>
            <a:endParaRPr sz="1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5" y="448550"/>
            <a:ext cx="4624499" cy="42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/>
          <p:nvPr/>
        </p:nvSpPr>
        <p:spPr>
          <a:xfrm>
            <a:off x="5612350" y="2541875"/>
            <a:ext cx="283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This Visual shows that the ram speed is higher in comparison to the price range. 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Breakdown </a:t>
            </a:r>
            <a:endParaRPr/>
          </a:p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875400" y="137075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Means vs. Decision Tree Classifier </a:t>
            </a:r>
            <a:endParaRPr/>
          </a:p>
        </p:txBody>
      </p:sp>
      <p:sp>
        <p:nvSpPr>
          <p:cNvPr id="165" name="Google Shape;165;p18"/>
          <p:cNvSpPr txBox="1"/>
          <p:nvPr>
            <p:ph idx="2" type="body"/>
          </p:nvPr>
        </p:nvSpPr>
        <p:spPr>
          <a:xfrm>
            <a:off x="819150" y="1889525"/>
            <a:ext cx="5859900" cy="29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74">
                <a:solidFill>
                  <a:schemeClr val="lt1"/>
                </a:solidFill>
              </a:rPr>
              <a:t>KNN Means</a:t>
            </a:r>
            <a:endParaRPr b="1" sz="2974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7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24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Best KNN Parameters: Accuracy of Best KNN model is: 0.598 </a:t>
            </a:r>
            <a:endParaRPr b="1" sz="2424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24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an f1 score of 1. </a:t>
            </a:r>
            <a:endParaRPr b="1" sz="2424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74">
                <a:solidFill>
                  <a:schemeClr val="lt1"/>
                </a:solidFill>
              </a:rPr>
              <a:t>Decision Tree Classifier </a:t>
            </a:r>
            <a:endParaRPr b="1" sz="2974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7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24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Decision Tree Accuracy: 0.748 </a:t>
            </a:r>
            <a:endParaRPr b="1" sz="2424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24">
                <a:solidFill>
                  <a:srgbClr val="21212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With an f1 score of 0.89. </a:t>
            </a:r>
            <a:endParaRPr b="1" sz="297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