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7a9894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7a9894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7a9894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7a9894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7a9894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7a989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7a9894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7a9894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7a9894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7a9894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ab308d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ab308d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7a9894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7a9894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23a70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23a70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elp.github.com/en/github" TargetMode="External"/><Relationship Id="rId4" Type="http://schemas.openxmlformats.org/officeDocument/2006/relationships/hyperlink" Target="https://git-scm.com/docs" TargetMode="External"/><Relationship Id="rId5" Type="http://schemas.openxmlformats.org/officeDocument/2006/relationships/hyperlink" Target="https://learngitbranching.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code using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GitHub?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Sharing repositories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conflicts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GitHub?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08925"/>
            <a:ext cx="85206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 is an open source cloud based hosting platform at: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https://github.com/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Git to connect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GitHub account requires an email and password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</a:t>
            </a:r>
            <a:r>
              <a:rPr lang="en"/>
              <a:t>epositories can be </a:t>
            </a:r>
            <a:r>
              <a:rPr lang="en"/>
              <a:t>created, cloned and edited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899" y="2366500"/>
            <a:ext cx="1695474" cy="14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Sharing repositories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repository </a:t>
            </a:r>
            <a:r>
              <a:rPr lang="en"/>
              <a:t>can be shared with others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Copies using the </a:t>
            </a:r>
            <a:r>
              <a:rPr i="1" lang="en"/>
              <a:t>clone </a:t>
            </a:r>
            <a:r>
              <a:rPr lang="en"/>
              <a:t>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Git clone </a:t>
            </a:r>
            <a:r>
              <a:rPr lang="en"/>
              <a:t>https://github.com/NewcastleRSE-Training/intro-to-version-control.git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Repository recreated it in a  local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for local file changes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Local changes can then be </a:t>
            </a:r>
            <a:r>
              <a:rPr i="1" lang="en"/>
              <a:t>committed</a:t>
            </a:r>
            <a:r>
              <a:rPr lang="en"/>
              <a:t> and </a:t>
            </a:r>
            <a:r>
              <a:rPr i="1" lang="en"/>
              <a:t>pushed</a:t>
            </a:r>
            <a:r>
              <a:rPr lang="en"/>
              <a:t> 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6400"/>
            <a:ext cx="337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 user makes successive changes, which are tracked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Second user gets a copy of the original and makes their own changes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Changes from both sides are finally merged in the remote repository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625" y="705725"/>
            <a:ext cx="2973249" cy="9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975" y="1893413"/>
            <a:ext cx="2217775" cy="17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125" y="3248026"/>
            <a:ext cx="2217775" cy="16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102175" y="379850"/>
            <a:ext cx="1604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 1 changes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620000" y="2638075"/>
            <a:ext cx="1240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 2 changes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966450" y="3947000"/>
            <a:ext cx="177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Final document contains all changes</a:t>
            </a:r>
            <a:endParaRPr/>
          </a:p>
        </p:txBody>
      </p:sp>
      <p:cxnSp>
        <p:nvCxnSpPr>
          <p:cNvPr id="87" name="Google Shape;87;p17"/>
          <p:cNvCxnSpPr>
            <a:endCxn id="81" idx="1"/>
          </p:cNvCxnSpPr>
          <p:nvPr/>
        </p:nvCxnSpPr>
        <p:spPr>
          <a:xfrm flipH="1" rot="10800000">
            <a:off x="3708225" y="1156412"/>
            <a:ext cx="12684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>
            <a:off x="4010525" y="2662750"/>
            <a:ext cx="17586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Working with others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a  repository is shared..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should always attempt a </a:t>
            </a:r>
            <a:r>
              <a:rPr i="1" lang="en"/>
              <a:t>pull</a:t>
            </a:r>
            <a:r>
              <a:rPr lang="en"/>
              <a:t> before </a:t>
            </a:r>
            <a:r>
              <a:rPr i="1" lang="en"/>
              <a:t>pushing</a:t>
            </a:r>
            <a:r>
              <a:rPr lang="en"/>
              <a:t> file changes: </a:t>
            </a:r>
            <a:r>
              <a:rPr b="1" lang="en"/>
              <a:t>git pull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Pull</a:t>
            </a:r>
            <a:r>
              <a:rPr b="1" lang="en"/>
              <a:t> </a:t>
            </a:r>
            <a:r>
              <a:rPr lang="en"/>
              <a:t>combines </a:t>
            </a:r>
            <a:r>
              <a:rPr b="1" lang="en"/>
              <a:t>git fetch</a:t>
            </a:r>
            <a:r>
              <a:rPr lang="en"/>
              <a:t> and </a:t>
            </a:r>
            <a:r>
              <a:rPr b="1" lang="en"/>
              <a:t>git merge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i="1" lang="en"/>
              <a:t>pull</a:t>
            </a:r>
            <a:r>
              <a:rPr lang="en"/>
              <a:t> will get any new changes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Pull updates the local working directory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5" y="3898125"/>
            <a:ext cx="5800225" cy="4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393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 same file has been changed by another user, there may be a </a:t>
            </a:r>
            <a:r>
              <a:rPr i="1" lang="en"/>
              <a:t>conflict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may require a local manual </a:t>
            </a:r>
            <a:r>
              <a:rPr i="1" lang="en"/>
              <a:t>merge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GUIs are useful to manage merge conflicts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Otherwise, Git automatically merges the work of multiple users in the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625" y="3411420"/>
            <a:ext cx="1978625" cy="1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https://help.github.com/en/github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4"/>
              </a:rPr>
              <a:t>https://git-scm.com/docs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Branching tutorial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https://learngitbranching.js.org/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