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e57a32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e57a32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e57a32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e57a32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e57a32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e57a32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3e57a32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3e57a32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e57a329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e57a32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search.ncl.ac.uk/rs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-scm.com/download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email@examp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Workshop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Introducing the Research Software Engineering team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to expect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Installing Git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a GitHub account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Setting credentials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28300"/>
            <a:ext cx="852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Research Software Engineering team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28875" y="940575"/>
            <a:ext cx="85206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Support research across the university through the application of software engineering best practice through: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596900" rtl="0" algn="l">
              <a:lnSpc>
                <a:spcPct val="159288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Training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596900" rtl="0" algn="l">
              <a:lnSpc>
                <a:spcPct val="1592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Collaborating with researchers to build software to address their research challenges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596900" rtl="0" algn="l">
              <a:lnSpc>
                <a:spcPct val="1592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Find out more </a:t>
            </a:r>
            <a:r>
              <a:rPr lang="en" u="sng">
                <a:solidFill>
                  <a:srgbClr val="727272"/>
                </a:solidFill>
                <a:highlight>
                  <a:srgbClr val="FFFFFF"/>
                </a:highlight>
                <a:hlinkClick r:id="rId3"/>
              </a:rPr>
              <a:t>https://research.ncl.ac.uk/rse/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596900" rtl="0" algn="l">
              <a:lnSpc>
                <a:spcPct val="1592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Follow us on Twitter @ncl_rse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FF0F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16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key concepts, followed by practical activities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Documents to refer to after the session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Ask questions at any time, no question is too simple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275" y="2793475"/>
            <a:ext cx="4202608" cy="20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Git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90550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University Software Center desktop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 download for Operating System: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Windows, Linux/Unix, Mac 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https://git-scm.com/download/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Run and follow the installation instructions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credentials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AutoNum type="arabicPeriod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Open Git Bash.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AutoNum type="arabicPeriod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Set a Git username and email address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AutoNum type="arabicPeriod"/>
            </a:pPr>
            <a:r>
              <a:rPr lang="en" sz="1200">
                <a:solidFill>
                  <a:srgbClr val="333333"/>
                </a:solidFill>
                <a:highlight>
                  <a:srgbClr val="F6F8FA"/>
                </a:highlight>
              </a:rPr>
              <a:t>$ git config --global user.name "</a:t>
            </a:r>
            <a:r>
              <a:rPr i="1" lang="en" sz="1200">
                <a:solidFill>
                  <a:srgbClr val="333333"/>
                </a:solidFill>
                <a:highlight>
                  <a:srgbClr val="F6F8FA"/>
                </a:highlight>
              </a:rPr>
              <a:t>Mona Lisa</a:t>
            </a:r>
            <a:r>
              <a:rPr lang="en" sz="1200">
                <a:solidFill>
                  <a:srgbClr val="333333"/>
                </a:solidFill>
                <a:highlight>
                  <a:srgbClr val="F6F8FA"/>
                </a:highlight>
              </a:rPr>
              <a:t>"</a:t>
            </a:r>
            <a:endParaRPr sz="1200">
              <a:solidFill>
                <a:srgbClr val="333333"/>
              </a:solidFill>
              <a:highlight>
                <a:srgbClr val="F6F8FA"/>
              </a:highlight>
            </a:endParaRPr>
          </a:p>
          <a:p>
            <a:pPr indent="0" lvl="0" marL="4572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6F8FA"/>
                </a:highlight>
              </a:rPr>
              <a:t>$ git config --global user.email "</a:t>
            </a:r>
            <a:r>
              <a:rPr i="1" lang="en" sz="1200" u="sng">
                <a:solidFill>
                  <a:schemeClr val="hlink"/>
                </a:solidFill>
                <a:highlight>
                  <a:srgbClr val="F6F8FA"/>
                </a:highlight>
                <a:hlinkClick r:id="rId3"/>
              </a:rPr>
              <a:t>email@example.com</a:t>
            </a:r>
            <a:r>
              <a:rPr lang="en" sz="1200">
                <a:solidFill>
                  <a:srgbClr val="333333"/>
                </a:solidFill>
                <a:highlight>
                  <a:srgbClr val="F6F8FA"/>
                </a:highlight>
              </a:rPr>
              <a:t>"</a:t>
            </a:r>
            <a:endParaRPr sz="1200">
              <a:solidFill>
                <a:srgbClr val="333333"/>
              </a:solidFill>
              <a:highlight>
                <a:srgbClr val="F6F8FA"/>
              </a:highlight>
            </a:endParaRPr>
          </a:p>
          <a:p>
            <a:pPr indent="-342900" lvl="0" marL="4572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AutoNum type="arabicPeriod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Confirm that you have set your details correctly:</a:t>
            </a:r>
            <a:b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6F8FA"/>
                </a:highlight>
              </a:rPr>
              <a:t>$ git config --global user.name</a:t>
            </a:r>
            <a:endParaRPr sz="1200">
              <a:solidFill>
                <a:srgbClr val="333333"/>
              </a:solidFill>
              <a:highlight>
                <a:srgbClr val="F6F8FA"/>
              </a:highlight>
            </a:endParaRPr>
          </a:p>
          <a:p>
            <a:pPr indent="0" lvl="0" marL="4572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6F8FA"/>
                </a:highlight>
              </a:rPr>
              <a:t>$ git config --global user.email</a:t>
            </a:r>
            <a:endParaRPr sz="1200">
              <a:solidFill>
                <a:srgbClr val="333333"/>
              </a:solidFill>
              <a:highlight>
                <a:srgbClr val="F6F8FA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