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b2e0a1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b2e0a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b2e0a1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b2e0a1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b2e0a1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3b2e0a1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b2e0a10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b2e0a1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b2e0a1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b2e0a1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3b2e0a1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3b2e0a1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branches?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repository has a default branch </a:t>
            </a:r>
            <a:r>
              <a:rPr i="1" lang="en"/>
              <a:t>master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commits recorded on this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branches allow us to work on tasks in a separate workspace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called </a:t>
            </a:r>
            <a:r>
              <a:rPr i="1" lang="en"/>
              <a:t>feature </a:t>
            </a:r>
            <a:r>
              <a:rPr lang="en"/>
              <a:t>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branches can be discarded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Feature branches can be merged back into </a:t>
            </a:r>
            <a:r>
              <a:rPr i="1" lang="en"/>
              <a:t>master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branch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git command </a:t>
            </a:r>
            <a:r>
              <a:rPr b="1" lang="en"/>
              <a:t>git branch</a:t>
            </a:r>
            <a:r>
              <a:rPr lang="en"/>
              <a:t> shows all 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Create a new branch with </a:t>
            </a:r>
            <a:r>
              <a:rPr b="1" lang="en"/>
              <a:t>git branch &lt;branchname&gt;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25" y="1731400"/>
            <a:ext cx="47688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25" y="3250827"/>
            <a:ext cx="4768799" cy="51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25" y="3970225"/>
            <a:ext cx="4768800" cy="772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to branch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 </a:t>
            </a:r>
            <a:r>
              <a:rPr b="1" lang="en"/>
              <a:t>git checkout &lt;branchname&gt;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Commits made on </a:t>
            </a:r>
            <a:r>
              <a:rPr i="1" lang="en"/>
              <a:t>feature/header</a:t>
            </a:r>
            <a:r>
              <a:rPr lang="en"/>
              <a:t> are independent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26" y="1820450"/>
            <a:ext cx="58352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branches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command </a:t>
            </a:r>
            <a:r>
              <a:rPr b="1" lang="en"/>
              <a:t>git merge &lt;branchname&gt;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00" y="1782102"/>
            <a:ext cx="6310950" cy="27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command </a:t>
            </a:r>
            <a:r>
              <a:rPr b="1" lang="en"/>
              <a:t>git log </a:t>
            </a:r>
            <a:r>
              <a:rPr lang="en"/>
              <a:t>to view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Feature/header can be deleted: </a:t>
            </a:r>
            <a:r>
              <a:rPr b="1" lang="en"/>
              <a:t>git branch -d &lt;branchname&gt;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75" y="1804151"/>
            <a:ext cx="5600500" cy="10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75" y="3917850"/>
            <a:ext cx="452941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0" y="1330800"/>
            <a:ext cx="8839198" cy="32449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707100" y="469725"/>
            <a:ext cx="339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Branches overview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