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1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7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3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9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5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9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8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44F2-DA98-4DB6-BE97-84FA63A019F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F7C7-E0A7-449B-82D0-307EDDCB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8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9470391" y="573577"/>
            <a:ext cx="1238596" cy="11554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sqlite</a:t>
            </a:r>
            <a:endParaRPr lang="en-GB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310255" y="2056014"/>
            <a:ext cx="1238596" cy="10945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 smtClean="0"/>
              <a:t>UrbanObservatory</a:t>
            </a:r>
            <a:endParaRPr lang="en-GB" sz="1050" dirty="0"/>
          </a:p>
        </p:txBody>
      </p:sp>
      <p:sp>
        <p:nvSpPr>
          <p:cNvPr id="6" name="Rectangle 5"/>
          <p:cNvSpPr/>
          <p:nvPr/>
        </p:nvSpPr>
        <p:spPr>
          <a:xfrm>
            <a:off x="5112327" y="590203"/>
            <a:ext cx="2078182" cy="116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Provenance Explorer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112327" y="3319550"/>
            <a:ext cx="2078182" cy="116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CHAin</a:t>
            </a:r>
            <a:endParaRPr lang="en-GB" dirty="0"/>
          </a:p>
        </p:txBody>
      </p:sp>
      <p:cxnSp>
        <p:nvCxnSpPr>
          <p:cNvPr id="9" name="Straight Arrow Connector 8"/>
          <p:cNvCxnSpPr>
            <a:stCxn id="6" idx="3"/>
            <a:endCxn id="4" idx="2"/>
          </p:cNvCxnSpPr>
          <p:nvPr/>
        </p:nvCxnSpPr>
        <p:spPr>
          <a:xfrm flipV="1">
            <a:off x="7190509" y="1151312"/>
            <a:ext cx="2279882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2"/>
          </p:cNvCxnSpPr>
          <p:nvPr/>
        </p:nvCxnSpPr>
        <p:spPr>
          <a:xfrm>
            <a:off x="7190509" y="1172094"/>
            <a:ext cx="2119746" cy="143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0645" y="677779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Get configuration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160489" y="1569318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81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53733" y="477248"/>
            <a:ext cx="7445867" cy="5917952"/>
            <a:chOff x="589000" y="-183153"/>
            <a:chExt cx="9945282" cy="79044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00" y="3779064"/>
              <a:ext cx="4918237" cy="394226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237" y="-173175"/>
              <a:ext cx="5027045" cy="394226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44" y="-183153"/>
              <a:ext cx="4675793" cy="394226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237" y="3779064"/>
              <a:ext cx="4882307" cy="3942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8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Jannetta Steyn</dc:creator>
  <cp:lastModifiedBy>Jannetta Steyn</cp:lastModifiedBy>
  <cp:revision>5</cp:revision>
  <cp:lastPrinted>2019-12-11T12:01:03Z</cp:lastPrinted>
  <dcterms:created xsi:type="dcterms:W3CDTF">2019-12-05T11:03:23Z</dcterms:created>
  <dcterms:modified xsi:type="dcterms:W3CDTF">2019-12-12T09:55:51Z</dcterms:modified>
</cp:coreProperties>
</file>