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63" r:id="rId2"/>
    <p:sldId id="256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Inter" panose="02000503000000020004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98EEB1-F600-42C9-9903-5CEF378A54FA}">
  <a:tblStyle styleId="{CC98EEB1-F600-42C9-9903-5CEF378A5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78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106393" y="4213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8212817" y="4397376"/>
            <a:ext cx="768173" cy="588522"/>
            <a:chOff x="8650400" y="824125"/>
            <a:chExt cx="124750" cy="95575"/>
          </a:xfrm>
        </p:grpSpPr>
        <p:sp>
          <p:nvSpPr>
            <p:cNvPr id="29" name="Google Shape;29;p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2324000" y="1555800"/>
            <a:ext cx="44961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1421742" y="-126724"/>
            <a:ext cx="768173" cy="588522"/>
            <a:chOff x="8650400" y="824125"/>
            <a:chExt cx="124750" cy="95575"/>
          </a:xfrm>
        </p:grpSpPr>
        <p:sp>
          <p:nvSpPr>
            <p:cNvPr id="111" name="Google Shape;111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540779" y="2271575"/>
            <a:ext cx="234762" cy="218290"/>
            <a:chOff x="8652775" y="883650"/>
            <a:chExt cx="38125" cy="35450"/>
          </a:xfrm>
        </p:grpSpPr>
        <p:sp>
          <p:nvSpPr>
            <p:cNvPr id="119" name="Google Shape;119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124" name="Google Shape;124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8499454" y="3238200"/>
            <a:ext cx="234762" cy="218290"/>
            <a:chOff x="8652775" y="883650"/>
            <a:chExt cx="38125" cy="35450"/>
          </a:xfrm>
        </p:grpSpPr>
        <p:sp>
          <p:nvSpPr>
            <p:cNvPr id="128" name="Google Shape;128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5791168" y="4604107"/>
            <a:ext cx="430885" cy="203666"/>
            <a:chOff x="8703675" y="886625"/>
            <a:chExt cx="69975" cy="33075"/>
          </a:xfrm>
        </p:grpSpPr>
        <p:sp>
          <p:nvSpPr>
            <p:cNvPr id="133" name="Google Shape;133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3936275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4463675" y="1158788"/>
            <a:ext cx="3741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4463675" y="2137613"/>
            <a:ext cx="3741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9" name="Google Shape;139;p9"/>
          <p:cNvGrpSpPr/>
          <p:nvPr/>
        </p:nvGrpSpPr>
        <p:grpSpPr>
          <a:xfrm>
            <a:off x="-43509" y="3921213"/>
            <a:ext cx="744312" cy="221985"/>
            <a:chOff x="8652775" y="883650"/>
            <a:chExt cx="120875" cy="36050"/>
          </a:xfrm>
        </p:grpSpPr>
        <p:sp>
          <p:nvSpPr>
            <p:cNvPr id="140" name="Google Shape;140;p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-7050" y="2843400"/>
            <a:ext cx="9144000" cy="230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title" idx="2"/>
          </p:nvPr>
        </p:nvSpPr>
        <p:spPr>
          <a:xfrm>
            <a:off x="713400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1"/>
          </p:nvPr>
        </p:nvSpPr>
        <p:spPr>
          <a:xfrm>
            <a:off x="713400" y="3489524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idx="3"/>
          </p:nvPr>
        </p:nvSpPr>
        <p:spPr>
          <a:xfrm>
            <a:off x="3369386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4"/>
          </p:nvPr>
        </p:nvSpPr>
        <p:spPr>
          <a:xfrm>
            <a:off x="3369375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 idx="5"/>
          </p:nvPr>
        </p:nvSpPr>
        <p:spPr>
          <a:xfrm>
            <a:off x="6025372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subTitle" idx="6"/>
          </p:nvPr>
        </p:nvSpPr>
        <p:spPr>
          <a:xfrm>
            <a:off x="6025368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63005" y="15295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8112566" y="1529588"/>
            <a:ext cx="234762" cy="218290"/>
            <a:chOff x="8652775" y="883650"/>
            <a:chExt cx="38125" cy="35450"/>
          </a:xfrm>
        </p:grpSpPr>
        <p:sp>
          <p:nvSpPr>
            <p:cNvPr id="379" name="Google Shape;379;p2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8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6"/>
          <p:cNvSpPr txBox="1">
            <a:spLocks noGrp="1"/>
          </p:cNvSpPr>
          <p:nvPr>
            <p:ph type="title"/>
          </p:nvPr>
        </p:nvSpPr>
        <p:spPr>
          <a:xfrm>
            <a:off x="2324000" y="1555800"/>
            <a:ext cx="44961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GoogleItUp</a:t>
            </a:r>
            <a:br>
              <a:rPr lang="en" dirty="0"/>
            </a:br>
            <a:r>
              <a:rPr lang="en" sz="3600" dirty="0"/>
              <a:t>Presents</a:t>
            </a:r>
            <a:endParaRPr dirty="0"/>
          </a:p>
        </p:txBody>
      </p:sp>
      <p:grpSp>
        <p:nvGrpSpPr>
          <p:cNvPr id="1143" name="Google Shape;1143;p36"/>
          <p:cNvGrpSpPr/>
          <p:nvPr/>
        </p:nvGrpSpPr>
        <p:grpSpPr>
          <a:xfrm rot="-807566">
            <a:off x="471395" y="2946878"/>
            <a:ext cx="1827102" cy="2315108"/>
            <a:chOff x="4700075" y="3262363"/>
            <a:chExt cx="560525" cy="710238"/>
          </a:xfrm>
        </p:grpSpPr>
        <p:sp>
          <p:nvSpPr>
            <p:cNvPr id="1144" name="Google Shape;1144;p36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36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1146" name="Google Shape;1146;p36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6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6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6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6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6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6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6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6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6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6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6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6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6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6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6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6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6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6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6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6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6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6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6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6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6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6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6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7" name="Google Shape;1207;p36"/>
          <p:cNvGrpSpPr/>
          <p:nvPr/>
        </p:nvGrpSpPr>
        <p:grpSpPr>
          <a:xfrm rot="461313">
            <a:off x="7431031" y="81029"/>
            <a:ext cx="1374880" cy="2436445"/>
            <a:chOff x="2225575" y="3305850"/>
            <a:chExt cx="380125" cy="673625"/>
          </a:xfrm>
        </p:grpSpPr>
        <p:sp>
          <p:nvSpPr>
            <p:cNvPr id="1208" name="Google Shape;1208;p36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9" name="Google Shape;1209;p36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1210" name="Google Shape;1210;p36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6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6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6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6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6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6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6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6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6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6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6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6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6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6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6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6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6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6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6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6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6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6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6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6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6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6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6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6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6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6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6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6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6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6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6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6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6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6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6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6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6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6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6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6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6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6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6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6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6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6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6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6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6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6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9" name="Google Shape;1289;p36"/>
          <p:cNvGrpSpPr/>
          <p:nvPr/>
        </p:nvGrpSpPr>
        <p:grpSpPr>
          <a:xfrm rot="750384">
            <a:off x="6839822" y="3249167"/>
            <a:ext cx="1088316" cy="1251959"/>
            <a:chOff x="2258600" y="1433188"/>
            <a:chExt cx="467050" cy="537300"/>
          </a:xfrm>
        </p:grpSpPr>
        <p:sp>
          <p:nvSpPr>
            <p:cNvPr id="1290" name="Google Shape;1290;p36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1" name="Google Shape;1291;p36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1292" name="Google Shape;1292;p36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2" name="Google Shape;1312;p36"/>
          <p:cNvGrpSpPr/>
          <p:nvPr/>
        </p:nvGrpSpPr>
        <p:grpSpPr>
          <a:xfrm rot="-974363">
            <a:off x="436083" y="343936"/>
            <a:ext cx="752067" cy="1129228"/>
            <a:chOff x="6630575" y="1482600"/>
            <a:chExt cx="292025" cy="438475"/>
          </a:xfrm>
        </p:grpSpPr>
        <p:sp>
          <p:nvSpPr>
            <p:cNvPr id="1313" name="Google Shape;1313;p36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6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315" name="Google Shape;1315;p36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6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50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124637" cy="236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Smart Home Activity Detection System</a:t>
            </a:r>
          </a:p>
        </p:txBody>
      </p:sp>
      <p:grpSp>
        <p:nvGrpSpPr>
          <p:cNvPr id="515" name="Google Shape;515;p32"/>
          <p:cNvGrpSpPr/>
          <p:nvPr/>
        </p:nvGrpSpPr>
        <p:grpSpPr>
          <a:xfrm>
            <a:off x="5111273" y="97017"/>
            <a:ext cx="1088320" cy="1251963"/>
            <a:chOff x="2258600" y="1433188"/>
            <a:chExt cx="467050" cy="537300"/>
          </a:xfrm>
        </p:grpSpPr>
        <p:sp>
          <p:nvSpPr>
            <p:cNvPr id="516" name="Google Shape;516;p32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2"/>
          <p:cNvGrpSpPr/>
          <p:nvPr/>
        </p:nvGrpSpPr>
        <p:grpSpPr>
          <a:xfrm>
            <a:off x="6590796" y="3332394"/>
            <a:ext cx="1055985" cy="905499"/>
            <a:chOff x="4041575" y="1574875"/>
            <a:chExt cx="296475" cy="254225"/>
          </a:xfrm>
        </p:grpSpPr>
        <p:sp>
          <p:nvSpPr>
            <p:cNvPr id="539" name="Google Shape;539;p32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32"/>
          <p:cNvGrpSpPr/>
          <p:nvPr/>
        </p:nvGrpSpPr>
        <p:grpSpPr>
          <a:xfrm>
            <a:off x="4669443" y="2445605"/>
            <a:ext cx="1827087" cy="2315090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873781" y="1479386"/>
            <a:ext cx="1827052" cy="2304120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426582" y="36870"/>
            <a:ext cx="1374874" cy="2436434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2"/>
          <p:cNvGrpSpPr/>
          <p:nvPr/>
        </p:nvGrpSpPr>
        <p:grpSpPr>
          <a:xfrm>
            <a:off x="3287244" y="3233707"/>
            <a:ext cx="1088317" cy="866935"/>
            <a:chOff x="5784050" y="1584700"/>
            <a:chExt cx="294100" cy="234275"/>
          </a:xfrm>
        </p:grpSpPr>
        <p:sp>
          <p:nvSpPr>
            <p:cNvPr id="762" name="Google Shape;762;p32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32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>
            <a:off x="2337118" y="3653015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5"/>
          <p:cNvSpPr txBox="1">
            <a:spLocks noGrp="1"/>
          </p:cNvSpPr>
          <p:nvPr>
            <p:ph type="title"/>
          </p:nvPr>
        </p:nvSpPr>
        <p:spPr>
          <a:xfrm>
            <a:off x="4463675" y="1158788"/>
            <a:ext cx="3741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</a:t>
            </a:r>
            <a:endParaRPr dirty="0"/>
          </a:p>
        </p:txBody>
      </p:sp>
      <p:sp>
        <p:nvSpPr>
          <p:cNvPr id="908" name="Google Shape;908;p35"/>
          <p:cNvSpPr txBox="1">
            <a:spLocks noGrp="1"/>
          </p:cNvSpPr>
          <p:nvPr>
            <p:ph type="subTitle" idx="1"/>
          </p:nvPr>
        </p:nvSpPr>
        <p:spPr>
          <a:xfrm>
            <a:off x="4463675" y="2137613"/>
            <a:ext cx="3741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build a smart detection and spy system that detect the activities taking place in an empty household, and if suspicious activity is detected, then send a ping to the users.</a:t>
            </a:r>
            <a:endParaRPr dirty="0"/>
          </a:p>
        </p:txBody>
      </p:sp>
      <p:grpSp>
        <p:nvGrpSpPr>
          <p:cNvPr id="909" name="Google Shape;909;p35"/>
          <p:cNvGrpSpPr/>
          <p:nvPr/>
        </p:nvGrpSpPr>
        <p:grpSpPr>
          <a:xfrm>
            <a:off x="6476166" y="4187937"/>
            <a:ext cx="744312" cy="221985"/>
            <a:chOff x="8652775" y="883650"/>
            <a:chExt cx="120875" cy="36050"/>
          </a:xfrm>
        </p:grpSpPr>
        <p:sp>
          <p:nvSpPr>
            <p:cNvPr id="910" name="Google Shape;910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35"/>
          <p:cNvSpPr/>
          <p:nvPr/>
        </p:nvSpPr>
        <p:spPr>
          <a:xfrm>
            <a:off x="4650693" y="7006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35"/>
          <p:cNvGrpSpPr/>
          <p:nvPr/>
        </p:nvGrpSpPr>
        <p:grpSpPr>
          <a:xfrm>
            <a:off x="4194441" y="630088"/>
            <a:ext cx="234762" cy="218290"/>
            <a:chOff x="8652775" y="883650"/>
            <a:chExt cx="38125" cy="35450"/>
          </a:xfrm>
        </p:grpSpPr>
        <p:sp>
          <p:nvSpPr>
            <p:cNvPr id="918" name="Google Shape;918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5"/>
          <p:cNvGrpSpPr/>
          <p:nvPr/>
        </p:nvGrpSpPr>
        <p:grpSpPr>
          <a:xfrm>
            <a:off x="8150166" y="940513"/>
            <a:ext cx="234762" cy="218290"/>
            <a:chOff x="8652775" y="883650"/>
            <a:chExt cx="38125" cy="35450"/>
          </a:xfrm>
        </p:grpSpPr>
        <p:sp>
          <p:nvSpPr>
            <p:cNvPr id="922" name="Google Shape;922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35"/>
          <p:cNvGrpSpPr/>
          <p:nvPr/>
        </p:nvGrpSpPr>
        <p:grpSpPr>
          <a:xfrm rot="866130">
            <a:off x="895765" y="3507969"/>
            <a:ext cx="1498719" cy="2192273"/>
            <a:chOff x="1463275" y="2373500"/>
            <a:chExt cx="484900" cy="711125"/>
          </a:xfrm>
        </p:grpSpPr>
        <p:sp>
          <p:nvSpPr>
            <p:cNvPr id="927" name="Google Shape;927;p35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5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929" name="Google Shape;929;p35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5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5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0" name="Google Shape;980;p35"/>
          <p:cNvGrpSpPr/>
          <p:nvPr/>
        </p:nvGrpSpPr>
        <p:grpSpPr>
          <a:xfrm rot="-451423">
            <a:off x="2200954" y="1301624"/>
            <a:ext cx="1898993" cy="2257482"/>
            <a:chOff x="2184900" y="2377950"/>
            <a:chExt cx="614400" cy="732275"/>
          </a:xfrm>
        </p:grpSpPr>
        <p:sp>
          <p:nvSpPr>
            <p:cNvPr id="981" name="Google Shape;981;p35"/>
            <p:cNvSpPr/>
            <p:nvPr/>
          </p:nvSpPr>
          <p:spPr>
            <a:xfrm>
              <a:off x="2204125" y="2377950"/>
              <a:ext cx="576300" cy="732275"/>
            </a:xfrm>
            <a:custGeom>
              <a:avLst/>
              <a:gdLst/>
              <a:ahLst/>
              <a:cxnLst/>
              <a:rect l="l" t="t" r="r" b="b"/>
              <a:pathLst>
                <a:path w="23052" h="29291" extrusionOk="0">
                  <a:moveTo>
                    <a:pt x="11526" y="608"/>
                  </a:moveTo>
                  <a:cubicBezTo>
                    <a:pt x="11919" y="608"/>
                    <a:pt x="12229" y="929"/>
                    <a:pt x="12229" y="1322"/>
                  </a:cubicBezTo>
                  <a:cubicBezTo>
                    <a:pt x="12229" y="1715"/>
                    <a:pt x="11919" y="2025"/>
                    <a:pt x="11526" y="2025"/>
                  </a:cubicBezTo>
                  <a:cubicBezTo>
                    <a:pt x="11133" y="2025"/>
                    <a:pt x="10812" y="1715"/>
                    <a:pt x="10812" y="1322"/>
                  </a:cubicBezTo>
                  <a:cubicBezTo>
                    <a:pt x="10812" y="929"/>
                    <a:pt x="11133" y="608"/>
                    <a:pt x="11526" y="608"/>
                  </a:cubicBezTo>
                  <a:close/>
                  <a:moveTo>
                    <a:pt x="12300" y="23587"/>
                  </a:moveTo>
                  <a:cubicBezTo>
                    <a:pt x="12407" y="23742"/>
                    <a:pt x="12526" y="23861"/>
                    <a:pt x="12681" y="23956"/>
                  </a:cubicBezTo>
                  <a:lnTo>
                    <a:pt x="12681" y="24813"/>
                  </a:lnTo>
                  <a:lnTo>
                    <a:pt x="12681" y="25802"/>
                  </a:lnTo>
                  <a:lnTo>
                    <a:pt x="12681" y="26671"/>
                  </a:lnTo>
                  <a:lnTo>
                    <a:pt x="12681" y="27040"/>
                  </a:lnTo>
                  <a:cubicBezTo>
                    <a:pt x="12193" y="27183"/>
                    <a:pt x="11776" y="27468"/>
                    <a:pt x="11478" y="27861"/>
                  </a:cubicBezTo>
                  <a:cubicBezTo>
                    <a:pt x="11169" y="27468"/>
                    <a:pt x="10728" y="27171"/>
                    <a:pt x="10228" y="27040"/>
                  </a:cubicBezTo>
                  <a:lnTo>
                    <a:pt x="10228" y="26766"/>
                  </a:lnTo>
                  <a:lnTo>
                    <a:pt x="10228" y="25897"/>
                  </a:lnTo>
                  <a:lnTo>
                    <a:pt x="10228" y="24897"/>
                  </a:lnTo>
                  <a:lnTo>
                    <a:pt x="10228" y="24039"/>
                  </a:lnTo>
                  <a:lnTo>
                    <a:pt x="10228" y="23980"/>
                  </a:lnTo>
                  <a:cubicBezTo>
                    <a:pt x="10395" y="23885"/>
                    <a:pt x="10538" y="23754"/>
                    <a:pt x="10645" y="23587"/>
                  </a:cubicBezTo>
                  <a:cubicBezTo>
                    <a:pt x="10907" y="23611"/>
                    <a:pt x="11181" y="23623"/>
                    <a:pt x="11455" y="23623"/>
                  </a:cubicBezTo>
                  <a:cubicBezTo>
                    <a:pt x="11740" y="23623"/>
                    <a:pt x="12026" y="23611"/>
                    <a:pt x="12300" y="23587"/>
                  </a:cubicBezTo>
                  <a:close/>
                  <a:moveTo>
                    <a:pt x="11526" y="1"/>
                  </a:moveTo>
                  <a:cubicBezTo>
                    <a:pt x="10788" y="1"/>
                    <a:pt x="10204" y="584"/>
                    <a:pt x="10204" y="1322"/>
                  </a:cubicBezTo>
                  <a:cubicBezTo>
                    <a:pt x="10204" y="1906"/>
                    <a:pt x="10574" y="2394"/>
                    <a:pt x="11097" y="2573"/>
                  </a:cubicBezTo>
                  <a:lnTo>
                    <a:pt x="11097" y="3608"/>
                  </a:lnTo>
                  <a:cubicBezTo>
                    <a:pt x="8299" y="3739"/>
                    <a:pt x="5835" y="5168"/>
                    <a:pt x="4287" y="7287"/>
                  </a:cubicBezTo>
                  <a:cubicBezTo>
                    <a:pt x="4085" y="7573"/>
                    <a:pt x="3906" y="7859"/>
                    <a:pt x="3727" y="8157"/>
                  </a:cubicBezTo>
                  <a:lnTo>
                    <a:pt x="3346" y="8157"/>
                  </a:lnTo>
                  <a:cubicBezTo>
                    <a:pt x="2596" y="9490"/>
                    <a:pt x="2180" y="11038"/>
                    <a:pt x="2180" y="12669"/>
                  </a:cubicBezTo>
                  <a:cubicBezTo>
                    <a:pt x="2180" y="12848"/>
                    <a:pt x="2180" y="13014"/>
                    <a:pt x="2192" y="13193"/>
                  </a:cubicBezTo>
                  <a:lnTo>
                    <a:pt x="2608" y="13193"/>
                  </a:lnTo>
                  <a:cubicBezTo>
                    <a:pt x="2620" y="13383"/>
                    <a:pt x="2644" y="13574"/>
                    <a:pt x="2668" y="13752"/>
                  </a:cubicBezTo>
                  <a:cubicBezTo>
                    <a:pt x="263" y="15943"/>
                    <a:pt x="1" y="20527"/>
                    <a:pt x="2025" y="23194"/>
                  </a:cubicBezTo>
                  <a:lnTo>
                    <a:pt x="1120" y="24087"/>
                  </a:lnTo>
                  <a:lnTo>
                    <a:pt x="1953" y="24920"/>
                  </a:lnTo>
                  <a:lnTo>
                    <a:pt x="4061" y="22813"/>
                  </a:lnTo>
                  <a:lnTo>
                    <a:pt x="3227" y="21980"/>
                  </a:lnTo>
                  <a:lnTo>
                    <a:pt x="2656" y="22551"/>
                  </a:lnTo>
                  <a:cubicBezTo>
                    <a:pt x="1084" y="20420"/>
                    <a:pt x="1180" y="16812"/>
                    <a:pt x="2882" y="14824"/>
                  </a:cubicBezTo>
                  <a:cubicBezTo>
                    <a:pt x="3489" y="17134"/>
                    <a:pt x="5001" y="19086"/>
                    <a:pt x="7014" y="20265"/>
                  </a:cubicBezTo>
                  <a:cubicBezTo>
                    <a:pt x="6716" y="20444"/>
                    <a:pt x="6549" y="20658"/>
                    <a:pt x="6549" y="20872"/>
                  </a:cubicBezTo>
                  <a:cubicBezTo>
                    <a:pt x="6549" y="21027"/>
                    <a:pt x="6621" y="21182"/>
                    <a:pt x="6764" y="21325"/>
                  </a:cubicBezTo>
                  <a:cubicBezTo>
                    <a:pt x="6585" y="21480"/>
                    <a:pt x="6490" y="21646"/>
                    <a:pt x="6490" y="21813"/>
                  </a:cubicBezTo>
                  <a:cubicBezTo>
                    <a:pt x="6490" y="22301"/>
                    <a:pt x="7287" y="22849"/>
                    <a:pt x="8514" y="23218"/>
                  </a:cubicBezTo>
                  <a:cubicBezTo>
                    <a:pt x="8585" y="23516"/>
                    <a:pt x="8764" y="23777"/>
                    <a:pt x="9014" y="23944"/>
                  </a:cubicBezTo>
                  <a:lnTo>
                    <a:pt x="9014" y="24039"/>
                  </a:lnTo>
                  <a:lnTo>
                    <a:pt x="9014" y="24909"/>
                  </a:lnTo>
                  <a:lnTo>
                    <a:pt x="9014" y="25897"/>
                  </a:lnTo>
                  <a:lnTo>
                    <a:pt x="9014" y="26766"/>
                  </a:lnTo>
                  <a:lnTo>
                    <a:pt x="9014" y="27040"/>
                  </a:lnTo>
                  <a:cubicBezTo>
                    <a:pt x="8014" y="27302"/>
                    <a:pt x="7287" y="28207"/>
                    <a:pt x="7287" y="29290"/>
                  </a:cubicBezTo>
                  <a:lnTo>
                    <a:pt x="15658" y="29290"/>
                  </a:lnTo>
                  <a:cubicBezTo>
                    <a:pt x="15658" y="28195"/>
                    <a:pt x="14907" y="27278"/>
                    <a:pt x="13883" y="27028"/>
                  </a:cubicBezTo>
                  <a:lnTo>
                    <a:pt x="13883" y="26671"/>
                  </a:lnTo>
                  <a:lnTo>
                    <a:pt x="13883" y="25802"/>
                  </a:lnTo>
                  <a:lnTo>
                    <a:pt x="13883" y="24813"/>
                  </a:lnTo>
                  <a:lnTo>
                    <a:pt x="13883" y="23968"/>
                  </a:lnTo>
                  <a:cubicBezTo>
                    <a:pt x="14157" y="23801"/>
                    <a:pt x="14360" y="23527"/>
                    <a:pt x="14419" y="23206"/>
                  </a:cubicBezTo>
                  <a:cubicBezTo>
                    <a:pt x="15634" y="22849"/>
                    <a:pt x="16420" y="22289"/>
                    <a:pt x="16420" y="21813"/>
                  </a:cubicBezTo>
                  <a:cubicBezTo>
                    <a:pt x="16420" y="21670"/>
                    <a:pt x="16348" y="21527"/>
                    <a:pt x="16217" y="21396"/>
                  </a:cubicBezTo>
                  <a:cubicBezTo>
                    <a:pt x="16384" y="21218"/>
                    <a:pt x="16491" y="21051"/>
                    <a:pt x="16491" y="20872"/>
                  </a:cubicBezTo>
                  <a:cubicBezTo>
                    <a:pt x="16491" y="20658"/>
                    <a:pt x="16324" y="20444"/>
                    <a:pt x="16027" y="20265"/>
                  </a:cubicBezTo>
                  <a:cubicBezTo>
                    <a:pt x="18039" y="19086"/>
                    <a:pt x="19551" y="17134"/>
                    <a:pt x="20158" y="14824"/>
                  </a:cubicBezTo>
                  <a:cubicBezTo>
                    <a:pt x="21908" y="16860"/>
                    <a:pt x="21956" y="20622"/>
                    <a:pt x="20253" y="22730"/>
                  </a:cubicBezTo>
                  <a:lnTo>
                    <a:pt x="19503" y="21980"/>
                  </a:lnTo>
                  <a:lnTo>
                    <a:pt x="18670" y="22813"/>
                  </a:lnTo>
                  <a:lnTo>
                    <a:pt x="20777" y="24920"/>
                  </a:lnTo>
                  <a:lnTo>
                    <a:pt x="21611" y="24087"/>
                  </a:lnTo>
                  <a:lnTo>
                    <a:pt x="20884" y="23361"/>
                  </a:lnTo>
                  <a:cubicBezTo>
                    <a:pt x="23051" y="20718"/>
                    <a:pt x="22825" y="15991"/>
                    <a:pt x="20372" y="13752"/>
                  </a:cubicBezTo>
                  <a:cubicBezTo>
                    <a:pt x="20396" y="13574"/>
                    <a:pt x="20420" y="13383"/>
                    <a:pt x="20432" y="13193"/>
                  </a:cubicBezTo>
                  <a:lnTo>
                    <a:pt x="20849" y="13193"/>
                  </a:lnTo>
                  <a:cubicBezTo>
                    <a:pt x="20861" y="13014"/>
                    <a:pt x="20861" y="12848"/>
                    <a:pt x="20861" y="12669"/>
                  </a:cubicBezTo>
                  <a:cubicBezTo>
                    <a:pt x="20861" y="11038"/>
                    <a:pt x="20444" y="9490"/>
                    <a:pt x="19694" y="8157"/>
                  </a:cubicBezTo>
                  <a:lnTo>
                    <a:pt x="19313" y="8157"/>
                  </a:lnTo>
                  <a:cubicBezTo>
                    <a:pt x="19146" y="7859"/>
                    <a:pt x="18956" y="7573"/>
                    <a:pt x="18753" y="7287"/>
                  </a:cubicBezTo>
                  <a:cubicBezTo>
                    <a:pt x="17205" y="5156"/>
                    <a:pt x="14741" y="3739"/>
                    <a:pt x="11943" y="3608"/>
                  </a:cubicBezTo>
                  <a:lnTo>
                    <a:pt x="11943" y="2573"/>
                  </a:lnTo>
                  <a:cubicBezTo>
                    <a:pt x="12467" y="2394"/>
                    <a:pt x="12836" y="1906"/>
                    <a:pt x="12836" y="1322"/>
                  </a:cubicBezTo>
                  <a:cubicBezTo>
                    <a:pt x="12836" y="584"/>
                    <a:pt x="12252" y="1"/>
                    <a:pt x="11526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35"/>
            <p:cNvGrpSpPr/>
            <p:nvPr/>
          </p:nvGrpSpPr>
          <p:grpSpPr>
            <a:xfrm>
              <a:off x="2184900" y="2377963"/>
              <a:ext cx="614400" cy="732250"/>
              <a:chOff x="2184900" y="1025550"/>
              <a:chExt cx="614400" cy="732250"/>
            </a:xfrm>
          </p:grpSpPr>
          <p:sp>
            <p:nvSpPr>
              <p:cNvPr id="983" name="Google Shape;983;p35"/>
              <p:cNvSpPr/>
              <p:nvPr/>
            </p:nvSpPr>
            <p:spPr>
              <a:xfrm>
                <a:off x="2612525" y="1338875"/>
                <a:ext cx="186775" cy="277075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11083" extrusionOk="0">
                    <a:moveTo>
                      <a:pt x="798" y="0"/>
                    </a:moveTo>
                    <a:cubicBezTo>
                      <a:pt x="724" y="0"/>
                      <a:pt x="648" y="2"/>
                      <a:pt x="572" y="5"/>
                    </a:cubicBezTo>
                    <a:cubicBezTo>
                      <a:pt x="8" y="28"/>
                      <a:pt x="0" y="898"/>
                      <a:pt x="549" y="898"/>
                    </a:cubicBezTo>
                    <a:cubicBezTo>
                      <a:pt x="557" y="898"/>
                      <a:pt x="564" y="898"/>
                      <a:pt x="572" y="898"/>
                    </a:cubicBezTo>
                    <a:cubicBezTo>
                      <a:pt x="634" y="895"/>
                      <a:pt x="695" y="894"/>
                      <a:pt x="756" y="894"/>
                    </a:cubicBezTo>
                    <a:cubicBezTo>
                      <a:pt x="5281" y="894"/>
                      <a:pt x="6372" y="7367"/>
                      <a:pt x="3834" y="10304"/>
                    </a:cubicBezTo>
                    <a:cubicBezTo>
                      <a:pt x="3543" y="10631"/>
                      <a:pt x="3842" y="11083"/>
                      <a:pt x="4169" y="11083"/>
                    </a:cubicBezTo>
                    <a:cubicBezTo>
                      <a:pt x="4270" y="11083"/>
                      <a:pt x="4375" y="11039"/>
                      <a:pt x="4465" y="10935"/>
                    </a:cubicBezTo>
                    <a:cubicBezTo>
                      <a:pt x="7471" y="7448"/>
                      <a:pt x="6123" y="0"/>
                      <a:pt x="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2184900" y="1338875"/>
                <a:ext cx="187125" cy="277075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1083" extrusionOk="0">
                    <a:moveTo>
                      <a:pt x="6699" y="1"/>
                    </a:moveTo>
                    <a:cubicBezTo>
                      <a:pt x="1364" y="1"/>
                      <a:pt x="0" y="7445"/>
                      <a:pt x="3020" y="10935"/>
                    </a:cubicBezTo>
                    <a:cubicBezTo>
                      <a:pt x="3110" y="11039"/>
                      <a:pt x="3215" y="11083"/>
                      <a:pt x="3316" y="11083"/>
                    </a:cubicBezTo>
                    <a:cubicBezTo>
                      <a:pt x="3643" y="11083"/>
                      <a:pt x="3942" y="10631"/>
                      <a:pt x="3651" y="10304"/>
                    </a:cubicBezTo>
                    <a:cubicBezTo>
                      <a:pt x="1102" y="7367"/>
                      <a:pt x="2204" y="894"/>
                      <a:pt x="6729" y="894"/>
                    </a:cubicBezTo>
                    <a:cubicBezTo>
                      <a:pt x="6790" y="894"/>
                      <a:pt x="6851" y="895"/>
                      <a:pt x="6913" y="898"/>
                    </a:cubicBezTo>
                    <a:cubicBezTo>
                      <a:pt x="6921" y="898"/>
                      <a:pt x="6928" y="898"/>
                      <a:pt x="6936" y="898"/>
                    </a:cubicBezTo>
                    <a:cubicBezTo>
                      <a:pt x="7485" y="898"/>
                      <a:pt x="7477" y="28"/>
                      <a:pt x="6913" y="5"/>
                    </a:cubicBezTo>
                    <a:cubicBezTo>
                      <a:pt x="6841" y="2"/>
                      <a:pt x="6770" y="1"/>
                      <a:pt x="6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2429750" y="1565500"/>
                <a:ext cx="30100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157" extrusionOk="0">
                    <a:moveTo>
                      <a:pt x="1" y="1"/>
                    </a:moveTo>
                    <a:lnTo>
                      <a:pt x="1" y="6156"/>
                    </a:lnTo>
                    <a:lnTo>
                      <a:pt x="1203" y="6156"/>
                    </a:lnTo>
                    <a:lnTo>
                      <a:pt x="12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2429750" y="1694675"/>
                <a:ext cx="301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0" extrusionOk="0">
                    <a:moveTo>
                      <a:pt x="1" y="1"/>
                    </a:moveTo>
                    <a:lnTo>
                      <a:pt x="1" y="989"/>
                    </a:lnTo>
                    <a:lnTo>
                      <a:pt x="1203" y="989"/>
                    </a:lnTo>
                    <a:lnTo>
                      <a:pt x="12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2429750" y="1647950"/>
                <a:ext cx="30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203" y="1001"/>
                    </a:lnTo>
                    <a:lnTo>
                      <a:pt x="12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2429750" y="1601525"/>
                <a:ext cx="30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203" y="100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CCC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2521125" y="1563425"/>
                <a:ext cx="304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144" extrusionOk="0">
                    <a:moveTo>
                      <a:pt x="1" y="0"/>
                    </a:moveTo>
                    <a:lnTo>
                      <a:pt x="1" y="6144"/>
                    </a:lnTo>
                    <a:lnTo>
                      <a:pt x="1215" y="6144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2521125" y="1692300"/>
                <a:ext cx="30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89" extrusionOk="0">
                    <a:moveTo>
                      <a:pt x="1" y="1"/>
                    </a:moveTo>
                    <a:lnTo>
                      <a:pt x="1" y="989"/>
                    </a:lnTo>
                    <a:lnTo>
                      <a:pt x="1215" y="989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2521125" y="1645875"/>
                <a:ext cx="30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89" extrusionOk="0">
                    <a:moveTo>
                      <a:pt x="1" y="0"/>
                    </a:moveTo>
                    <a:lnTo>
                      <a:pt x="1" y="988"/>
                    </a:lnTo>
                    <a:lnTo>
                      <a:pt x="1215" y="988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521125" y="1599425"/>
                <a:ext cx="304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90" extrusionOk="0">
                    <a:moveTo>
                      <a:pt x="1" y="1"/>
                    </a:moveTo>
                    <a:lnTo>
                      <a:pt x="1" y="989"/>
                    </a:lnTo>
                    <a:lnTo>
                      <a:pt x="1215" y="989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CCC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416350" y="1570550"/>
                <a:ext cx="583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335" extrusionOk="0">
                    <a:moveTo>
                      <a:pt x="1168" y="1"/>
                    </a:moveTo>
                    <a:cubicBezTo>
                      <a:pt x="525" y="1"/>
                      <a:pt x="1" y="525"/>
                      <a:pt x="1" y="1168"/>
                    </a:cubicBezTo>
                    <a:cubicBezTo>
                      <a:pt x="1" y="1811"/>
                      <a:pt x="525" y="2335"/>
                      <a:pt x="1168" y="2335"/>
                    </a:cubicBezTo>
                    <a:cubicBezTo>
                      <a:pt x="1811" y="2335"/>
                      <a:pt x="2335" y="1811"/>
                      <a:pt x="2335" y="1168"/>
                    </a:cubicBezTo>
                    <a:cubicBezTo>
                      <a:pt x="2335" y="525"/>
                      <a:pt x="1811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2507150" y="1570550"/>
                <a:ext cx="58350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2335" extrusionOk="0">
                    <a:moveTo>
                      <a:pt x="1167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11"/>
                      <a:pt x="524" y="2335"/>
                      <a:pt x="1167" y="2335"/>
                    </a:cubicBezTo>
                    <a:cubicBezTo>
                      <a:pt x="1810" y="2335"/>
                      <a:pt x="2334" y="1811"/>
                      <a:pt x="2334" y="1168"/>
                    </a:cubicBezTo>
                    <a:cubicBezTo>
                      <a:pt x="2334" y="525"/>
                      <a:pt x="1810" y="1"/>
                      <a:pt x="1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2366350" y="1533950"/>
                <a:ext cx="2482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3287" extrusionOk="0">
                    <a:moveTo>
                      <a:pt x="4966" y="0"/>
                    </a:moveTo>
                    <a:cubicBezTo>
                      <a:pt x="2227" y="0"/>
                      <a:pt x="1" y="667"/>
                      <a:pt x="1" y="1477"/>
                    </a:cubicBezTo>
                    <a:cubicBezTo>
                      <a:pt x="1" y="2286"/>
                      <a:pt x="2227" y="3287"/>
                      <a:pt x="4966" y="3287"/>
                    </a:cubicBezTo>
                    <a:cubicBezTo>
                      <a:pt x="7704" y="3287"/>
                      <a:pt x="9931" y="2286"/>
                      <a:pt x="9931" y="1477"/>
                    </a:cubicBezTo>
                    <a:cubicBezTo>
                      <a:pt x="9931" y="667"/>
                      <a:pt x="7704" y="0"/>
                      <a:pt x="4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2368150" y="1510725"/>
                <a:ext cx="2482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3287" extrusionOk="0">
                    <a:moveTo>
                      <a:pt x="4965" y="1"/>
                    </a:moveTo>
                    <a:cubicBezTo>
                      <a:pt x="2215" y="1"/>
                      <a:pt x="0" y="656"/>
                      <a:pt x="0" y="1477"/>
                    </a:cubicBezTo>
                    <a:cubicBezTo>
                      <a:pt x="0" y="2287"/>
                      <a:pt x="2215" y="3287"/>
                      <a:pt x="4965" y="3287"/>
                    </a:cubicBezTo>
                    <a:cubicBezTo>
                      <a:pt x="7703" y="3287"/>
                      <a:pt x="9930" y="2287"/>
                      <a:pt x="9930" y="1477"/>
                    </a:cubicBezTo>
                    <a:cubicBezTo>
                      <a:pt x="9930" y="656"/>
                      <a:pt x="7703" y="1"/>
                      <a:pt x="4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2481850" y="108032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2269025" y="1351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11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1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2271700" y="1374700"/>
                <a:ext cx="441150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14" extrusionOk="0">
                    <a:moveTo>
                      <a:pt x="1" y="1"/>
                    </a:moveTo>
                    <a:cubicBezTo>
                      <a:pt x="679" y="4263"/>
                      <a:pt x="4370" y="7513"/>
                      <a:pt x="8823" y="7513"/>
                    </a:cubicBezTo>
                    <a:cubicBezTo>
                      <a:pt x="13276" y="7513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2311300" y="11154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65"/>
                      <a:pt x="0" y="3691"/>
                    </a:cubicBezTo>
                    <a:lnTo>
                      <a:pt x="14466" y="3691"/>
                    </a:lnTo>
                    <a:cubicBezTo>
                      <a:pt x="12847" y="1465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296700" y="120772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258600" y="12294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34"/>
                      <a:pt x="1" y="2882"/>
                      <a:pt x="1" y="4513"/>
                    </a:cubicBezTo>
                    <a:cubicBezTo>
                      <a:pt x="1" y="4691"/>
                      <a:pt x="13" y="4858"/>
                      <a:pt x="24" y="5037"/>
                    </a:cubicBezTo>
                    <a:lnTo>
                      <a:pt x="18670" y="5037"/>
                    </a:lnTo>
                    <a:cubicBezTo>
                      <a:pt x="18682" y="4858"/>
                      <a:pt x="18682" y="4691"/>
                      <a:pt x="18682" y="4513"/>
                    </a:cubicBezTo>
                    <a:cubicBezTo>
                      <a:pt x="18682" y="2882"/>
                      <a:pt x="18265" y="1334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459225" y="10255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08"/>
                    </a:moveTo>
                    <a:cubicBezTo>
                      <a:pt x="1715" y="608"/>
                      <a:pt x="2036" y="929"/>
                      <a:pt x="2036" y="1322"/>
                    </a:cubicBezTo>
                    <a:cubicBezTo>
                      <a:pt x="2036" y="1715"/>
                      <a:pt x="1715" y="2037"/>
                      <a:pt x="1322" y="2037"/>
                    </a:cubicBezTo>
                    <a:cubicBezTo>
                      <a:pt x="929" y="2037"/>
                      <a:pt x="608" y="1715"/>
                      <a:pt x="608" y="1322"/>
                    </a:cubicBezTo>
                    <a:cubicBezTo>
                      <a:pt x="608" y="929"/>
                      <a:pt x="929" y="608"/>
                      <a:pt x="1322" y="608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9"/>
                      <a:pt x="596" y="2644"/>
                      <a:pt x="1322" y="2644"/>
                    </a:cubicBezTo>
                    <a:cubicBezTo>
                      <a:pt x="2048" y="2644"/>
                      <a:pt x="2644" y="2049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578575" y="1286600"/>
                <a:ext cx="4437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51" extrusionOk="0">
                    <a:moveTo>
                      <a:pt x="1656" y="0"/>
                    </a:moveTo>
                    <a:lnTo>
                      <a:pt x="1" y="2751"/>
                    </a:lnTo>
                    <a:lnTo>
                      <a:pt x="1775" y="2751"/>
                    </a:lnTo>
                    <a:lnTo>
                      <a:pt x="1775" y="631"/>
                    </a:lnTo>
                    <a:cubicBezTo>
                      <a:pt x="1775" y="417"/>
                      <a:pt x="1739" y="203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479175" y="1259225"/>
                <a:ext cx="994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46" extrusionOk="0">
                    <a:moveTo>
                      <a:pt x="2322" y="0"/>
                    </a:moveTo>
                    <a:lnTo>
                      <a:pt x="0" y="3846"/>
                    </a:lnTo>
                    <a:lnTo>
                      <a:pt x="1655" y="3846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361300" y="1259225"/>
                <a:ext cx="1759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46" extrusionOk="0">
                    <a:moveTo>
                      <a:pt x="1739" y="0"/>
                    </a:moveTo>
                    <a:cubicBezTo>
                      <a:pt x="786" y="0"/>
                      <a:pt x="0" y="774"/>
                      <a:pt x="0" y="1726"/>
                    </a:cubicBezTo>
                    <a:lnTo>
                      <a:pt x="0" y="3846"/>
                    </a:lnTo>
                    <a:lnTo>
                      <a:pt x="4715" y="3846"/>
                    </a:lnTo>
                    <a:lnTo>
                      <a:pt x="70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561925" y="12732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36"/>
                    </a:lnTo>
                    <a:cubicBezTo>
                      <a:pt x="2238" y="334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520550" y="1259225"/>
                <a:ext cx="90800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46" extrusionOk="0">
                    <a:moveTo>
                      <a:pt x="2322" y="0"/>
                    </a:moveTo>
                    <a:lnTo>
                      <a:pt x="0" y="3846"/>
                    </a:lnTo>
                    <a:lnTo>
                      <a:pt x="1655" y="3846"/>
                    </a:lnTo>
                    <a:lnTo>
                      <a:pt x="3632" y="560"/>
                    </a:lnTo>
                    <a:cubicBezTo>
                      <a:pt x="3322" y="214"/>
                      <a:pt x="2870" y="0"/>
                      <a:pt x="2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2348500" y="14098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03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703" y="1382"/>
                    </a:cubicBezTo>
                    <a:cubicBezTo>
                      <a:pt x="1084" y="1382"/>
                      <a:pt x="1393" y="1072"/>
                      <a:pt x="1393" y="691"/>
                    </a:cubicBezTo>
                    <a:cubicBezTo>
                      <a:pt x="1393" y="310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23991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4497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5003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550600" y="14098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72"/>
                      <a:pt x="310" y="1382"/>
                      <a:pt x="691" y="1382"/>
                    </a:cubicBezTo>
                    <a:cubicBezTo>
                      <a:pt x="1084" y="1382"/>
                      <a:pt x="1394" y="1072"/>
                      <a:pt x="1394" y="691"/>
                    </a:cubicBezTo>
                    <a:cubicBezTo>
                      <a:pt x="1394" y="31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6012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2392850" y="1468775"/>
                <a:ext cx="1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53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7954" y="452"/>
                    </a:lnTo>
                    <a:lnTo>
                      <a:pt x="79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2392850" y="1494950"/>
                <a:ext cx="1988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7954" y="453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386300" y="1699450"/>
                <a:ext cx="1170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2334" extrusionOk="0">
                    <a:moveTo>
                      <a:pt x="2334" y="0"/>
                    </a:moveTo>
                    <a:cubicBezTo>
                      <a:pt x="1048" y="0"/>
                      <a:pt x="0" y="1048"/>
                      <a:pt x="0" y="2334"/>
                    </a:cubicBezTo>
                    <a:lnTo>
                      <a:pt x="4680" y="2334"/>
                    </a:lnTo>
                    <a:cubicBezTo>
                      <a:pt x="4680" y="1048"/>
                      <a:pt x="3632" y="0"/>
                      <a:pt x="2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2478575" y="1699450"/>
                <a:ext cx="1170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2334" extrusionOk="0">
                    <a:moveTo>
                      <a:pt x="2346" y="0"/>
                    </a:moveTo>
                    <a:cubicBezTo>
                      <a:pt x="1048" y="0"/>
                      <a:pt x="0" y="1048"/>
                      <a:pt x="0" y="2334"/>
                    </a:cubicBezTo>
                    <a:lnTo>
                      <a:pt x="4680" y="2334"/>
                    </a:lnTo>
                    <a:cubicBezTo>
                      <a:pt x="4680" y="1048"/>
                      <a:pt x="3632" y="0"/>
                      <a:pt x="23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232100" y="1575025"/>
                <a:ext cx="7385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42" extrusionOk="0">
                    <a:moveTo>
                      <a:pt x="2120" y="1"/>
                    </a:moveTo>
                    <a:lnTo>
                      <a:pt x="1" y="2108"/>
                    </a:lnTo>
                    <a:lnTo>
                      <a:pt x="834" y="2941"/>
                    </a:lnTo>
                    <a:lnTo>
                      <a:pt x="2954" y="834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670850" y="1575025"/>
                <a:ext cx="7355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942" extrusionOk="0">
                    <a:moveTo>
                      <a:pt x="834" y="1"/>
                    </a:moveTo>
                    <a:lnTo>
                      <a:pt x="1" y="834"/>
                    </a:lnTo>
                    <a:lnTo>
                      <a:pt x="2108" y="2941"/>
                    </a:lnTo>
                    <a:lnTo>
                      <a:pt x="2942" y="2108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1" name="Google Shape;1021;p35"/>
          <p:cNvGrpSpPr/>
          <p:nvPr/>
        </p:nvGrpSpPr>
        <p:grpSpPr>
          <a:xfrm rot="-463991">
            <a:off x="104197" y="-565633"/>
            <a:ext cx="1747157" cy="2313435"/>
            <a:chOff x="3079550" y="2361275"/>
            <a:chExt cx="565275" cy="750425"/>
          </a:xfrm>
        </p:grpSpPr>
        <p:sp>
          <p:nvSpPr>
            <p:cNvPr id="1022" name="Google Shape;1022;p35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35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1024" name="Google Shape;1024;p35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5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5" name="Google Shape;1075;p35"/>
          <p:cNvGrpSpPr/>
          <p:nvPr/>
        </p:nvGrpSpPr>
        <p:grpSpPr>
          <a:xfrm rot="533447">
            <a:off x="-107717" y="2625234"/>
            <a:ext cx="1642226" cy="759018"/>
            <a:chOff x="583400" y="1583225"/>
            <a:chExt cx="508125" cy="237250"/>
          </a:xfrm>
        </p:grpSpPr>
        <p:sp>
          <p:nvSpPr>
            <p:cNvPr id="1076" name="Google Shape;1076;p35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7" name="Google Shape;1077;p35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1078" name="Google Shape;1078;p35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8" name="Google Shape;1098;p35"/>
          <p:cNvGrpSpPr/>
          <p:nvPr/>
        </p:nvGrpSpPr>
        <p:grpSpPr>
          <a:xfrm rot="914408">
            <a:off x="2644742" y="-254052"/>
            <a:ext cx="744324" cy="1116378"/>
            <a:chOff x="6630575" y="1482600"/>
            <a:chExt cx="292025" cy="438475"/>
          </a:xfrm>
        </p:grpSpPr>
        <p:sp>
          <p:nvSpPr>
            <p:cNvPr id="1099" name="Google Shape;1099;p35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0" name="Google Shape;1100;p35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101" name="Google Shape;1101;p35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5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5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5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5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5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5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5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5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0" name="Google Shape;1120;p35"/>
          <p:cNvGrpSpPr/>
          <p:nvPr/>
        </p:nvGrpSpPr>
        <p:grpSpPr>
          <a:xfrm rot="-842718">
            <a:off x="7953386" y="4231383"/>
            <a:ext cx="1172454" cy="933979"/>
            <a:chOff x="5784050" y="1584700"/>
            <a:chExt cx="294100" cy="234275"/>
          </a:xfrm>
        </p:grpSpPr>
        <p:sp>
          <p:nvSpPr>
            <p:cNvPr id="1121" name="Google Shape;1121;p35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2" name="Google Shape;1122;p35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1123" name="Google Shape;1123;p35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5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5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5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5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5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35"/>
          <p:cNvGrpSpPr/>
          <p:nvPr/>
        </p:nvGrpSpPr>
        <p:grpSpPr>
          <a:xfrm>
            <a:off x="1602454" y="2222200"/>
            <a:ext cx="234762" cy="218290"/>
            <a:chOff x="8652775" y="883650"/>
            <a:chExt cx="38125" cy="35450"/>
          </a:xfrm>
        </p:grpSpPr>
        <p:sp>
          <p:nvSpPr>
            <p:cNvPr id="1130" name="Google Shape;1130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5"/>
          <p:cNvGrpSpPr/>
          <p:nvPr/>
        </p:nvGrpSpPr>
        <p:grpSpPr>
          <a:xfrm>
            <a:off x="3117741" y="4284638"/>
            <a:ext cx="234762" cy="218290"/>
            <a:chOff x="8652775" y="883650"/>
            <a:chExt cx="38125" cy="35450"/>
          </a:xfrm>
        </p:grpSpPr>
        <p:sp>
          <p:nvSpPr>
            <p:cNvPr id="1135" name="Google Shape;1135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6"/>
          <p:cNvSpPr txBox="1">
            <a:spLocks noGrp="1"/>
          </p:cNvSpPr>
          <p:nvPr>
            <p:ph type="title"/>
          </p:nvPr>
        </p:nvSpPr>
        <p:spPr>
          <a:xfrm>
            <a:off x="2324000" y="1555800"/>
            <a:ext cx="44961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143" name="Google Shape;1143;p36"/>
          <p:cNvGrpSpPr/>
          <p:nvPr/>
        </p:nvGrpSpPr>
        <p:grpSpPr>
          <a:xfrm rot="-807566">
            <a:off x="471395" y="2946878"/>
            <a:ext cx="1827102" cy="2315108"/>
            <a:chOff x="4700075" y="3262363"/>
            <a:chExt cx="560525" cy="710238"/>
          </a:xfrm>
        </p:grpSpPr>
        <p:sp>
          <p:nvSpPr>
            <p:cNvPr id="1144" name="Google Shape;1144;p36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36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1146" name="Google Shape;1146;p36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6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6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6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6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6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6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6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6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6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6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6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6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6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6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6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6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6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6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6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6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6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6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6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6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6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6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6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7" name="Google Shape;1207;p36"/>
          <p:cNvGrpSpPr/>
          <p:nvPr/>
        </p:nvGrpSpPr>
        <p:grpSpPr>
          <a:xfrm rot="461313">
            <a:off x="7431031" y="81029"/>
            <a:ext cx="1374880" cy="2436445"/>
            <a:chOff x="2225575" y="3305850"/>
            <a:chExt cx="380125" cy="673625"/>
          </a:xfrm>
        </p:grpSpPr>
        <p:sp>
          <p:nvSpPr>
            <p:cNvPr id="1208" name="Google Shape;1208;p36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9" name="Google Shape;1209;p36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1210" name="Google Shape;1210;p36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6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6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6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6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6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6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6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6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6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6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6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6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6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6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6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6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6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6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6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6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6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6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6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6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6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6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6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6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6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6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6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6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6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6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6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6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6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6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6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6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6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6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6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6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6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6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6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6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6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6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6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6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6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6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9" name="Google Shape;1289;p36"/>
          <p:cNvGrpSpPr/>
          <p:nvPr/>
        </p:nvGrpSpPr>
        <p:grpSpPr>
          <a:xfrm rot="750384">
            <a:off x="6839822" y="3249167"/>
            <a:ext cx="1088316" cy="1251959"/>
            <a:chOff x="2258600" y="1433188"/>
            <a:chExt cx="467050" cy="537300"/>
          </a:xfrm>
        </p:grpSpPr>
        <p:sp>
          <p:nvSpPr>
            <p:cNvPr id="1290" name="Google Shape;1290;p36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1" name="Google Shape;1291;p36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1292" name="Google Shape;1292;p36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2" name="Google Shape;1312;p36"/>
          <p:cNvGrpSpPr/>
          <p:nvPr/>
        </p:nvGrpSpPr>
        <p:grpSpPr>
          <a:xfrm rot="-974363">
            <a:off x="436083" y="343936"/>
            <a:ext cx="752067" cy="1129228"/>
            <a:chOff x="6630575" y="1482600"/>
            <a:chExt cx="292025" cy="438475"/>
          </a:xfrm>
        </p:grpSpPr>
        <p:sp>
          <p:nvSpPr>
            <p:cNvPr id="1313" name="Google Shape;1313;p36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6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315" name="Google Shape;1315;p36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6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028709-5EF2-0A6C-DE3F-6ABD6484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65" y="1325986"/>
            <a:ext cx="3930270" cy="2368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project</a:t>
            </a:r>
            <a:endParaRPr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1557" name="Google Shape;1557;p38"/>
          <p:cNvSpPr txBox="1">
            <a:spLocks noGrp="1"/>
          </p:cNvSpPr>
          <p:nvPr>
            <p:ph type="title" idx="2"/>
          </p:nvPr>
        </p:nvSpPr>
        <p:spPr>
          <a:xfrm>
            <a:off x="713400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</a:t>
            </a:r>
            <a:endParaRPr dirty="0"/>
          </a:p>
        </p:txBody>
      </p:sp>
      <p:sp>
        <p:nvSpPr>
          <p:cNvPr id="1559" name="Google Shape;1559;p38"/>
          <p:cNvSpPr txBox="1">
            <a:spLocks noGrp="1"/>
          </p:cNvSpPr>
          <p:nvPr>
            <p:ph type="title" idx="3"/>
          </p:nvPr>
        </p:nvSpPr>
        <p:spPr>
          <a:xfrm>
            <a:off x="3369386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Usability</a:t>
            </a:r>
            <a:endParaRPr dirty="0"/>
          </a:p>
        </p:txBody>
      </p:sp>
      <p:sp>
        <p:nvSpPr>
          <p:cNvPr id="1561" name="Google Shape;1561;p38"/>
          <p:cNvSpPr txBox="1">
            <a:spLocks noGrp="1"/>
          </p:cNvSpPr>
          <p:nvPr>
            <p:ph type="title" idx="5"/>
          </p:nvPr>
        </p:nvSpPr>
        <p:spPr>
          <a:xfrm>
            <a:off x="6025372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Profitability</a:t>
            </a:r>
            <a:endParaRPr dirty="0"/>
          </a:p>
        </p:txBody>
      </p:sp>
      <p:grpSp>
        <p:nvGrpSpPr>
          <p:cNvPr id="1563" name="Google Shape;1563;p38"/>
          <p:cNvGrpSpPr/>
          <p:nvPr/>
        </p:nvGrpSpPr>
        <p:grpSpPr>
          <a:xfrm>
            <a:off x="1104981" y="1679737"/>
            <a:ext cx="1622240" cy="757444"/>
            <a:chOff x="583400" y="1583225"/>
            <a:chExt cx="508125" cy="237250"/>
          </a:xfrm>
        </p:grpSpPr>
        <p:sp>
          <p:nvSpPr>
            <p:cNvPr id="1564" name="Google Shape;1564;p38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38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1566" name="Google Shape;1566;p38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8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8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8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8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6" name="Google Shape;1586;p38"/>
          <p:cNvGrpSpPr/>
          <p:nvPr/>
        </p:nvGrpSpPr>
        <p:grpSpPr>
          <a:xfrm>
            <a:off x="4046025" y="1446836"/>
            <a:ext cx="1052121" cy="990345"/>
            <a:chOff x="3685713" y="4288888"/>
            <a:chExt cx="329550" cy="310200"/>
          </a:xfrm>
        </p:grpSpPr>
        <p:sp>
          <p:nvSpPr>
            <p:cNvPr id="1587" name="Google Shape;1587;p38"/>
            <p:cNvSpPr/>
            <p:nvPr/>
          </p:nvSpPr>
          <p:spPr>
            <a:xfrm>
              <a:off x="3685713" y="4288888"/>
              <a:ext cx="329550" cy="310200"/>
            </a:xfrm>
            <a:custGeom>
              <a:avLst/>
              <a:gdLst/>
              <a:ahLst/>
              <a:cxnLst/>
              <a:rect l="l" t="t" r="r" b="b"/>
              <a:pathLst>
                <a:path w="13182" h="12408" extrusionOk="0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8" name="Google Shape;1588;p38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1589" name="Google Shape;1589;p38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25" extrusionOk="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941" extrusionOk="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370" extrusionOk="0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370" extrusionOk="0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7502" extrusionOk="0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2013" extrusionOk="0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8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8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2" extrusionOk="0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036" extrusionOk="0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1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8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8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8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38"/>
          <p:cNvGrpSpPr/>
          <p:nvPr/>
        </p:nvGrpSpPr>
        <p:grpSpPr>
          <a:xfrm>
            <a:off x="6691117" y="1529605"/>
            <a:ext cx="1073911" cy="907576"/>
            <a:chOff x="4380300" y="4287850"/>
            <a:chExt cx="336375" cy="284275"/>
          </a:xfrm>
        </p:grpSpPr>
        <p:sp>
          <p:nvSpPr>
            <p:cNvPr id="1611" name="Google Shape;1611;p38"/>
            <p:cNvSpPr/>
            <p:nvPr/>
          </p:nvSpPr>
          <p:spPr>
            <a:xfrm>
              <a:off x="4380300" y="4287850"/>
              <a:ext cx="336375" cy="284275"/>
            </a:xfrm>
            <a:custGeom>
              <a:avLst/>
              <a:gdLst/>
              <a:ahLst/>
              <a:cxnLst/>
              <a:rect l="l" t="t" r="r" b="b"/>
              <a:pathLst>
                <a:path w="13455" h="11371" extrusionOk="0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8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1613" name="Google Shape;1613;p38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669" extrusionOk="0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6990" extrusionOk="0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8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8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8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8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001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8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32" extrusionOk="0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8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32" extrusionOk="0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8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51" extrusionOk="0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8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11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8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0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38"/>
          <p:cNvGrpSpPr/>
          <p:nvPr/>
        </p:nvGrpSpPr>
        <p:grpSpPr>
          <a:xfrm>
            <a:off x="1543941" y="4379112"/>
            <a:ext cx="744312" cy="221985"/>
            <a:chOff x="8652775" y="883650"/>
            <a:chExt cx="120875" cy="36050"/>
          </a:xfrm>
        </p:grpSpPr>
        <p:sp>
          <p:nvSpPr>
            <p:cNvPr id="1625" name="Google Shape;1625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38"/>
          <p:cNvGrpSpPr/>
          <p:nvPr/>
        </p:nvGrpSpPr>
        <p:grpSpPr>
          <a:xfrm>
            <a:off x="4191929" y="4380950"/>
            <a:ext cx="760137" cy="218290"/>
            <a:chOff x="4191929" y="4380950"/>
            <a:chExt cx="760137" cy="218290"/>
          </a:xfrm>
        </p:grpSpPr>
        <p:sp>
          <p:nvSpPr>
            <p:cNvPr id="1632" name="Google Shape;1632;p38"/>
            <p:cNvSpPr/>
            <p:nvPr/>
          </p:nvSpPr>
          <p:spPr>
            <a:xfrm>
              <a:off x="4521180" y="4451544"/>
              <a:ext cx="430885" cy="771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3" name="Google Shape;1633;p38"/>
            <p:cNvGrpSpPr/>
            <p:nvPr/>
          </p:nvGrpSpPr>
          <p:grpSpPr>
            <a:xfrm>
              <a:off x="4191929" y="4380950"/>
              <a:ext cx="234762" cy="218290"/>
              <a:chOff x="8652775" y="883650"/>
              <a:chExt cx="38125" cy="35450"/>
            </a:xfrm>
          </p:grpSpPr>
          <p:sp>
            <p:nvSpPr>
              <p:cNvPr id="1634" name="Google Shape;1634;p38"/>
              <p:cNvSpPr/>
              <p:nvPr/>
            </p:nvSpPr>
            <p:spPr>
              <a:xfrm>
                <a:off x="8676900" y="883650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0"/>
                    </a:moveTo>
                    <a:cubicBezTo>
                      <a:pt x="119" y="0"/>
                      <a:pt x="0" y="131"/>
                      <a:pt x="0" y="286"/>
                    </a:cubicBezTo>
                    <a:cubicBezTo>
                      <a:pt x="0" y="441"/>
                      <a:pt x="119" y="560"/>
                      <a:pt x="274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8676900" y="905075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5"/>
                    </a:cubicBezTo>
                    <a:cubicBezTo>
                      <a:pt x="0" y="429"/>
                      <a:pt x="119" y="560"/>
                      <a:pt x="274" y="560"/>
                    </a:cubicBezTo>
                    <a:cubicBezTo>
                      <a:pt x="429" y="560"/>
                      <a:pt x="560" y="429"/>
                      <a:pt x="560" y="275"/>
                    </a:cubicBezTo>
                    <a:cubicBezTo>
                      <a:pt x="560" y="120"/>
                      <a:pt x="429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8652775" y="905075"/>
                <a:ext cx="140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6" y="1"/>
                    </a:moveTo>
                    <a:cubicBezTo>
                      <a:pt x="132" y="1"/>
                      <a:pt x="1" y="120"/>
                      <a:pt x="1" y="275"/>
                    </a:cubicBezTo>
                    <a:cubicBezTo>
                      <a:pt x="1" y="429"/>
                      <a:pt x="132" y="560"/>
                      <a:pt x="286" y="560"/>
                    </a:cubicBezTo>
                    <a:cubicBezTo>
                      <a:pt x="441" y="560"/>
                      <a:pt x="560" y="429"/>
                      <a:pt x="560" y="275"/>
                    </a:cubicBezTo>
                    <a:cubicBezTo>
                      <a:pt x="560" y="120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7" name="Google Shape;1637;p38"/>
          <p:cNvGrpSpPr/>
          <p:nvPr/>
        </p:nvGrpSpPr>
        <p:grpSpPr>
          <a:xfrm>
            <a:off x="7110691" y="4380963"/>
            <a:ext cx="234762" cy="218290"/>
            <a:chOff x="8652775" y="883650"/>
            <a:chExt cx="38125" cy="35450"/>
          </a:xfrm>
        </p:grpSpPr>
        <p:sp>
          <p:nvSpPr>
            <p:cNvPr id="1638" name="Google Shape;1638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8"/>
          <p:cNvGrpSpPr/>
          <p:nvPr/>
        </p:nvGrpSpPr>
        <p:grpSpPr>
          <a:xfrm>
            <a:off x="3188291" y="1617638"/>
            <a:ext cx="234762" cy="218290"/>
            <a:chOff x="8652775" y="883650"/>
            <a:chExt cx="38125" cy="35450"/>
          </a:xfrm>
        </p:grpSpPr>
        <p:sp>
          <p:nvSpPr>
            <p:cNvPr id="1643" name="Google Shape;1643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>
            <a:off x="5679193" y="2320281"/>
            <a:ext cx="430885" cy="203666"/>
            <a:chOff x="8703675" y="886625"/>
            <a:chExt cx="69975" cy="33075"/>
          </a:xfrm>
        </p:grpSpPr>
        <p:sp>
          <p:nvSpPr>
            <p:cNvPr id="1647" name="Google Shape;1647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8"/>
          <p:cNvGrpSpPr/>
          <p:nvPr/>
        </p:nvGrpSpPr>
        <p:grpSpPr>
          <a:xfrm>
            <a:off x="930016" y="2743157"/>
            <a:ext cx="234762" cy="218290"/>
            <a:chOff x="8652775" y="883650"/>
            <a:chExt cx="38125" cy="35450"/>
          </a:xfrm>
        </p:grpSpPr>
        <p:sp>
          <p:nvSpPr>
            <p:cNvPr id="1650" name="Google Shape;1650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38"/>
          <p:cNvSpPr/>
          <p:nvPr/>
        </p:nvSpPr>
        <p:spPr>
          <a:xfrm>
            <a:off x="3681555" y="281373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6342141" y="2743150"/>
            <a:ext cx="234762" cy="218290"/>
            <a:chOff x="8652775" y="883650"/>
            <a:chExt cx="38125" cy="35450"/>
          </a:xfrm>
        </p:grpSpPr>
        <p:sp>
          <p:nvSpPr>
            <p:cNvPr id="1656" name="Google Shape;1656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Macintosh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Inter</vt:lpstr>
      <vt:lpstr>Roboto</vt:lpstr>
      <vt:lpstr>Humanoid Robot Project Proposal by Slidesgo</vt:lpstr>
      <vt:lpstr>GoogleItUp Presents</vt:lpstr>
      <vt:lpstr>Smart Home Activity Detection System</vt:lpstr>
      <vt:lpstr>AIM</vt:lpstr>
      <vt:lpstr>Awesome words</vt:lpstr>
      <vt:lpstr>About this project</vt:lpstr>
      <vt:lpstr>What we are working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Activity Detection System</dc:title>
  <cp:lastModifiedBy>Soumyadeep Das</cp:lastModifiedBy>
  <cp:revision>3</cp:revision>
  <dcterms:modified xsi:type="dcterms:W3CDTF">2022-11-19T01:32:42Z</dcterms:modified>
</cp:coreProperties>
</file>